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78" r:id="rId1"/>
  </p:sldMasterIdLst>
  <p:notesMasterIdLst>
    <p:notesMasterId r:id="rId4"/>
  </p:notesMasterIdLst>
  <p:sldIdLst>
    <p:sldId id="281" r:id="rId2"/>
    <p:sldId id="317" r:id="rId3"/>
  </p:sldIdLst>
  <p:sldSz cx="9906000" cy="6858000" type="A4"/>
  <p:notesSz cx="6807200" cy="9939338"/>
  <p:defaultTextStyle>
    <a:defPPr>
      <a:defRPr lang="ja-JP"/>
    </a:defPPr>
    <a:lvl1pPr marL="0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1pPr>
    <a:lvl2pPr marL="462940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2pPr>
    <a:lvl3pPr marL="925880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3pPr>
    <a:lvl4pPr marL="1388820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4pPr>
    <a:lvl5pPr marL="1851759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5pPr>
    <a:lvl6pPr marL="2314699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6pPr>
    <a:lvl7pPr marL="2777640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7pPr>
    <a:lvl8pPr marL="3240579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8pPr>
    <a:lvl9pPr marL="3703519" algn="l" defTabSz="925880" rtl="0" eaLnBrk="1" latinLnBrk="0" hangingPunct="1">
      <a:defRPr kumimoji="1" sz="182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DF9"/>
    <a:srgbClr val="B9EDFF"/>
    <a:srgbClr val="404040"/>
    <a:srgbClr val="F8CBAD"/>
    <a:srgbClr val="FFAC05"/>
    <a:srgbClr val="FBE5D6"/>
    <a:srgbClr val="FFE699"/>
    <a:srgbClr val="F0D6E6"/>
    <a:srgbClr val="F4B183"/>
    <a:srgbClr val="FFF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76" autoAdjust="0"/>
    <p:restoredTop sz="96343" autoAdjust="0"/>
  </p:normalViewPr>
  <p:slideViewPr>
    <p:cSldViewPr snapToGrid="0">
      <p:cViewPr varScale="1">
        <p:scale>
          <a:sx n="87" d="100"/>
          <a:sy n="87" d="100"/>
        </p:scale>
        <p:origin x="13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6E534-25AD-4994-A9D6-7F1C046777FF}" type="datetimeFigureOut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17E54-1687-4621-8895-8A762DD9FE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05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7E54-1687-4621-8895-8A762DD9FE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84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8FCD-EA48-457F-912B-C45DB14E58A1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21C90-4EC1-4434-B427-3914FC0EB7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65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05C2-43BE-41CD-9757-105A1D6CAAA8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fld id="{F2E33F82-BAEC-414F-ABE7-F35D10EB9BD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0764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8DBF-9384-4CC0-B1DE-87070BC3B73E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fld id="{F2E33F82-BAEC-414F-ABE7-F35D10EB9BD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663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D6A4-17AF-43C7-8333-AE18070B90FB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98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90FF-38C9-458C-8860-214EB4737266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3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82CA0-6922-47F9-8EF0-71C53B56DED4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37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91ECD-845C-406C-9EEB-15131A55CD29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480666" y="6356350"/>
            <a:ext cx="222885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fld id="{F2E33F82-BAEC-414F-ABE7-F35D10EB9BD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7625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F1F4-6D49-485D-BB1E-3DFAD6A56967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0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74AE-7172-4003-80E0-BC0CF7E6D933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25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D500-4CEE-4A25-8BE2-EF3E320738DC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52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69FA-6FDB-42FD-9075-026CEB60AF80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5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CFFFF-A8AB-4069-B05E-76AB04D3C2B1}" type="datetime1">
              <a:rPr kumimoji="1" lang="ja-JP" altLang="en-US" smtClean="0"/>
              <a:t>2022/3/30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33F82-BAEC-414F-ABE7-F35D10EB9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22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 userDrawn="1">
          <p15:clr>
            <a:srgbClr val="F26B43"/>
          </p15:clr>
        </p15:guide>
        <p15:guide id="2" pos="253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4424" y="-48753"/>
            <a:ext cx="9140879" cy="659632"/>
          </a:xfrm>
        </p:spPr>
        <p:txBody>
          <a:bodyPr>
            <a:normAutofit/>
          </a:bodyPr>
          <a:lstStyle/>
          <a:p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メモ（地方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公共団体でご自由に活用ください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。）</a:t>
            </a:r>
            <a:endParaRPr kumimoji="1"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824660"/>
              </p:ext>
            </p:extLst>
          </p:nvPr>
        </p:nvGraphicFramePr>
        <p:xfrm>
          <a:off x="419568" y="1407560"/>
          <a:ext cx="8905735" cy="5430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2434">
                  <a:extLst>
                    <a:ext uri="{9D8B030D-6E8A-4147-A177-3AD203B41FA5}">
                      <a16:colId xmlns:a16="http://schemas.microsoft.com/office/drawing/2014/main" val="3814996615"/>
                    </a:ext>
                  </a:extLst>
                </a:gridCol>
                <a:gridCol w="1320748">
                  <a:extLst>
                    <a:ext uri="{9D8B030D-6E8A-4147-A177-3AD203B41FA5}">
                      <a16:colId xmlns:a16="http://schemas.microsoft.com/office/drawing/2014/main" val="3347832911"/>
                    </a:ext>
                  </a:extLst>
                </a:gridCol>
                <a:gridCol w="6362553">
                  <a:extLst>
                    <a:ext uri="{9D8B030D-6E8A-4147-A177-3AD203B41FA5}">
                      <a16:colId xmlns:a16="http://schemas.microsoft.com/office/drawing/2014/main" val="2932651924"/>
                    </a:ext>
                  </a:extLst>
                </a:gridCol>
              </a:tblGrid>
              <a:tr h="2383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プロセス</a:t>
                      </a:r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B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積み木の種類</a:t>
                      </a:r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B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実施予定内容</a:t>
                      </a:r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B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330264"/>
                  </a:ext>
                </a:extLst>
              </a:tr>
              <a:tr h="351538">
                <a:tc rowSpan="4"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Ⅰ.</a:t>
                      </a:r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課題発見</a:t>
                      </a:r>
                    </a:p>
                    <a:p>
                      <a:pPr algn="ctr"/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データ分析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35719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フィールドワーク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46328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広く意見を聞く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800220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集まって話す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124328"/>
                  </a:ext>
                </a:extLst>
              </a:tr>
              <a:tr h="248465">
                <a:tc gridSpan="3"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これより下は、</a:t>
                      </a:r>
                      <a:r>
                        <a:rPr kumimoji="1" lang="en-US" altLang="ja-JP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Ⅰ.</a:t>
                      </a:r>
                      <a:r>
                        <a:rPr kumimoji="1" lang="ja-JP" altLang="en-US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課題発見のプロセスで得られた結果に応じて記載してください。ただし、下記から始めていただいても構いません。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457140"/>
                  </a:ext>
                </a:extLst>
              </a:tr>
              <a:tr h="351538">
                <a:tc rowSpan="5"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Ⅱ. </a:t>
                      </a:r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事業構想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「交流・居場所」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をつくる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49780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「活躍・しごと」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を生み出す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84968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「住まい」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を整える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185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「健康」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 err="1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を維</a:t>
                      </a:r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持する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390690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「人材循環」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を促す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829087"/>
                  </a:ext>
                </a:extLst>
              </a:tr>
              <a:tr h="351538">
                <a:tc rowSpan="5"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Ⅲ. </a:t>
                      </a:r>
                      <a:r>
                        <a:rPr kumimoji="1" lang="ja-JP" altLang="en-US" sz="105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資源活用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ヒト</a:t>
                      </a:r>
                      <a:endParaRPr kumimoji="1" lang="en-US" altLang="ja-JP" sz="105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379968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モノ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280941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カネ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79360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空間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660471"/>
                  </a:ext>
                </a:extLst>
              </a:tr>
              <a:tr h="351538">
                <a:tc vMerge="1"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8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情報</a:t>
                      </a:r>
                      <a:endParaRPr kumimoji="1" lang="ja-JP" altLang="en-US" sz="105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840138"/>
                  </a:ext>
                </a:extLst>
              </a:tr>
            </a:tbl>
          </a:graphicData>
        </a:graphic>
      </p:graphicFrame>
      <p:sp>
        <p:nvSpPr>
          <p:cNvPr id="8" name="右矢印 7"/>
          <p:cNvSpPr/>
          <p:nvPr/>
        </p:nvSpPr>
        <p:spPr>
          <a:xfrm rot="5400000">
            <a:off x="309311" y="3104187"/>
            <a:ext cx="239757" cy="15262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226866"/>
              </p:ext>
            </p:extLst>
          </p:nvPr>
        </p:nvGraphicFramePr>
        <p:xfrm>
          <a:off x="429190" y="717772"/>
          <a:ext cx="7683301" cy="482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5599">
                  <a:extLst>
                    <a:ext uri="{9D8B030D-6E8A-4147-A177-3AD203B41FA5}">
                      <a16:colId xmlns:a16="http://schemas.microsoft.com/office/drawing/2014/main" val="390652462"/>
                    </a:ext>
                  </a:extLst>
                </a:gridCol>
                <a:gridCol w="5177702">
                  <a:extLst>
                    <a:ext uri="{9D8B030D-6E8A-4147-A177-3AD203B41FA5}">
                      <a16:colId xmlns:a16="http://schemas.microsoft.com/office/drawing/2014/main" val="2705160901"/>
                    </a:ext>
                  </a:extLst>
                </a:gridCol>
              </a:tblGrid>
              <a:tr h="4823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「生涯活躍のまち」</a:t>
                      </a:r>
                      <a:r>
                        <a:rPr kumimoji="1" lang="ja-JP" altLang="en-US" sz="1050" b="1" dirty="0" err="1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づ</a:t>
                      </a:r>
                      <a:r>
                        <a:rPr kumimoji="1" lang="ja-JP" altLang="en-US" sz="105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くりによって</a:t>
                      </a:r>
                      <a:endParaRPr kumimoji="1" lang="en-US" altLang="ja-JP" sz="105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目指す将来像（</a:t>
                      </a:r>
                      <a:r>
                        <a:rPr kumimoji="1" lang="en-US" altLang="ja-JP" sz="105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VISION</a:t>
                      </a:r>
                      <a:r>
                        <a:rPr kumimoji="1" lang="ja-JP" altLang="en-US" sz="105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kumimoji="1" lang="en-US" altLang="ja-JP" sz="105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仮説を記載</a:t>
                      </a:r>
                      <a:endParaRPr kumimoji="1" lang="ja-JP" altLang="en-US" sz="105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519915"/>
                  </a:ext>
                </a:extLst>
              </a:tr>
            </a:tbl>
          </a:graphicData>
        </a:graphic>
      </p:graphicFrame>
      <p:sp>
        <p:nvSpPr>
          <p:cNvPr id="10" name="右大かっこ 9"/>
          <p:cNvSpPr/>
          <p:nvPr/>
        </p:nvSpPr>
        <p:spPr>
          <a:xfrm>
            <a:off x="9254747" y="1362944"/>
            <a:ext cx="296092" cy="1796121"/>
          </a:xfrm>
          <a:prstGeom prst="rightBracket">
            <a:avLst>
              <a:gd name="adj" fmla="val 16421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矢印コネクタ 18"/>
          <p:cNvCxnSpPr>
            <a:endCxn id="9" idx="3"/>
          </p:cNvCxnSpPr>
          <p:nvPr/>
        </p:nvCxnSpPr>
        <p:spPr>
          <a:xfrm flipH="1">
            <a:off x="8112491" y="949017"/>
            <a:ext cx="1264424" cy="9944"/>
          </a:xfrm>
          <a:prstGeom prst="straightConnector1">
            <a:avLst/>
          </a:prstGeom>
          <a:ln w="57150">
            <a:solidFill>
              <a:srgbClr val="FF47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9357864" y="948007"/>
            <a:ext cx="0" cy="441402"/>
          </a:xfrm>
          <a:prstGeom prst="line">
            <a:avLst/>
          </a:prstGeom>
          <a:ln w="57150">
            <a:solidFill>
              <a:srgbClr val="FF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8290236" y="579685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en-US" altLang="ja-JP" sz="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lang="ja-JP" altLang="en-US" sz="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課題発見　のプロセス</a:t>
            </a:r>
            <a:endParaRPr lang="en-US" altLang="ja-JP" sz="9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を経て明確化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25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ホームベース 247"/>
          <p:cNvSpPr/>
          <p:nvPr/>
        </p:nvSpPr>
        <p:spPr>
          <a:xfrm rot="5400000" flipH="1">
            <a:off x="-503713" y="1904000"/>
            <a:ext cx="1940400" cy="911717"/>
          </a:xfrm>
          <a:prstGeom prst="homePlate">
            <a:avLst>
              <a:gd name="adj" fmla="val 20322"/>
            </a:avLst>
          </a:prstGeom>
          <a:solidFill>
            <a:srgbClr val="F4B183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kumimoji="0" lang="ja-JP" altLang="en-US" sz="1800" kern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9" name="ホームベース 248"/>
          <p:cNvSpPr/>
          <p:nvPr/>
        </p:nvSpPr>
        <p:spPr>
          <a:xfrm rot="5400000" flipH="1">
            <a:off x="-506383" y="3385668"/>
            <a:ext cx="1938769" cy="911716"/>
          </a:xfrm>
          <a:prstGeom prst="homePlate">
            <a:avLst>
              <a:gd name="adj" fmla="val 28276"/>
            </a:avLst>
          </a:prstGeom>
          <a:solidFill>
            <a:srgbClr val="F8CBAD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914400">
              <a:defRPr/>
            </a:pPr>
            <a:endParaRPr kumimoji="0" lang="ja-JP" altLang="en-US" sz="1800" kern="0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0" name="ホームベース 249"/>
          <p:cNvSpPr/>
          <p:nvPr/>
        </p:nvSpPr>
        <p:spPr>
          <a:xfrm rot="5400000" flipH="1">
            <a:off x="-750334" y="5186456"/>
            <a:ext cx="2431372" cy="911716"/>
          </a:xfrm>
          <a:prstGeom prst="homePlate">
            <a:avLst>
              <a:gd name="adj" fmla="val 29413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BE5D6"/>
              </a:gs>
            </a:gsLst>
            <a:lin ang="0" scaled="0"/>
          </a:gra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kumimoji="0" lang="ja-JP" altLang="en-US" sz="1800" kern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1" name="テキスト ボックス 250"/>
          <p:cNvSpPr txBox="1"/>
          <p:nvPr/>
        </p:nvSpPr>
        <p:spPr>
          <a:xfrm>
            <a:off x="19925" y="3475042"/>
            <a:ext cx="920763" cy="104644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defRPr/>
            </a:pPr>
            <a:r>
              <a:rPr lang="ja-JP" altLang="en-US" sz="11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事業</a:t>
            </a:r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構想</a:t>
            </a:r>
            <a:endParaRPr lang="en-US" altLang="ja-JP" sz="11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誰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が、いつ、何を、どのように実施するの</a:t>
            </a: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か決める。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defRPr/>
            </a:pPr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2" name="テキスト ボックス 251"/>
          <p:cNvSpPr txBox="1"/>
          <p:nvPr/>
        </p:nvSpPr>
        <p:spPr>
          <a:xfrm>
            <a:off x="33450" y="1866957"/>
            <a:ext cx="928736" cy="7232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defRPr/>
            </a:pPr>
            <a:r>
              <a:rPr lang="ja-JP" altLang="en-US" sz="11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資源</a:t>
            </a:r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活用</a:t>
            </a:r>
            <a:endParaRPr lang="en-US" altLang="ja-JP" sz="11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事業を具体化するため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資源を活用する。</a:t>
            </a:r>
            <a:endParaRPr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3" name="テキスト ボックス 252"/>
          <p:cNvSpPr txBox="1"/>
          <p:nvPr/>
        </p:nvSpPr>
        <p:spPr>
          <a:xfrm>
            <a:off x="32974" y="4891175"/>
            <a:ext cx="919997" cy="10310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defRPr/>
            </a:pPr>
            <a:r>
              <a:rPr lang="ja-JP" altLang="en-US" sz="11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課題発見</a:t>
            </a:r>
            <a:endParaRPr lang="en-US" altLang="ja-JP" sz="11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課題が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どこに</a:t>
            </a: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あり、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どういう地域社会を実現したいのか</a:t>
            </a: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を決める。</a:t>
            </a:r>
            <a:endParaRPr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4" name="直方体 153"/>
          <p:cNvSpPr/>
          <p:nvPr/>
        </p:nvSpPr>
        <p:spPr>
          <a:xfrm rot="5400000" flipH="1">
            <a:off x="4718191" y="1840619"/>
            <a:ext cx="746663" cy="9288097"/>
          </a:xfrm>
          <a:prstGeom prst="cube">
            <a:avLst>
              <a:gd name="adj" fmla="val 44385"/>
            </a:avLst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9" name="直方体 148"/>
          <p:cNvSpPr/>
          <p:nvPr/>
        </p:nvSpPr>
        <p:spPr>
          <a:xfrm>
            <a:off x="894552" y="5909413"/>
            <a:ext cx="8460702" cy="468461"/>
          </a:xfrm>
          <a:prstGeom prst="cube">
            <a:avLst>
              <a:gd name="adj" fmla="val 51434"/>
            </a:avLst>
          </a:prstGeom>
          <a:solidFill>
            <a:srgbClr val="8ACA3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5" name="グループ化 244"/>
          <p:cNvGrpSpPr/>
          <p:nvPr/>
        </p:nvGrpSpPr>
        <p:grpSpPr>
          <a:xfrm>
            <a:off x="1143917" y="4555694"/>
            <a:ext cx="2113475" cy="1557797"/>
            <a:chOff x="2136633" y="5039360"/>
            <a:chExt cx="1882393" cy="1557797"/>
          </a:xfrm>
        </p:grpSpPr>
        <p:sp>
          <p:nvSpPr>
            <p:cNvPr id="268" name="直方体 267"/>
            <p:cNvSpPr/>
            <p:nvPr/>
          </p:nvSpPr>
          <p:spPr>
            <a:xfrm>
              <a:off x="2136633" y="5039360"/>
              <a:ext cx="1855893" cy="1557797"/>
            </a:xfrm>
            <a:prstGeom prst="cube">
              <a:avLst>
                <a:gd name="adj" fmla="val 18439"/>
              </a:avLst>
            </a:prstGeom>
            <a:solidFill>
              <a:srgbClr val="E6B600">
                <a:lumMod val="40000"/>
                <a:lumOff val="60000"/>
              </a:srgb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9" name="テキスト ボックス 268"/>
            <p:cNvSpPr txBox="1"/>
            <p:nvPr/>
          </p:nvSpPr>
          <p:spPr>
            <a:xfrm>
              <a:off x="2140443" y="5347195"/>
              <a:ext cx="12515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データ分析</a:t>
              </a:r>
            </a:p>
          </p:txBody>
        </p:sp>
        <p:cxnSp>
          <p:nvCxnSpPr>
            <p:cNvPr id="270" name="直線コネクタ 269"/>
            <p:cNvCxnSpPr/>
            <p:nvPr/>
          </p:nvCxnSpPr>
          <p:spPr>
            <a:xfrm flipV="1">
              <a:off x="3726857" y="5570758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271" name="直線コネクタ 270"/>
            <p:cNvCxnSpPr/>
            <p:nvPr/>
          </p:nvCxnSpPr>
          <p:spPr>
            <a:xfrm flipV="1">
              <a:off x="3713429" y="5980266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</p:grpSp>
      <p:grpSp>
        <p:nvGrpSpPr>
          <p:cNvPr id="272" name="グループ化 271"/>
          <p:cNvGrpSpPr/>
          <p:nvPr/>
        </p:nvGrpSpPr>
        <p:grpSpPr>
          <a:xfrm>
            <a:off x="3165269" y="4555694"/>
            <a:ext cx="2147893" cy="1557797"/>
            <a:chOff x="3872553" y="5039360"/>
            <a:chExt cx="1913047" cy="1557797"/>
          </a:xfrm>
        </p:grpSpPr>
        <p:sp>
          <p:nvSpPr>
            <p:cNvPr id="273" name="直方体 272"/>
            <p:cNvSpPr/>
            <p:nvPr/>
          </p:nvSpPr>
          <p:spPr>
            <a:xfrm>
              <a:off x="3897700" y="5039360"/>
              <a:ext cx="1855893" cy="1557797"/>
            </a:xfrm>
            <a:prstGeom prst="cube">
              <a:avLst>
                <a:gd name="adj" fmla="val 18439"/>
              </a:avLst>
            </a:prstGeom>
            <a:solidFill>
              <a:srgbClr val="E6B600">
                <a:lumMod val="40000"/>
                <a:lumOff val="60000"/>
              </a:srgb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4" name="テキスト ボックス 273"/>
            <p:cNvSpPr txBox="1"/>
            <p:nvPr/>
          </p:nvSpPr>
          <p:spPr>
            <a:xfrm>
              <a:off x="3872553" y="5313825"/>
              <a:ext cx="17735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フィールドワーク</a:t>
              </a:r>
            </a:p>
          </p:txBody>
        </p:sp>
        <p:cxnSp>
          <p:nvCxnSpPr>
            <p:cNvPr id="275" name="直線コネクタ 274"/>
            <p:cNvCxnSpPr/>
            <p:nvPr/>
          </p:nvCxnSpPr>
          <p:spPr>
            <a:xfrm flipV="1">
              <a:off x="5468689" y="5894591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276" name="直線コネクタ 275"/>
            <p:cNvCxnSpPr/>
            <p:nvPr/>
          </p:nvCxnSpPr>
          <p:spPr>
            <a:xfrm flipV="1">
              <a:off x="5465057" y="6134032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277" name="直線コネクタ 276"/>
            <p:cNvCxnSpPr/>
            <p:nvPr/>
          </p:nvCxnSpPr>
          <p:spPr>
            <a:xfrm flipV="1">
              <a:off x="5493431" y="5421794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278" name="直線コネクタ 277"/>
            <p:cNvCxnSpPr/>
            <p:nvPr/>
          </p:nvCxnSpPr>
          <p:spPr>
            <a:xfrm flipV="1">
              <a:off x="5465141" y="5670907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</p:grpSp>
      <p:grpSp>
        <p:nvGrpSpPr>
          <p:cNvPr id="279" name="グループ化 278"/>
          <p:cNvGrpSpPr/>
          <p:nvPr/>
        </p:nvGrpSpPr>
        <p:grpSpPr>
          <a:xfrm>
            <a:off x="5245513" y="4555694"/>
            <a:ext cx="2123298" cy="1557797"/>
            <a:chOff x="5658767" y="5039360"/>
            <a:chExt cx="1891142" cy="1557797"/>
          </a:xfrm>
        </p:grpSpPr>
        <p:sp>
          <p:nvSpPr>
            <p:cNvPr id="280" name="直方体 279"/>
            <p:cNvSpPr/>
            <p:nvPr/>
          </p:nvSpPr>
          <p:spPr>
            <a:xfrm>
              <a:off x="5658767" y="5039360"/>
              <a:ext cx="1855893" cy="1557797"/>
            </a:xfrm>
            <a:prstGeom prst="cube">
              <a:avLst>
                <a:gd name="adj" fmla="val 18439"/>
              </a:avLst>
            </a:prstGeom>
            <a:solidFill>
              <a:srgbClr val="E6B600">
                <a:lumMod val="40000"/>
                <a:lumOff val="60000"/>
              </a:srgb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6" name="テキスト ボックス 295"/>
            <p:cNvSpPr txBox="1"/>
            <p:nvPr/>
          </p:nvSpPr>
          <p:spPr>
            <a:xfrm>
              <a:off x="5662577" y="5347195"/>
              <a:ext cx="146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広く意見を聞く</a:t>
              </a:r>
            </a:p>
          </p:txBody>
        </p:sp>
        <p:cxnSp>
          <p:nvCxnSpPr>
            <p:cNvPr id="297" name="直線コネクタ 296"/>
            <p:cNvCxnSpPr/>
            <p:nvPr/>
          </p:nvCxnSpPr>
          <p:spPr>
            <a:xfrm flipV="1">
              <a:off x="7257740" y="5516472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298" name="直線コネクタ 297"/>
            <p:cNvCxnSpPr/>
            <p:nvPr/>
          </p:nvCxnSpPr>
          <p:spPr>
            <a:xfrm flipV="1">
              <a:off x="7226636" y="6090024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299" name="直線コネクタ 298"/>
            <p:cNvCxnSpPr/>
            <p:nvPr/>
          </p:nvCxnSpPr>
          <p:spPr>
            <a:xfrm flipV="1">
              <a:off x="7221112" y="5820223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</p:grpSp>
      <p:grpSp>
        <p:nvGrpSpPr>
          <p:cNvPr id="300" name="グループ化 299"/>
          <p:cNvGrpSpPr/>
          <p:nvPr/>
        </p:nvGrpSpPr>
        <p:grpSpPr>
          <a:xfrm>
            <a:off x="7292516" y="4555694"/>
            <a:ext cx="2088000" cy="1557797"/>
            <a:chOff x="7416025" y="5039360"/>
            <a:chExt cx="1938406" cy="1557797"/>
          </a:xfrm>
        </p:grpSpPr>
        <p:sp>
          <p:nvSpPr>
            <p:cNvPr id="301" name="直方体 300"/>
            <p:cNvSpPr/>
            <p:nvPr/>
          </p:nvSpPr>
          <p:spPr>
            <a:xfrm>
              <a:off x="7416025" y="5039360"/>
              <a:ext cx="1938406" cy="1557797"/>
            </a:xfrm>
            <a:prstGeom prst="cube">
              <a:avLst>
                <a:gd name="adj" fmla="val 18439"/>
              </a:avLst>
            </a:prstGeom>
            <a:solidFill>
              <a:srgbClr val="E6B600">
                <a:lumMod val="40000"/>
                <a:lumOff val="60000"/>
              </a:srgb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2" name="テキスト ボックス 301"/>
            <p:cNvSpPr txBox="1"/>
            <p:nvPr/>
          </p:nvSpPr>
          <p:spPr>
            <a:xfrm>
              <a:off x="7419834" y="5347195"/>
              <a:ext cx="15599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集まって話す</a:t>
              </a:r>
            </a:p>
          </p:txBody>
        </p:sp>
        <p:cxnSp>
          <p:nvCxnSpPr>
            <p:cNvPr id="303" name="直線コネクタ 302"/>
            <p:cNvCxnSpPr/>
            <p:nvPr/>
          </p:nvCxnSpPr>
          <p:spPr>
            <a:xfrm flipV="1">
              <a:off x="9080763" y="5536143"/>
              <a:ext cx="267369" cy="284737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304" name="直線コネクタ 303"/>
            <p:cNvCxnSpPr/>
            <p:nvPr/>
          </p:nvCxnSpPr>
          <p:spPr>
            <a:xfrm flipV="1">
              <a:off x="9060992" y="5818881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  <p:cxnSp>
          <p:nvCxnSpPr>
            <p:cNvPr id="305" name="直線コネクタ 304"/>
            <p:cNvCxnSpPr/>
            <p:nvPr/>
          </p:nvCxnSpPr>
          <p:spPr>
            <a:xfrm flipV="1">
              <a:off x="9060992" y="6086850"/>
              <a:ext cx="292169" cy="293301"/>
            </a:xfrm>
            <a:prstGeom prst="line">
              <a:avLst/>
            </a:prstGeom>
            <a:noFill/>
            <a:ln w="9525" cap="flat" cmpd="sng" algn="ctr">
              <a:solidFill>
                <a:srgbClr val="404040"/>
              </a:solidFill>
              <a:prstDash val="solid"/>
              <a:miter lim="800000"/>
            </a:ln>
            <a:effectLst/>
          </p:spPr>
        </p:cxnSp>
      </p:grpSp>
      <p:graphicFrame>
        <p:nvGraphicFramePr>
          <p:cNvPr id="306" name="表 305"/>
          <p:cNvGraphicFramePr>
            <a:graphicFrameLocks noGrp="1"/>
          </p:cNvGraphicFramePr>
          <p:nvPr>
            <p:extLst/>
          </p:nvPr>
        </p:nvGraphicFramePr>
        <p:xfrm>
          <a:off x="1147728" y="5380394"/>
          <a:ext cx="1787172" cy="733098"/>
        </p:xfrm>
        <a:graphic>
          <a:graphicData uri="http://schemas.openxmlformats.org/drawingml/2006/table">
            <a:tbl>
              <a:tblPr firstRow="1" bandRow="1"/>
              <a:tblGrid>
                <a:gridCol w="1787172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84448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地域の統計データ分析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348650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他地域との比較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</a:tbl>
          </a:graphicData>
        </a:graphic>
      </p:graphicFrame>
      <p:graphicFrame>
        <p:nvGraphicFramePr>
          <p:cNvPr id="307" name="表 306"/>
          <p:cNvGraphicFramePr>
            <a:graphicFrameLocks noGrp="1"/>
          </p:cNvGraphicFramePr>
          <p:nvPr>
            <p:extLst/>
          </p:nvPr>
        </p:nvGraphicFramePr>
        <p:xfrm>
          <a:off x="3197099" y="5220085"/>
          <a:ext cx="1789812" cy="893406"/>
        </p:xfrm>
        <a:graphic>
          <a:graphicData uri="http://schemas.openxmlformats.org/drawingml/2006/table">
            <a:tbl>
              <a:tblPr firstRow="1" bandRow="1"/>
              <a:tblGrid>
                <a:gridCol w="1789812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228082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まちあるき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181288"/>
                  </a:ext>
                </a:extLst>
              </a:tr>
              <a:tr h="228082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地図づくり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89177"/>
                  </a:ext>
                </a:extLst>
              </a:tr>
              <a:tr h="228082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見学会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06844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先進地視察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</a:tbl>
          </a:graphicData>
        </a:graphic>
      </p:graphicFrame>
      <p:graphicFrame>
        <p:nvGraphicFramePr>
          <p:cNvPr id="308" name="表 307"/>
          <p:cNvGraphicFramePr>
            <a:graphicFrameLocks noGrp="1"/>
          </p:cNvGraphicFramePr>
          <p:nvPr>
            <p:extLst/>
          </p:nvPr>
        </p:nvGraphicFramePr>
        <p:xfrm>
          <a:off x="5247664" y="5334592"/>
          <a:ext cx="1791713" cy="776745"/>
        </p:xfrm>
        <a:graphic>
          <a:graphicData uri="http://schemas.openxmlformats.org/drawingml/2006/table">
            <a:tbl>
              <a:tblPr firstRow="1" bandRow="1"/>
              <a:tblGrid>
                <a:gridCol w="1791713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26720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オープンハウス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316236"/>
                  </a:ext>
                </a:extLst>
              </a:tr>
              <a:tr h="26720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ヒアリング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42327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indent="-87313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アンケート</a:t>
                      </a:r>
                      <a:endParaRPr lang="ja-JP" altLang="en-US" dirty="0"/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</a:tbl>
          </a:graphicData>
        </a:graphic>
      </p:graphicFrame>
      <p:graphicFrame>
        <p:nvGraphicFramePr>
          <p:cNvPr id="315" name="表 3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7369"/>
              </p:ext>
            </p:extLst>
          </p:nvPr>
        </p:nvGraphicFramePr>
        <p:xfrm>
          <a:off x="7294437" y="5334592"/>
          <a:ext cx="1798017" cy="776745"/>
        </p:xfrm>
        <a:graphic>
          <a:graphicData uri="http://schemas.openxmlformats.org/drawingml/2006/table">
            <a:tbl>
              <a:tblPr firstRow="1" bandRow="1"/>
              <a:tblGrid>
                <a:gridCol w="1798017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26720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ワークショップ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316236"/>
                  </a:ext>
                </a:extLst>
              </a:tr>
              <a:tr h="26720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ステークホルダー会議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42327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indent="-87313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移住者や有識者との意見交換</a:t>
                      </a:r>
                      <a:endParaRPr lang="ja-JP" altLang="en-US" dirty="0"/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</a:tbl>
          </a:graphicData>
        </a:graphic>
      </p:graphicFrame>
      <p:sp>
        <p:nvSpPr>
          <p:cNvPr id="150" name="角丸四角形 149"/>
          <p:cNvSpPr/>
          <p:nvPr/>
        </p:nvSpPr>
        <p:spPr>
          <a:xfrm>
            <a:off x="1622360" y="6060239"/>
            <a:ext cx="6590025" cy="439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生涯活躍のまち」</a:t>
            </a:r>
            <a:r>
              <a:rPr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コミュニティづくりによって目指す将来像（第３章参照）</a:t>
            </a:r>
            <a:endParaRPr kumimoji="1" lang="en-US" altLang="ja-JP" sz="105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8" name="直方体 147"/>
          <p:cNvSpPr/>
          <p:nvPr/>
        </p:nvSpPr>
        <p:spPr>
          <a:xfrm>
            <a:off x="1266241" y="4455717"/>
            <a:ext cx="7796543" cy="331489"/>
          </a:xfrm>
          <a:prstGeom prst="cube">
            <a:avLst>
              <a:gd name="adj" fmla="val 44116"/>
            </a:avLst>
          </a:prstGeom>
          <a:solidFill>
            <a:srgbClr val="F19B6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3" name="直方体 182"/>
          <p:cNvSpPr/>
          <p:nvPr/>
        </p:nvSpPr>
        <p:spPr>
          <a:xfrm>
            <a:off x="1140108" y="2934504"/>
            <a:ext cx="1728000" cy="1557797"/>
          </a:xfrm>
          <a:prstGeom prst="cube">
            <a:avLst>
              <a:gd name="adj" fmla="val 13656"/>
            </a:avLst>
          </a:prstGeom>
          <a:solidFill>
            <a:srgbClr val="FFC000">
              <a:lumMod val="60000"/>
              <a:lumOff val="4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1114313" y="3181076"/>
            <a:ext cx="1640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「交流・居場所」</a:t>
            </a:r>
            <a:endParaRPr lang="en-US" altLang="ja-JP" sz="1400" b="1" dirty="0" smtClean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をつくる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5" name="直線コネクタ 184"/>
          <p:cNvCxnSpPr/>
          <p:nvPr/>
        </p:nvCxnSpPr>
        <p:spPr>
          <a:xfrm flipV="1">
            <a:off x="2654953" y="3493992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graphicFrame>
        <p:nvGraphicFramePr>
          <p:cNvPr id="186" name="表 185"/>
          <p:cNvGraphicFramePr>
            <a:graphicFrameLocks noGrp="1"/>
          </p:cNvGraphicFramePr>
          <p:nvPr>
            <p:extLst/>
          </p:nvPr>
        </p:nvGraphicFramePr>
        <p:xfrm>
          <a:off x="1143531" y="3704296"/>
          <a:ext cx="1511313" cy="848969"/>
        </p:xfrm>
        <a:graphic>
          <a:graphicData uri="http://schemas.openxmlformats.org/drawingml/2006/table">
            <a:tbl>
              <a:tblPr firstRow="1" bandRow="1"/>
              <a:tblGrid>
                <a:gridCol w="1511313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0171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気軽に寄れる場所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新たな賑わいづくり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静かにただ居られる場所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cxnSp>
        <p:nvCxnSpPr>
          <p:cNvPr id="187" name="直線コネクタ 186"/>
          <p:cNvCxnSpPr/>
          <p:nvPr/>
        </p:nvCxnSpPr>
        <p:spPr>
          <a:xfrm flipV="1">
            <a:off x="2657229" y="3794851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188" name="直線コネクタ 187"/>
          <p:cNvCxnSpPr/>
          <p:nvPr/>
        </p:nvCxnSpPr>
        <p:spPr>
          <a:xfrm flipV="1">
            <a:off x="2660393" y="4059938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189" name="直方体 188"/>
          <p:cNvSpPr/>
          <p:nvPr/>
        </p:nvSpPr>
        <p:spPr>
          <a:xfrm>
            <a:off x="2755914" y="2934504"/>
            <a:ext cx="1728000" cy="1557797"/>
          </a:xfrm>
          <a:prstGeom prst="cube">
            <a:avLst>
              <a:gd name="adj" fmla="val 13656"/>
            </a:avLst>
          </a:prstGeom>
          <a:solidFill>
            <a:srgbClr val="FFC000">
              <a:lumMod val="60000"/>
              <a:lumOff val="4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0" name="テキスト ボックス 189"/>
          <p:cNvSpPr txBox="1"/>
          <p:nvPr/>
        </p:nvSpPr>
        <p:spPr>
          <a:xfrm>
            <a:off x="2682616" y="3181076"/>
            <a:ext cx="162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「活躍・しごと」</a:t>
            </a:r>
            <a:endParaRPr lang="en-US" altLang="ja-JP" sz="1400" b="1" dirty="0" smtClean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を生み出す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1" name="直線コネクタ 190"/>
          <p:cNvCxnSpPr/>
          <p:nvPr/>
        </p:nvCxnSpPr>
        <p:spPr>
          <a:xfrm flipV="1">
            <a:off x="4268101" y="4073741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graphicFrame>
        <p:nvGraphicFramePr>
          <p:cNvPr id="192" name="表 191"/>
          <p:cNvGraphicFramePr>
            <a:graphicFrameLocks noGrp="1"/>
          </p:cNvGraphicFramePr>
          <p:nvPr>
            <p:extLst/>
          </p:nvPr>
        </p:nvGraphicFramePr>
        <p:xfrm>
          <a:off x="2758359" y="3704296"/>
          <a:ext cx="1515403" cy="848969"/>
        </p:xfrm>
        <a:graphic>
          <a:graphicData uri="http://schemas.openxmlformats.org/drawingml/2006/table">
            <a:tbl>
              <a:tblPr firstRow="1" bandRow="1"/>
              <a:tblGrid>
                <a:gridCol w="1515403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0171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誰もが働ける仕組み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趣味でつながる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隠れたスキルを発揮する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cxnSp>
        <p:nvCxnSpPr>
          <p:cNvPr id="193" name="直線コネクタ 192"/>
          <p:cNvCxnSpPr/>
          <p:nvPr/>
        </p:nvCxnSpPr>
        <p:spPr>
          <a:xfrm flipV="1">
            <a:off x="4274851" y="3788648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194" name="直線コネクタ 193"/>
          <p:cNvCxnSpPr/>
          <p:nvPr/>
        </p:nvCxnSpPr>
        <p:spPr>
          <a:xfrm flipV="1">
            <a:off x="4269458" y="3490512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198" name="直方体 197"/>
          <p:cNvSpPr/>
          <p:nvPr/>
        </p:nvSpPr>
        <p:spPr>
          <a:xfrm>
            <a:off x="4370669" y="2934504"/>
            <a:ext cx="1728000" cy="1557797"/>
          </a:xfrm>
          <a:prstGeom prst="cube">
            <a:avLst>
              <a:gd name="adj" fmla="val 13656"/>
            </a:avLst>
          </a:prstGeom>
          <a:solidFill>
            <a:srgbClr val="FFC000">
              <a:lumMod val="60000"/>
              <a:lumOff val="4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9" name="テキスト ボックス 198"/>
          <p:cNvSpPr txBox="1"/>
          <p:nvPr/>
        </p:nvSpPr>
        <p:spPr>
          <a:xfrm>
            <a:off x="4433358" y="3177102"/>
            <a:ext cx="14236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「住まい」</a:t>
            </a:r>
            <a:endParaRPr lang="en-US" altLang="ja-JP" sz="1400" b="1" dirty="0" smtClean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を整える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00" name="直線コネクタ 199"/>
          <p:cNvCxnSpPr/>
          <p:nvPr/>
        </p:nvCxnSpPr>
        <p:spPr>
          <a:xfrm flipV="1">
            <a:off x="5889729" y="3986876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graphicFrame>
        <p:nvGraphicFramePr>
          <p:cNvPr id="201" name="表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618576"/>
              </p:ext>
            </p:extLst>
          </p:nvPr>
        </p:nvGraphicFramePr>
        <p:xfrm>
          <a:off x="4376596" y="3859950"/>
          <a:ext cx="1502122" cy="692640"/>
        </p:xfrm>
        <a:graphic>
          <a:graphicData uri="http://schemas.openxmlformats.org/drawingml/2006/table">
            <a:tbl>
              <a:tblPr firstRow="1" bandRow="1"/>
              <a:tblGrid>
                <a:gridCol w="1502122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0171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移住希望者に住まいを提供する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住み続けるための仕組みをつくる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</a:tbl>
          </a:graphicData>
        </a:graphic>
      </p:graphicFrame>
      <p:cxnSp>
        <p:nvCxnSpPr>
          <p:cNvPr id="202" name="直線コネクタ 201"/>
          <p:cNvCxnSpPr/>
          <p:nvPr/>
        </p:nvCxnSpPr>
        <p:spPr>
          <a:xfrm flipV="1">
            <a:off x="5868399" y="3665772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03" name="直方体 202"/>
          <p:cNvSpPr/>
          <p:nvPr/>
        </p:nvSpPr>
        <p:spPr>
          <a:xfrm>
            <a:off x="6001482" y="2934504"/>
            <a:ext cx="1728000" cy="1557797"/>
          </a:xfrm>
          <a:prstGeom prst="cube">
            <a:avLst>
              <a:gd name="adj" fmla="val 13656"/>
            </a:avLst>
          </a:prstGeom>
          <a:solidFill>
            <a:srgbClr val="FFC000">
              <a:lumMod val="60000"/>
              <a:lumOff val="4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5998272" y="3181076"/>
            <a:ext cx="142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「健康」</a:t>
            </a:r>
            <a:endParaRPr lang="en-US" altLang="ja-JP" sz="1400" b="1" dirty="0" smtClean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 err="1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を維</a:t>
            </a:r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持する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05" name="直線コネクタ 204"/>
          <p:cNvCxnSpPr/>
          <p:nvPr/>
        </p:nvCxnSpPr>
        <p:spPr>
          <a:xfrm flipV="1">
            <a:off x="6776587" y="4075017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graphicFrame>
        <p:nvGraphicFramePr>
          <p:cNvPr id="206" name="表 205"/>
          <p:cNvGraphicFramePr>
            <a:graphicFrameLocks noGrp="1"/>
          </p:cNvGraphicFramePr>
          <p:nvPr>
            <p:extLst/>
          </p:nvPr>
        </p:nvGraphicFramePr>
        <p:xfrm>
          <a:off x="6004904" y="3704296"/>
          <a:ext cx="1505068" cy="848969"/>
        </p:xfrm>
        <a:graphic>
          <a:graphicData uri="http://schemas.openxmlformats.org/drawingml/2006/table">
            <a:tbl>
              <a:tblPr firstRow="1" bandRow="1"/>
              <a:tblGrid>
                <a:gridCol w="1505068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0171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自然に体を動かす仕掛け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見守り体制を築く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集う場で健康になる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cxnSp>
        <p:nvCxnSpPr>
          <p:cNvPr id="207" name="直線コネクタ 206"/>
          <p:cNvCxnSpPr/>
          <p:nvPr/>
        </p:nvCxnSpPr>
        <p:spPr>
          <a:xfrm flipV="1">
            <a:off x="7507600" y="3796041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08" name="直線コネクタ 207"/>
          <p:cNvCxnSpPr/>
          <p:nvPr/>
        </p:nvCxnSpPr>
        <p:spPr>
          <a:xfrm flipV="1">
            <a:off x="7515563" y="3491122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09" name="直線コネクタ 208"/>
          <p:cNvCxnSpPr/>
          <p:nvPr/>
        </p:nvCxnSpPr>
        <p:spPr>
          <a:xfrm flipV="1">
            <a:off x="7509883" y="4073741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11" name="直方体 210"/>
          <p:cNvSpPr/>
          <p:nvPr/>
        </p:nvSpPr>
        <p:spPr>
          <a:xfrm>
            <a:off x="7664894" y="2934504"/>
            <a:ext cx="1728000" cy="1557797"/>
          </a:xfrm>
          <a:prstGeom prst="cube">
            <a:avLst>
              <a:gd name="adj" fmla="val 13656"/>
            </a:avLst>
          </a:prstGeom>
          <a:solidFill>
            <a:srgbClr val="FFC000">
              <a:lumMod val="60000"/>
              <a:lumOff val="4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2" name="テキスト ボックス 211"/>
          <p:cNvSpPr txBox="1"/>
          <p:nvPr/>
        </p:nvSpPr>
        <p:spPr>
          <a:xfrm>
            <a:off x="7639099" y="3181076"/>
            <a:ext cx="142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「人材循環」</a:t>
            </a:r>
            <a:endParaRPr lang="en-US" altLang="ja-JP" sz="1400" b="1" dirty="0" smtClean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1400" b="1" dirty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促</a:t>
            </a:r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13" name="直線コネクタ 212"/>
          <p:cNvCxnSpPr/>
          <p:nvPr/>
        </p:nvCxnSpPr>
        <p:spPr>
          <a:xfrm flipV="1">
            <a:off x="8186760" y="4075017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graphicFrame>
        <p:nvGraphicFramePr>
          <p:cNvPr id="214" name="表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46899"/>
              </p:ext>
            </p:extLst>
          </p:nvPr>
        </p:nvGraphicFramePr>
        <p:xfrm>
          <a:off x="7668317" y="3699396"/>
          <a:ext cx="1514214" cy="856617"/>
        </p:xfrm>
        <a:graphic>
          <a:graphicData uri="http://schemas.openxmlformats.org/drawingml/2006/table">
            <a:tbl>
              <a:tblPr firstRow="1" bandRow="1"/>
              <a:tblGrid>
                <a:gridCol w="1514214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267607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b="1" kern="1200">
                          <a:solidFill>
                            <a:schemeClr val="lt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学生を巻き込む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42690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dk1"/>
                          </a:solidFill>
                          <a:latin typeface="Arial"/>
                          <a:ea typeface="Meiryo UI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地域外の人を呼び込む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341420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都市部にはないフィールド提供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cxnSp>
        <p:nvCxnSpPr>
          <p:cNvPr id="215" name="直線コネクタ 214"/>
          <p:cNvCxnSpPr/>
          <p:nvPr/>
        </p:nvCxnSpPr>
        <p:spPr>
          <a:xfrm flipV="1">
            <a:off x="9183924" y="3756039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16" name="直線コネクタ 215"/>
          <p:cNvCxnSpPr/>
          <p:nvPr/>
        </p:nvCxnSpPr>
        <p:spPr>
          <a:xfrm flipV="1">
            <a:off x="9165618" y="3496120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17" name="直方体 216"/>
          <p:cNvSpPr/>
          <p:nvPr/>
        </p:nvSpPr>
        <p:spPr>
          <a:xfrm>
            <a:off x="1140108" y="1434564"/>
            <a:ext cx="1728000" cy="1663476"/>
          </a:xfrm>
          <a:prstGeom prst="cube">
            <a:avLst>
              <a:gd name="adj" fmla="val 13656"/>
            </a:avLst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18" name="表 217"/>
          <p:cNvGraphicFramePr>
            <a:graphicFrameLocks noGrp="1"/>
          </p:cNvGraphicFramePr>
          <p:nvPr>
            <p:extLst/>
          </p:nvPr>
        </p:nvGraphicFramePr>
        <p:xfrm>
          <a:off x="1140496" y="1991972"/>
          <a:ext cx="1498668" cy="1110960"/>
        </p:xfrm>
        <a:graphic>
          <a:graphicData uri="http://schemas.openxmlformats.org/drawingml/2006/table">
            <a:tbl>
              <a:tblPr firstRow="1" bandRow="1"/>
              <a:tblGrid>
                <a:gridCol w="1498668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290048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思いを継承するリーダー人材の育成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90048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地域内での人材循環による新たな人材発掘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175174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役割による主体性の育成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  <a:tr h="175174">
                <a:tc>
                  <a:txBody>
                    <a:bodyPr/>
                    <a:lstStyle/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多様な属性の人材巻き込み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998035"/>
                  </a:ext>
                </a:extLst>
              </a:tr>
            </a:tbl>
          </a:graphicData>
        </a:graphic>
      </p:graphicFrame>
      <p:sp>
        <p:nvSpPr>
          <p:cNvPr id="219" name="テキスト ボックス 218"/>
          <p:cNvSpPr txBox="1"/>
          <p:nvPr/>
        </p:nvSpPr>
        <p:spPr>
          <a:xfrm>
            <a:off x="1129978" y="1664233"/>
            <a:ext cx="691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ヒト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20" name="直線コネクタ 219"/>
          <p:cNvCxnSpPr/>
          <p:nvPr/>
        </p:nvCxnSpPr>
        <p:spPr>
          <a:xfrm flipV="1">
            <a:off x="2637218" y="1784735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21" name="直線コネクタ 220"/>
          <p:cNvCxnSpPr/>
          <p:nvPr/>
        </p:nvCxnSpPr>
        <p:spPr>
          <a:xfrm flipV="1">
            <a:off x="2636188" y="2128745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22" name="直線コネクタ 221"/>
          <p:cNvCxnSpPr/>
          <p:nvPr/>
        </p:nvCxnSpPr>
        <p:spPr>
          <a:xfrm flipV="1">
            <a:off x="2641396" y="2469603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23" name="直方体 222"/>
          <p:cNvSpPr/>
          <p:nvPr/>
        </p:nvSpPr>
        <p:spPr>
          <a:xfrm>
            <a:off x="2762295" y="1434564"/>
            <a:ext cx="1728000" cy="1663476"/>
          </a:xfrm>
          <a:prstGeom prst="cube">
            <a:avLst>
              <a:gd name="adj" fmla="val 13656"/>
            </a:avLst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5" name="テキスト ボックス 224"/>
          <p:cNvSpPr txBox="1"/>
          <p:nvPr/>
        </p:nvSpPr>
        <p:spPr>
          <a:xfrm>
            <a:off x="2849681" y="1658497"/>
            <a:ext cx="613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モノ</a:t>
            </a:r>
          </a:p>
        </p:txBody>
      </p:sp>
      <p:cxnSp>
        <p:nvCxnSpPr>
          <p:cNvPr id="226" name="直線コネクタ 225"/>
          <p:cNvCxnSpPr/>
          <p:nvPr/>
        </p:nvCxnSpPr>
        <p:spPr>
          <a:xfrm flipV="1">
            <a:off x="4266614" y="1881767"/>
            <a:ext cx="217347" cy="24252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27" name="直線コネクタ 226"/>
          <p:cNvCxnSpPr/>
          <p:nvPr/>
        </p:nvCxnSpPr>
        <p:spPr>
          <a:xfrm flipV="1">
            <a:off x="4252403" y="2519428"/>
            <a:ext cx="242328" cy="225699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28" name="直線コネクタ 227"/>
          <p:cNvCxnSpPr/>
          <p:nvPr/>
        </p:nvCxnSpPr>
        <p:spPr>
          <a:xfrm flipV="1">
            <a:off x="4244722" y="2255201"/>
            <a:ext cx="224478" cy="225651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29" name="直方体 228"/>
          <p:cNvSpPr/>
          <p:nvPr/>
        </p:nvSpPr>
        <p:spPr>
          <a:xfrm>
            <a:off x="4376737" y="1434564"/>
            <a:ext cx="1728000" cy="1663476"/>
          </a:xfrm>
          <a:prstGeom prst="cube">
            <a:avLst>
              <a:gd name="adj" fmla="val 13656"/>
            </a:avLst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30" name="表 229"/>
          <p:cNvGraphicFramePr>
            <a:graphicFrameLocks noGrp="1"/>
          </p:cNvGraphicFramePr>
          <p:nvPr>
            <p:extLst/>
          </p:nvPr>
        </p:nvGraphicFramePr>
        <p:xfrm>
          <a:off x="4383744" y="2059444"/>
          <a:ext cx="1494974" cy="1038960"/>
        </p:xfrm>
        <a:graphic>
          <a:graphicData uri="http://schemas.openxmlformats.org/drawingml/2006/table">
            <a:tbl>
              <a:tblPr firstRow="1" bandRow="1"/>
              <a:tblGrid>
                <a:gridCol w="1494974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15252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行政資金の活用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361854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取組への共感から寄付等の資金を調達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361854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地域資源のブランド化による資金確保</a:t>
                      </a: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cxnSp>
        <p:nvCxnSpPr>
          <p:cNvPr id="231" name="直線コネクタ 230"/>
          <p:cNvCxnSpPr/>
          <p:nvPr/>
        </p:nvCxnSpPr>
        <p:spPr>
          <a:xfrm flipV="1">
            <a:off x="5876699" y="1838318"/>
            <a:ext cx="224364" cy="22031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32" name="直線コネクタ 231"/>
          <p:cNvCxnSpPr/>
          <p:nvPr/>
        </p:nvCxnSpPr>
        <p:spPr>
          <a:xfrm flipV="1">
            <a:off x="5880950" y="2522217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33" name="直線コネクタ 232"/>
          <p:cNvCxnSpPr/>
          <p:nvPr/>
        </p:nvCxnSpPr>
        <p:spPr>
          <a:xfrm flipV="1">
            <a:off x="5871747" y="2144261"/>
            <a:ext cx="236936" cy="228426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34" name="テキスト ボックス 233"/>
          <p:cNvSpPr txBox="1"/>
          <p:nvPr/>
        </p:nvSpPr>
        <p:spPr>
          <a:xfrm>
            <a:off x="4416187" y="1666034"/>
            <a:ext cx="790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カネ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5" name="直方体 234"/>
          <p:cNvSpPr/>
          <p:nvPr/>
        </p:nvSpPr>
        <p:spPr>
          <a:xfrm>
            <a:off x="6008462" y="1434564"/>
            <a:ext cx="1728000" cy="1663476"/>
          </a:xfrm>
          <a:prstGeom prst="cube">
            <a:avLst>
              <a:gd name="adj" fmla="val 13656"/>
            </a:avLst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36" name="表 2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37274"/>
              </p:ext>
            </p:extLst>
          </p:nvPr>
        </p:nvGraphicFramePr>
        <p:xfrm>
          <a:off x="6010053" y="1988795"/>
          <a:ext cx="1497698" cy="1110960"/>
        </p:xfrm>
        <a:graphic>
          <a:graphicData uri="http://schemas.openxmlformats.org/drawingml/2006/table">
            <a:tbl>
              <a:tblPr firstRow="1" bandRow="1"/>
              <a:tblGrid>
                <a:gridCol w="1497698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2387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廃校等活用されていない施設の活用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555362"/>
                  </a:ext>
                </a:extLst>
              </a:tr>
              <a:tr h="19560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空間のシェアリング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19560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複数目的での空間活用</a:t>
                      </a: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32387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まわりの自然環境も含めて空間をとらえる</a:t>
                      </a: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sp>
        <p:nvSpPr>
          <p:cNvPr id="240" name="テキスト ボックス 239"/>
          <p:cNvSpPr txBox="1"/>
          <p:nvPr/>
        </p:nvSpPr>
        <p:spPr>
          <a:xfrm>
            <a:off x="6090181" y="1673727"/>
            <a:ext cx="750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空間</a:t>
            </a:r>
            <a:endParaRPr lang="ja-JP" altLang="en-US" sz="1400" b="1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11" name="直線コネクタ 310"/>
          <p:cNvCxnSpPr/>
          <p:nvPr/>
        </p:nvCxnSpPr>
        <p:spPr>
          <a:xfrm flipV="1">
            <a:off x="7507600" y="1766555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312" name="直線コネクタ 311"/>
          <p:cNvCxnSpPr/>
          <p:nvPr/>
        </p:nvCxnSpPr>
        <p:spPr>
          <a:xfrm flipV="1">
            <a:off x="7507600" y="2120422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313" name="直線コネクタ 312"/>
          <p:cNvCxnSpPr/>
          <p:nvPr/>
        </p:nvCxnSpPr>
        <p:spPr>
          <a:xfrm flipV="1">
            <a:off x="7507600" y="2322970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314" name="直線コネクタ 313"/>
          <p:cNvCxnSpPr/>
          <p:nvPr/>
        </p:nvCxnSpPr>
        <p:spPr>
          <a:xfrm flipV="1">
            <a:off x="7507600" y="2532092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sp>
        <p:nvSpPr>
          <p:cNvPr id="242" name="直方体 241"/>
          <p:cNvSpPr/>
          <p:nvPr/>
        </p:nvSpPr>
        <p:spPr>
          <a:xfrm>
            <a:off x="7656488" y="1434564"/>
            <a:ext cx="1728000" cy="1663476"/>
          </a:xfrm>
          <a:prstGeom prst="cube">
            <a:avLst>
              <a:gd name="adj" fmla="val 13656"/>
            </a:avLst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43" name="表 242"/>
          <p:cNvGraphicFramePr>
            <a:graphicFrameLocks noGrp="1"/>
          </p:cNvGraphicFramePr>
          <p:nvPr>
            <p:extLst/>
          </p:nvPr>
        </p:nvGraphicFramePr>
        <p:xfrm>
          <a:off x="7659345" y="2054996"/>
          <a:ext cx="1497649" cy="1038960"/>
        </p:xfrm>
        <a:graphic>
          <a:graphicData uri="http://schemas.openxmlformats.org/drawingml/2006/table">
            <a:tbl>
              <a:tblPr firstRow="1" bandRow="1"/>
              <a:tblGrid>
                <a:gridCol w="1497649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272617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外部サービス活用による利用者</a:t>
                      </a:r>
                      <a:r>
                        <a:rPr lang="en-US" altLang="ja-JP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参加者募集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83506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コンセプトを絞り込んだ発信による情報提供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272617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社会的に共感しやすいコンセプト</a:t>
                      </a: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sp>
        <p:nvSpPr>
          <p:cNvPr id="244" name="テキスト ボックス 243"/>
          <p:cNvSpPr txBox="1"/>
          <p:nvPr/>
        </p:nvSpPr>
        <p:spPr>
          <a:xfrm>
            <a:off x="7652815" y="1680568"/>
            <a:ext cx="89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</a:t>
            </a:r>
          </a:p>
        </p:txBody>
      </p:sp>
      <p:cxnSp>
        <p:nvCxnSpPr>
          <p:cNvPr id="246" name="直線コネクタ 245"/>
          <p:cNvCxnSpPr/>
          <p:nvPr/>
        </p:nvCxnSpPr>
        <p:spPr>
          <a:xfrm flipV="1">
            <a:off x="9153881" y="1835751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309" name="直線コネクタ 308"/>
          <p:cNvCxnSpPr/>
          <p:nvPr/>
        </p:nvCxnSpPr>
        <p:spPr>
          <a:xfrm flipV="1">
            <a:off x="9153881" y="2189106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145" name="直線コネクタ 144"/>
          <p:cNvCxnSpPr/>
          <p:nvPr/>
        </p:nvCxnSpPr>
        <p:spPr>
          <a:xfrm flipV="1">
            <a:off x="2641396" y="2678731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310" name="直線コネクタ 309"/>
          <p:cNvCxnSpPr/>
          <p:nvPr/>
        </p:nvCxnSpPr>
        <p:spPr>
          <a:xfrm flipV="1">
            <a:off x="9153881" y="2529236"/>
            <a:ext cx="230607" cy="219244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cxnSp>
        <p:nvCxnSpPr>
          <p:cNvPr id="210" name="直線コネクタ 209"/>
          <p:cNvCxnSpPr/>
          <p:nvPr/>
        </p:nvCxnSpPr>
        <p:spPr>
          <a:xfrm flipV="1">
            <a:off x="9182531" y="4004489"/>
            <a:ext cx="220296" cy="211703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  <a:miter lim="800000"/>
          </a:ln>
          <a:effectLst/>
        </p:spPr>
      </p:cxnSp>
      <p:graphicFrame>
        <p:nvGraphicFramePr>
          <p:cNvPr id="224" name="表 223"/>
          <p:cNvGraphicFramePr>
            <a:graphicFrameLocks noGrp="1"/>
          </p:cNvGraphicFramePr>
          <p:nvPr>
            <p:extLst/>
          </p:nvPr>
        </p:nvGraphicFramePr>
        <p:xfrm>
          <a:off x="2762112" y="2126908"/>
          <a:ext cx="1496851" cy="966265"/>
        </p:xfrm>
        <a:graphic>
          <a:graphicData uri="http://schemas.openxmlformats.org/drawingml/2006/table">
            <a:tbl>
              <a:tblPr firstRow="1" bandRow="1"/>
              <a:tblGrid>
                <a:gridCol w="1496851">
                  <a:extLst>
                    <a:ext uri="{9D8B030D-6E8A-4147-A177-3AD203B41FA5}">
                      <a16:colId xmlns:a16="http://schemas.microsoft.com/office/drawing/2014/main" val="2224429101"/>
                    </a:ext>
                  </a:extLst>
                </a:gridCol>
              </a:tblGrid>
              <a:tr h="301719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9258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lang="ja-JP" altLang="en-US" sz="900" b="0" dirty="0" smtClean="0">
                          <a:solidFill>
                            <a:srgbClr val="40404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メンバーが提供できるものを持ち寄る</a:t>
                      </a:r>
                      <a:endParaRPr lang="en-US" altLang="ja-JP" sz="900" b="0" dirty="0" smtClean="0">
                        <a:solidFill>
                          <a:srgbClr val="40404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656748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設備や資材のシェアリング</a:t>
                      </a:r>
                      <a:endParaRPr kumimoji="1" lang="en-US" altLang="ja-JP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311041"/>
                  </a:ext>
                </a:extLst>
              </a:tr>
              <a:tr h="273625">
                <a:tc>
                  <a:txBody>
                    <a:bodyPr/>
                    <a:lstStyle>
                      <a:lvl1pPr marL="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1pPr>
                      <a:lvl2pPr marL="3714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2pPr>
                      <a:lvl3pPr marL="7429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3pPr>
                      <a:lvl4pPr marL="11144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4pPr>
                      <a:lvl5pPr marL="14859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5pPr>
                      <a:lvl6pPr marL="185737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6pPr>
                      <a:lvl7pPr marL="222885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7pPr>
                      <a:lvl8pPr marL="2600325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8pPr>
                      <a:lvl9pPr marL="2971800" algn="l" defTabSz="742950" rtl="0" eaLnBrk="1" latinLnBrk="0" hangingPunct="1">
                        <a:defRPr kumimoji="1" sz="1463" kern="1200">
                          <a:solidFill>
                            <a:schemeClr val="tx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87313" marR="0" lvl="0" indent="-87313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ひとつのモノを複数用途で活用</a:t>
                      </a:r>
                    </a:p>
                  </a:txBody>
                  <a:tcPr marL="72000" marR="7200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20264"/>
                  </a:ext>
                </a:extLst>
              </a:tr>
            </a:tbl>
          </a:graphicData>
        </a:graphic>
      </p:graphicFrame>
      <p:sp>
        <p:nvSpPr>
          <p:cNvPr id="152" name="直方体 151"/>
          <p:cNvSpPr/>
          <p:nvPr/>
        </p:nvSpPr>
        <p:spPr>
          <a:xfrm>
            <a:off x="1267376" y="1153946"/>
            <a:ext cx="7943457" cy="468461"/>
          </a:xfrm>
          <a:prstGeom prst="cube">
            <a:avLst>
              <a:gd name="adj" fmla="val 51434"/>
            </a:avLst>
          </a:prstGeom>
          <a:solidFill>
            <a:srgbClr val="F19B6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4" name="角丸四角形 143"/>
          <p:cNvSpPr/>
          <p:nvPr/>
        </p:nvSpPr>
        <p:spPr>
          <a:xfrm>
            <a:off x="1606030" y="1311499"/>
            <a:ext cx="6590025" cy="439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「生涯活躍のまち」コミュニティづくりによって目指す</a:t>
            </a:r>
            <a:r>
              <a:rPr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べき将来像の実現（事業</a:t>
            </a:r>
            <a:r>
              <a:rPr kumimoji="1"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の実施）</a:t>
            </a:r>
            <a:endParaRPr kumimoji="1" lang="en-US" altLang="ja-JP" sz="105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3" name="角丸四角形 152"/>
          <p:cNvSpPr/>
          <p:nvPr/>
        </p:nvSpPr>
        <p:spPr>
          <a:xfrm>
            <a:off x="1690111" y="4494306"/>
            <a:ext cx="6590025" cy="439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将来像の明確化（第３章参照）</a:t>
            </a:r>
            <a:endParaRPr kumimoji="1" lang="en-US" altLang="ja-JP" sz="1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210377" y="703430"/>
            <a:ext cx="8253121" cy="617897"/>
            <a:chOff x="1259017" y="460230"/>
            <a:chExt cx="8253121" cy="617897"/>
          </a:xfrm>
          <a:solidFill>
            <a:srgbClr val="F19B61"/>
          </a:solidFill>
        </p:grpSpPr>
        <p:sp>
          <p:nvSpPr>
            <p:cNvPr id="7" name="ホームベース 6"/>
            <p:cNvSpPr/>
            <p:nvPr/>
          </p:nvSpPr>
          <p:spPr>
            <a:xfrm rot="16200000">
              <a:off x="5058908" y="-3171960"/>
              <a:ext cx="450195" cy="8049978"/>
            </a:xfrm>
            <a:prstGeom prst="homePlate">
              <a:avLst>
                <a:gd name="adj" fmla="val 72406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フリーフォーム 16"/>
            <p:cNvSpPr/>
            <p:nvPr/>
          </p:nvSpPr>
          <p:spPr>
            <a:xfrm>
              <a:off x="5222105" y="460230"/>
              <a:ext cx="4290033" cy="490203"/>
            </a:xfrm>
            <a:custGeom>
              <a:avLst/>
              <a:gdLst>
                <a:gd name="connsiteX0" fmla="*/ 0 w 4236720"/>
                <a:gd name="connsiteY0" fmla="*/ 198120 h 508000"/>
                <a:gd name="connsiteX1" fmla="*/ 4038600 w 4236720"/>
                <a:gd name="connsiteY1" fmla="*/ 508000 h 508000"/>
                <a:gd name="connsiteX2" fmla="*/ 4236720 w 4236720"/>
                <a:gd name="connsiteY2" fmla="*/ 309880 h 508000"/>
                <a:gd name="connsiteX3" fmla="*/ 198120 w 4236720"/>
                <a:gd name="connsiteY3" fmla="*/ 0 h 508000"/>
                <a:gd name="connsiteX4" fmla="*/ 0 w 4236720"/>
                <a:gd name="connsiteY4" fmla="*/ 19812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6720" h="508000">
                  <a:moveTo>
                    <a:pt x="0" y="198120"/>
                  </a:moveTo>
                  <a:lnTo>
                    <a:pt x="4038600" y="508000"/>
                  </a:lnTo>
                  <a:lnTo>
                    <a:pt x="4236720" y="309880"/>
                  </a:lnTo>
                  <a:lnTo>
                    <a:pt x="198120" y="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フリーフォーム 17"/>
            <p:cNvSpPr/>
            <p:nvPr/>
          </p:nvSpPr>
          <p:spPr>
            <a:xfrm>
              <a:off x="1262930" y="463723"/>
              <a:ext cx="4208102" cy="503164"/>
            </a:xfrm>
            <a:custGeom>
              <a:avLst/>
              <a:gdLst>
                <a:gd name="connsiteX0" fmla="*/ 4019550 w 4210050"/>
                <a:gd name="connsiteY0" fmla="*/ 186690 h 483870"/>
                <a:gd name="connsiteX1" fmla="*/ 0 w 4210050"/>
                <a:gd name="connsiteY1" fmla="*/ 483870 h 483870"/>
                <a:gd name="connsiteX2" fmla="*/ 160020 w 4210050"/>
                <a:gd name="connsiteY2" fmla="*/ 289560 h 483870"/>
                <a:gd name="connsiteX3" fmla="*/ 4210050 w 4210050"/>
                <a:gd name="connsiteY3" fmla="*/ 0 h 483870"/>
                <a:gd name="connsiteX4" fmla="*/ 4019550 w 4210050"/>
                <a:gd name="connsiteY4" fmla="*/ 186690 h 483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0050" h="483870">
                  <a:moveTo>
                    <a:pt x="4019550" y="186690"/>
                  </a:moveTo>
                  <a:lnTo>
                    <a:pt x="0" y="483870"/>
                  </a:lnTo>
                  <a:lnTo>
                    <a:pt x="160020" y="289560"/>
                  </a:lnTo>
                  <a:lnTo>
                    <a:pt x="4210050" y="0"/>
                  </a:lnTo>
                  <a:lnTo>
                    <a:pt x="4019550" y="18669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7" name="テキスト ボックス 196"/>
            <p:cNvSpPr txBox="1"/>
            <p:nvPr/>
          </p:nvSpPr>
          <p:spPr>
            <a:xfrm>
              <a:off x="3751957" y="708795"/>
              <a:ext cx="31019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ja-JP" altLang="en-US" sz="1800" b="1" u="sng" dirty="0" smtClean="0">
                  <a:solidFill>
                    <a:schemeClr val="bg1"/>
                  </a:solidFill>
                  <a:latin typeface="Arial"/>
                  <a:ea typeface="Meiryo UI"/>
                </a:rPr>
                <a:t>「生涯活躍のまち」</a:t>
              </a:r>
              <a:endParaRPr lang="ja-JP" altLang="en-US" sz="1800" b="1" u="sng" dirty="0">
                <a:solidFill>
                  <a:schemeClr val="bg1"/>
                </a:solidFill>
                <a:latin typeface="Arial"/>
                <a:ea typeface="Meiryo UI"/>
              </a:endParaRPr>
            </a:p>
          </p:txBody>
        </p:sp>
        <p:sp>
          <p:nvSpPr>
            <p:cNvPr id="14" name="平行四辺形 13"/>
            <p:cNvSpPr/>
            <p:nvPr/>
          </p:nvSpPr>
          <p:spPr>
            <a:xfrm rot="16200000" flipV="1">
              <a:off x="9245288" y="826005"/>
              <a:ext cx="314424" cy="184224"/>
            </a:xfrm>
            <a:prstGeom prst="parallelogram">
              <a:avLst>
                <a:gd name="adj" fmla="val 92238"/>
              </a:avLst>
            </a:prstGeom>
            <a:solidFill>
              <a:srgbClr val="F0865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5" name="直方体 294"/>
          <p:cNvSpPr/>
          <p:nvPr/>
        </p:nvSpPr>
        <p:spPr>
          <a:xfrm rot="5400000" flipH="1">
            <a:off x="6961877" y="4025380"/>
            <a:ext cx="5270938" cy="393191"/>
          </a:xfrm>
          <a:prstGeom prst="cube">
            <a:avLst>
              <a:gd name="adj" fmla="val 56214"/>
            </a:avLst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4" name="テキスト ボックス 253"/>
          <p:cNvSpPr txBox="1"/>
          <p:nvPr/>
        </p:nvSpPr>
        <p:spPr>
          <a:xfrm>
            <a:off x="447474" y="6424526"/>
            <a:ext cx="9025167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ja-JP" altLang="en-US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〈</a:t>
            </a:r>
            <a:r>
              <a:rPr lang="ja-JP" altLang="en-US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積み木アプローチ</a:t>
            </a:r>
            <a:r>
              <a:rPr lang="en-US" altLang="ja-JP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〉</a:t>
            </a:r>
            <a:r>
              <a:rPr lang="ja-JP" altLang="en-US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進めるにあたり、誰が主体的な役割を担うのか、そして積み木をどのように組み合わせるのかを決める。当初段階で決まらなくとも、コミュニティづくりを進めていく中で常に意識し、主体の発掘・育成を進めることが重要で</a:t>
            </a:r>
            <a:r>
              <a:rPr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。また、「</a:t>
            </a:r>
            <a:r>
              <a:rPr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生涯活躍のまち」は、中長期的に</a:t>
            </a:r>
            <a:r>
              <a:rPr lang="ja-JP" altLang="en-US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、事業構想に</a:t>
            </a:r>
            <a:r>
              <a:rPr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記載する「交流・居場所」、「活躍・しごと」、「住まい」、「健康」及び「人材循環」の５つの機能を満たすことが重要です</a:t>
            </a:r>
            <a:r>
              <a:rPr lang="ja-JP" altLang="en-US" sz="9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ja-JP" altLang="en-US" sz="9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55" name="グループ化 254"/>
          <p:cNvGrpSpPr/>
          <p:nvPr/>
        </p:nvGrpSpPr>
        <p:grpSpPr>
          <a:xfrm>
            <a:off x="6365556" y="2897629"/>
            <a:ext cx="2770224" cy="3265308"/>
            <a:chOff x="7809362" y="2086387"/>
            <a:chExt cx="3306768" cy="4291914"/>
          </a:xfrm>
        </p:grpSpPr>
        <p:grpSp>
          <p:nvGrpSpPr>
            <p:cNvPr id="256" name="グループ化 255"/>
            <p:cNvGrpSpPr/>
            <p:nvPr/>
          </p:nvGrpSpPr>
          <p:grpSpPr>
            <a:xfrm>
              <a:off x="7809362" y="2086387"/>
              <a:ext cx="3306768" cy="4291914"/>
              <a:chOff x="5936086" y="1655805"/>
              <a:chExt cx="3306768" cy="4291914"/>
            </a:xfrm>
          </p:grpSpPr>
          <p:sp>
            <p:nvSpPr>
              <p:cNvPr id="260" name="フリーフォーム 259"/>
              <p:cNvSpPr/>
              <p:nvPr/>
            </p:nvSpPr>
            <p:spPr>
              <a:xfrm>
                <a:off x="5936086" y="1655805"/>
                <a:ext cx="1510919" cy="3146854"/>
              </a:xfrm>
              <a:custGeom>
                <a:avLst/>
                <a:gdLst>
                  <a:gd name="connsiteX0" fmla="*/ 1510919 w 1510919"/>
                  <a:gd name="connsiteY0" fmla="*/ 3146854 h 3146854"/>
                  <a:gd name="connsiteX1" fmla="*/ 1494444 w 1510919"/>
                  <a:gd name="connsiteY1" fmla="*/ 3080952 h 3146854"/>
                  <a:gd name="connsiteX2" fmla="*/ 1477968 w 1510919"/>
                  <a:gd name="connsiteY2" fmla="*/ 3056238 h 3146854"/>
                  <a:gd name="connsiteX3" fmla="*/ 1453255 w 1510919"/>
                  <a:gd name="connsiteY3" fmla="*/ 2998573 h 3146854"/>
                  <a:gd name="connsiteX4" fmla="*/ 1445017 w 1510919"/>
                  <a:gd name="connsiteY4" fmla="*/ 2973860 h 3146854"/>
                  <a:gd name="connsiteX5" fmla="*/ 1420303 w 1510919"/>
                  <a:gd name="connsiteY5" fmla="*/ 2957384 h 3146854"/>
                  <a:gd name="connsiteX6" fmla="*/ 1370876 w 1510919"/>
                  <a:gd name="connsiteY6" fmla="*/ 2916195 h 3146854"/>
                  <a:gd name="connsiteX7" fmla="*/ 1354400 w 1510919"/>
                  <a:gd name="connsiteY7" fmla="*/ 2891481 h 3146854"/>
                  <a:gd name="connsiteX8" fmla="*/ 1304973 w 1510919"/>
                  <a:gd name="connsiteY8" fmla="*/ 2842054 h 3146854"/>
                  <a:gd name="connsiteX9" fmla="*/ 1247309 w 1510919"/>
                  <a:gd name="connsiteY9" fmla="*/ 2776152 h 3146854"/>
                  <a:gd name="connsiteX10" fmla="*/ 1214357 w 1510919"/>
                  <a:gd name="connsiteY10" fmla="*/ 2702011 h 3146854"/>
                  <a:gd name="connsiteX11" fmla="*/ 1206119 w 1510919"/>
                  <a:gd name="connsiteY11" fmla="*/ 2677298 h 3146854"/>
                  <a:gd name="connsiteX12" fmla="*/ 1181406 w 1510919"/>
                  <a:gd name="connsiteY12" fmla="*/ 2652584 h 3146854"/>
                  <a:gd name="connsiteX13" fmla="*/ 1148455 w 1510919"/>
                  <a:gd name="connsiteY13" fmla="*/ 2603157 h 3146854"/>
                  <a:gd name="connsiteX14" fmla="*/ 1131979 w 1510919"/>
                  <a:gd name="connsiteY14" fmla="*/ 2578444 h 3146854"/>
                  <a:gd name="connsiteX15" fmla="*/ 1107265 w 1510919"/>
                  <a:gd name="connsiteY15" fmla="*/ 2553730 h 3146854"/>
                  <a:gd name="connsiteX16" fmla="*/ 1099028 w 1510919"/>
                  <a:gd name="connsiteY16" fmla="*/ 2529017 h 3146854"/>
                  <a:gd name="connsiteX17" fmla="*/ 1066076 w 1510919"/>
                  <a:gd name="connsiteY17" fmla="*/ 2479590 h 3146854"/>
                  <a:gd name="connsiteX18" fmla="*/ 1049600 w 1510919"/>
                  <a:gd name="connsiteY18" fmla="*/ 2454876 h 3146854"/>
                  <a:gd name="connsiteX19" fmla="*/ 1016649 w 1510919"/>
                  <a:gd name="connsiteY19" fmla="*/ 2405449 h 3146854"/>
                  <a:gd name="connsiteX20" fmla="*/ 967222 w 1510919"/>
                  <a:gd name="connsiteY20" fmla="*/ 2356022 h 3146854"/>
                  <a:gd name="connsiteX21" fmla="*/ 926033 w 1510919"/>
                  <a:gd name="connsiteY21" fmla="*/ 2314833 h 3146854"/>
                  <a:gd name="connsiteX22" fmla="*/ 884844 w 1510919"/>
                  <a:gd name="connsiteY22" fmla="*/ 2281881 h 3146854"/>
                  <a:gd name="connsiteX23" fmla="*/ 868368 w 1510919"/>
                  <a:gd name="connsiteY23" fmla="*/ 2257168 h 3146854"/>
                  <a:gd name="connsiteX24" fmla="*/ 843655 w 1510919"/>
                  <a:gd name="connsiteY24" fmla="*/ 2240692 h 3146854"/>
                  <a:gd name="connsiteX25" fmla="*/ 802465 w 1510919"/>
                  <a:gd name="connsiteY25" fmla="*/ 2199503 h 3146854"/>
                  <a:gd name="connsiteX26" fmla="*/ 761276 w 1510919"/>
                  <a:gd name="connsiteY26" fmla="*/ 2150076 h 3146854"/>
                  <a:gd name="connsiteX27" fmla="*/ 711849 w 1510919"/>
                  <a:gd name="connsiteY27" fmla="*/ 2100649 h 3146854"/>
                  <a:gd name="connsiteX28" fmla="*/ 695373 w 1510919"/>
                  <a:gd name="connsiteY28" fmla="*/ 2075936 h 3146854"/>
                  <a:gd name="connsiteX29" fmla="*/ 645946 w 1510919"/>
                  <a:gd name="connsiteY29" fmla="*/ 2026509 h 3146854"/>
                  <a:gd name="connsiteX30" fmla="*/ 637709 w 1510919"/>
                  <a:gd name="connsiteY30" fmla="*/ 2001795 h 3146854"/>
                  <a:gd name="connsiteX31" fmla="*/ 604757 w 1510919"/>
                  <a:gd name="connsiteY31" fmla="*/ 1952368 h 3146854"/>
                  <a:gd name="connsiteX32" fmla="*/ 563568 w 1510919"/>
                  <a:gd name="connsiteY32" fmla="*/ 1902941 h 3146854"/>
                  <a:gd name="connsiteX33" fmla="*/ 505903 w 1510919"/>
                  <a:gd name="connsiteY33" fmla="*/ 1828800 h 3146854"/>
                  <a:gd name="connsiteX34" fmla="*/ 481190 w 1510919"/>
                  <a:gd name="connsiteY34" fmla="*/ 1804087 h 3146854"/>
                  <a:gd name="connsiteX35" fmla="*/ 456476 w 1510919"/>
                  <a:gd name="connsiteY35" fmla="*/ 1779373 h 3146854"/>
                  <a:gd name="connsiteX36" fmla="*/ 407049 w 1510919"/>
                  <a:gd name="connsiteY36" fmla="*/ 1746422 h 3146854"/>
                  <a:gd name="connsiteX37" fmla="*/ 365860 w 1510919"/>
                  <a:gd name="connsiteY37" fmla="*/ 1713471 h 3146854"/>
                  <a:gd name="connsiteX38" fmla="*/ 299957 w 1510919"/>
                  <a:gd name="connsiteY38" fmla="*/ 1639330 h 3146854"/>
                  <a:gd name="connsiteX39" fmla="*/ 275244 w 1510919"/>
                  <a:gd name="connsiteY39" fmla="*/ 1614617 h 3146854"/>
                  <a:gd name="connsiteX40" fmla="*/ 258768 w 1510919"/>
                  <a:gd name="connsiteY40" fmla="*/ 1556952 h 3146854"/>
                  <a:gd name="connsiteX41" fmla="*/ 250530 w 1510919"/>
                  <a:gd name="connsiteY41" fmla="*/ 1416909 h 3146854"/>
                  <a:gd name="connsiteX42" fmla="*/ 242292 w 1510919"/>
                  <a:gd name="connsiteY42" fmla="*/ 1392195 h 3146854"/>
                  <a:gd name="connsiteX43" fmla="*/ 184628 w 1510919"/>
                  <a:gd name="connsiteY43" fmla="*/ 1318054 h 3146854"/>
                  <a:gd name="connsiteX44" fmla="*/ 151676 w 1510919"/>
                  <a:gd name="connsiteY44" fmla="*/ 1268627 h 3146854"/>
                  <a:gd name="connsiteX45" fmla="*/ 135200 w 1510919"/>
                  <a:gd name="connsiteY45" fmla="*/ 1243914 h 3146854"/>
                  <a:gd name="connsiteX46" fmla="*/ 110487 w 1510919"/>
                  <a:gd name="connsiteY46" fmla="*/ 1219200 h 3146854"/>
                  <a:gd name="connsiteX47" fmla="*/ 77536 w 1510919"/>
                  <a:gd name="connsiteY47" fmla="*/ 1169773 h 3146854"/>
                  <a:gd name="connsiteX48" fmla="*/ 61060 w 1510919"/>
                  <a:gd name="connsiteY48" fmla="*/ 1145060 h 3146854"/>
                  <a:gd name="connsiteX49" fmla="*/ 44584 w 1510919"/>
                  <a:gd name="connsiteY49" fmla="*/ 1120346 h 3146854"/>
                  <a:gd name="connsiteX50" fmla="*/ 11633 w 1510919"/>
                  <a:gd name="connsiteY50" fmla="*/ 1070919 h 3146854"/>
                  <a:gd name="connsiteX51" fmla="*/ 11633 w 1510919"/>
                  <a:gd name="connsiteY51" fmla="*/ 922638 h 3146854"/>
                  <a:gd name="connsiteX52" fmla="*/ 28109 w 1510919"/>
                  <a:gd name="connsiteY52" fmla="*/ 873211 h 3146854"/>
                  <a:gd name="connsiteX53" fmla="*/ 36346 w 1510919"/>
                  <a:gd name="connsiteY53" fmla="*/ 832022 h 3146854"/>
                  <a:gd name="connsiteX54" fmla="*/ 28109 w 1510919"/>
                  <a:gd name="connsiteY54" fmla="*/ 568411 h 3146854"/>
                  <a:gd name="connsiteX55" fmla="*/ 11633 w 1510919"/>
                  <a:gd name="connsiteY55" fmla="*/ 518984 h 3146854"/>
                  <a:gd name="connsiteX56" fmla="*/ 19871 w 1510919"/>
                  <a:gd name="connsiteY56" fmla="*/ 461319 h 3146854"/>
                  <a:gd name="connsiteX57" fmla="*/ 44584 w 1510919"/>
                  <a:gd name="connsiteY57" fmla="*/ 453081 h 3146854"/>
                  <a:gd name="connsiteX58" fmla="*/ 192865 w 1510919"/>
                  <a:gd name="connsiteY58" fmla="*/ 461319 h 3146854"/>
                  <a:gd name="connsiteX59" fmla="*/ 250530 w 1510919"/>
                  <a:gd name="connsiteY59" fmla="*/ 518984 h 3146854"/>
                  <a:gd name="connsiteX60" fmla="*/ 308195 w 1510919"/>
                  <a:gd name="connsiteY60" fmla="*/ 593125 h 3146854"/>
                  <a:gd name="connsiteX61" fmla="*/ 316433 w 1510919"/>
                  <a:gd name="connsiteY61" fmla="*/ 617838 h 3146854"/>
                  <a:gd name="connsiteX62" fmla="*/ 332909 w 1510919"/>
                  <a:gd name="connsiteY62" fmla="*/ 642552 h 3146854"/>
                  <a:gd name="connsiteX63" fmla="*/ 341146 w 1510919"/>
                  <a:gd name="connsiteY63" fmla="*/ 675503 h 3146854"/>
                  <a:gd name="connsiteX64" fmla="*/ 349384 w 1510919"/>
                  <a:gd name="connsiteY64" fmla="*/ 700217 h 3146854"/>
                  <a:gd name="connsiteX65" fmla="*/ 374098 w 1510919"/>
                  <a:gd name="connsiteY65" fmla="*/ 815546 h 3146854"/>
                  <a:gd name="connsiteX66" fmla="*/ 382336 w 1510919"/>
                  <a:gd name="connsiteY66" fmla="*/ 864973 h 3146854"/>
                  <a:gd name="connsiteX67" fmla="*/ 398811 w 1510919"/>
                  <a:gd name="connsiteY67" fmla="*/ 914400 h 3146854"/>
                  <a:gd name="connsiteX68" fmla="*/ 415287 w 1510919"/>
                  <a:gd name="connsiteY68" fmla="*/ 963827 h 3146854"/>
                  <a:gd name="connsiteX69" fmla="*/ 431763 w 1510919"/>
                  <a:gd name="connsiteY69" fmla="*/ 1013254 h 3146854"/>
                  <a:gd name="connsiteX70" fmla="*/ 448238 w 1510919"/>
                  <a:gd name="connsiteY70" fmla="*/ 1037968 h 3146854"/>
                  <a:gd name="connsiteX71" fmla="*/ 456476 w 1510919"/>
                  <a:gd name="connsiteY71" fmla="*/ 1062681 h 3146854"/>
                  <a:gd name="connsiteX72" fmla="*/ 472952 w 1510919"/>
                  <a:gd name="connsiteY72" fmla="*/ 1087395 h 3146854"/>
                  <a:gd name="connsiteX73" fmla="*/ 489428 w 1510919"/>
                  <a:gd name="connsiteY73" fmla="*/ 1136822 h 3146854"/>
                  <a:gd name="connsiteX74" fmla="*/ 514141 w 1510919"/>
                  <a:gd name="connsiteY74" fmla="*/ 1161536 h 3146854"/>
                  <a:gd name="connsiteX75" fmla="*/ 530617 w 1510919"/>
                  <a:gd name="connsiteY75" fmla="*/ 1186249 h 3146854"/>
                  <a:gd name="connsiteX76" fmla="*/ 555330 w 1510919"/>
                  <a:gd name="connsiteY76" fmla="*/ 1202725 h 3146854"/>
                  <a:gd name="connsiteX77" fmla="*/ 563568 w 1510919"/>
                  <a:gd name="connsiteY77" fmla="*/ 1227438 h 3146854"/>
                  <a:gd name="connsiteX78" fmla="*/ 588282 w 1510919"/>
                  <a:gd name="connsiteY78" fmla="*/ 1243914 h 3146854"/>
                  <a:gd name="connsiteX79" fmla="*/ 654184 w 1510919"/>
                  <a:gd name="connsiteY79" fmla="*/ 1260390 h 3146854"/>
                  <a:gd name="connsiteX80" fmla="*/ 744800 w 1510919"/>
                  <a:gd name="connsiteY80" fmla="*/ 1243914 h 3146854"/>
                  <a:gd name="connsiteX81" fmla="*/ 769514 w 1510919"/>
                  <a:gd name="connsiteY81" fmla="*/ 1227438 h 3146854"/>
                  <a:gd name="connsiteX82" fmla="*/ 794228 w 1510919"/>
                  <a:gd name="connsiteY82" fmla="*/ 1202725 h 3146854"/>
                  <a:gd name="connsiteX83" fmla="*/ 810703 w 1510919"/>
                  <a:gd name="connsiteY83" fmla="*/ 1153298 h 3146854"/>
                  <a:gd name="connsiteX84" fmla="*/ 802465 w 1510919"/>
                  <a:gd name="connsiteY84" fmla="*/ 972065 h 3146854"/>
                  <a:gd name="connsiteX85" fmla="*/ 785990 w 1510919"/>
                  <a:gd name="connsiteY85" fmla="*/ 906163 h 3146854"/>
                  <a:gd name="connsiteX86" fmla="*/ 769514 w 1510919"/>
                  <a:gd name="connsiteY86" fmla="*/ 881449 h 3146854"/>
                  <a:gd name="connsiteX87" fmla="*/ 744800 w 1510919"/>
                  <a:gd name="connsiteY87" fmla="*/ 832022 h 3146854"/>
                  <a:gd name="connsiteX88" fmla="*/ 728325 w 1510919"/>
                  <a:gd name="connsiteY88" fmla="*/ 782595 h 3146854"/>
                  <a:gd name="connsiteX89" fmla="*/ 720087 w 1510919"/>
                  <a:gd name="connsiteY89" fmla="*/ 741406 h 3146854"/>
                  <a:gd name="connsiteX90" fmla="*/ 703611 w 1510919"/>
                  <a:gd name="connsiteY90" fmla="*/ 691979 h 3146854"/>
                  <a:gd name="connsiteX91" fmla="*/ 687136 w 1510919"/>
                  <a:gd name="connsiteY91" fmla="*/ 626076 h 3146854"/>
                  <a:gd name="connsiteX92" fmla="*/ 654184 w 1510919"/>
                  <a:gd name="connsiteY92" fmla="*/ 510746 h 3146854"/>
                  <a:gd name="connsiteX93" fmla="*/ 645946 w 1510919"/>
                  <a:gd name="connsiteY93" fmla="*/ 486033 h 3146854"/>
                  <a:gd name="connsiteX94" fmla="*/ 612995 w 1510919"/>
                  <a:gd name="connsiteY94" fmla="*/ 436606 h 3146854"/>
                  <a:gd name="connsiteX95" fmla="*/ 596519 w 1510919"/>
                  <a:gd name="connsiteY95" fmla="*/ 411892 h 3146854"/>
                  <a:gd name="connsiteX96" fmla="*/ 580044 w 1510919"/>
                  <a:gd name="connsiteY96" fmla="*/ 387179 h 3146854"/>
                  <a:gd name="connsiteX97" fmla="*/ 530617 w 1510919"/>
                  <a:gd name="connsiteY97" fmla="*/ 345990 h 3146854"/>
                  <a:gd name="connsiteX98" fmla="*/ 505903 w 1510919"/>
                  <a:gd name="connsiteY98" fmla="*/ 337752 h 3146854"/>
                  <a:gd name="connsiteX99" fmla="*/ 456476 w 1510919"/>
                  <a:gd name="connsiteY99" fmla="*/ 304800 h 3146854"/>
                  <a:gd name="connsiteX100" fmla="*/ 407049 w 1510919"/>
                  <a:gd name="connsiteY100" fmla="*/ 288325 h 3146854"/>
                  <a:gd name="connsiteX101" fmla="*/ 332909 w 1510919"/>
                  <a:gd name="connsiteY101" fmla="*/ 255373 h 3146854"/>
                  <a:gd name="connsiteX102" fmla="*/ 308195 w 1510919"/>
                  <a:gd name="connsiteY102" fmla="*/ 247136 h 3146854"/>
                  <a:gd name="connsiteX103" fmla="*/ 283482 w 1510919"/>
                  <a:gd name="connsiteY103" fmla="*/ 238898 h 3146854"/>
                  <a:gd name="connsiteX104" fmla="*/ 217579 w 1510919"/>
                  <a:gd name="connsiteY104" fmla="*/ 222422 h 3146854"/>
                  <a:gd name="connsiteX105" fmla="*/ 192865 w 1510919"/>
                  <a:gd name="connsiteY105" fmla="*/ 205946 h 3146854"/>
                  <a:gd name="connsiteX106" fmla="*/ 135200 w 1510919"/>
                  <a:gd name="connsiteY106" fmla="*/ 131806 h 3146854"/>
                  <a:gd name="connsiteX107" fmla="*/ 126963 w 1510919"/>
                  <a:gd name="connsiteY107" fmla="*/ 98854 h 3146854"/>
                  <a:gd name="connsiteX108" fmla="*/ 126963 w 1510919"/>
                  <a:gd name="connsiteY108" fmla="*/ 32952 h 3146854"/>
                  <a:gd name="connsiteX109" fmla="*/ 176390 w 1510919"/>
                  <a:gd name="connsiteY109" fmla="*/ 16476 h 3146854"/>
                  <a:gd name="connsiteX110" fmla="*/ 267006 w 1510919"/>
                  <a:gd name="connsiteY110" fmla="*/ 0 h 3146854"/>
                  <a:gd name="connsiteX111" fmla="*/ 530617 w 1510919"/>
                  <a:gd name="connsiteY111" fmla="*/ 8238 h 3146854"/>
                  <a:gd name="connsiteX112" fmla="*/ 555330 w 1510919"/>
                  <a:gd name="connsiteY112" fmla="*/ 16476 h 3146854"/>
                  <a:gd name="connsiteX113" fmla="*/ 629471 w 1510919"/>
                  <a:gd name="connsiteY113" fmla="*/ 65903 h 3146854"/>
                  <a:gd name="connsiteX114" fmla="*/ 654184 w 1510919"/>
                  <a:gd name="connsiteY114" fmla="*/ 82379 h 3146854"/>
                  <a:gd name="connsiteX115" fmla="*/ 678898 w 1510919"/>
                  <a:gd name="connsiteY115" fmla="*/ 107092 h 3146854"/>
                  <a:gd name="connsiteX116" fmla="*/ 728325 w 1510919"/>
                  <a:gd name="connsiteY116" fmla="*/ 140044 h 3146854"/>
                  <a:gd name="connsiteX117" fmla="*/ 753038 w 1510919"/>
                  <a:gd name="connsiteY117" fmla="*/ 156519 h 3146854"/>
                  <a:gd name="connsiteX118" fmla="*/ 785990 w 1510919"/>
                  <a:gd name="connsiteY118" fmla="*/ 205946 h 3146854"/>
                  <a:gd name="connsiteX119" fmla="*/ 802465 w 1510919"/>
                  <a:gd name="connsiteY119" fmla="*/ 230660 h 3146854"/>
                  <a:gd name="connsiteX120" fmla="*/ 827179 w 1510919"/>
                  <a:gd name="connsiteY120" fmla="*/ 247136 h 3146854"/>
                  <a:gd name="connsiteX121" fmla="*/ 860130 w 1510919"/>
                  <a:gd name="connsiteY121" fmla="*/ 296563 h 3146854"/>
                  <a:gd name="connsiteX122" fmla="*/ 876606 w 1510919"/>
                  <a:gd name="connsiteY122" fmla="*/ 345990 h 3146854"/>
                  <a:gd name="connsiteX123" fmla="*/ 893082 w 1510919"/>
                  <a:gd name="connsiteY123" fmla="*/ 395417 h 3146854"/>
                  <a:gd name="connsiteX124" fmla="*/ 901319 w 1510919"/>
                  <a:gd name="connsiteY124" fmla="*/ 420130 h 3146854"/>
                  <a:gd name="connsiteX125" fmla="*/ 942509 w 1510919"/>
                  <a:gd name="connsiteY125" fmla="*/ 469557 h 3146854"/>
                  <a:gd name="connsiteX126" fmla="*/ 983698 w 1510919"/>
                  <a:gd name="connsiteY126" fmla="*/ 510746 h 3146854"/>
                  <a:gd name="connsiteX127" fmla="*/ 1016649 w 1510919"/>
                  <a:gd name="connsiteY127" fmla="*/ 551936 h 3146854"/>
                  <a:gd name="connsiteX128" fmla="*/ 1049600 w 1510919"/>
                  <a:gd name="connsiteY128" fmla="*/ 593125 h 3146854"/>
                  <a:gd name="connsiteX129" fmla="*/ 1082552 w 1510919"/>
                  <a:gd name="connsiteY129" fmla="*/ 642552 h 3146854"/>
                  <a:gd name="connsiteX130" fmla="*/ 1090790 w 1510919"/>
                  <a:gd name="connsiteY130" fmla="*/ 667265 h 3146854"/>
                  <a:gd name="connsiteX131" fmla="*/ 1115503 w 1510919"/>
                  <a:gd name="connsiteY131" fmla="*/ 691979 h 3146854"/>
                  <a:gd name="connsiteX132" fmla="*/ 1156692 w 1510919"/>
                  <a:gd name="connsiteY132" fmla="*/ 733168 h 3146854"/>
                  <a:gd name="connsiteX133" fmla="*/ 1173168 w 1510919"/>
                  <a:gd name="connsiteY133" fmla="*/ 757881 h 3146854"/>
                  <a:gd name="connsiteX134" fmla="*/ 1247309 w 1510919"/>
                  <a:gd name="connsiteY134" fmla="*/ 823784 h 3146854"/>
                  <a:gd name="connsiteX135" fmla="*/ 1263784 w 1510919"/>
                  <a:gd name="connsiteY135" fmla="*/ 848498 h 3146854"/>
                  <a:gd name="connsiteX136" fmla="*/ 1288498 w 1510919"/>
                  <a:gd name="connsiteY136" fmla="*/ 873211 h 3146854"/>
                  <a:gd name="connsiteX137" fmla="*/ 1313211 w 1510919"/>
                  <a:gd name="connsiteY137" fmla="*/ 922638 h 3146854"/>
                  <a:gd name="connsiteX138" fmla="*/ 1354400 w 1510919"/>
                  <a:gd name="connsiteY138" fmla="*/ 972065 h 314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1510919" h="3146854">
                    <a:moveTo>
                      <a:pt x="1510919" y="3146854"/>
                    </a:moveTo>
                    <a:cubicBezTo>
                      <a:pt x="1507785" y="3131184"/>
                      <a:pt x="1502889" y="3097842"/>
                      <a:pt x="1494444" y="3080952"/>
                    </a:cubicBezTo>
                    <a:cubicBezTo>
                      <a:pt x="1490016" y="3072096"/>
                      <a:pt x="1483460" y="3064476"/>
                      <a:pt x="1477968" y="3056238"/>
                    </a:cubicBezTo>
                    <a:cubicBezTo>
                      <a:pt x="1460824" y="2987662"/>
                      <a:pt x="1481699" y="3055461"/>
                      <a:pt x="1453255" y="2998573"/>
                    </a:cubicBezTo>
                    <a:cubicBezTo>
                      <a:pt x="1449372" y="2990806"/>
                      <a:pt x="1450441" y="2980640"/>
                      <a:pt x="1445017" y="2973860"/>
                    </a:cubicBezTo>
                    <a:cubicBezTo>
                      <a:pt x="1438832" y="2966129"/>
                      <a:pt x="1427909" y="2963722"/>
                      <a:pt x="1420303" y="2957384"/>
                    </a:cubicBezTo>
                    <a:cubicBezTo>
                      <a:pt x="1356874" y="2904527"/>
                      <a:pt x="1432237" y="2957102"/>
                      <a:pt x="1370876" y="2916195"/>
                    </a:cubicBezTo>
                    <a:cubicBezTo>
                      <a:pt x="1365384" y="2907957"/>
                      <a:pt x="1360978" y="2898881"/>
                      <a:pt x="1354400" y="2891481"/>
                    </a:cubicBezTo>
                    <a:cubicBezTo>
                      <a:pt x="1338920" y="2874066"/>
                      <a:pt x="1317897" y="2861441"/>
                      <a:pt x="1304973" y="2842054"/>
                    </a:cubicBezTo>
                    <a:cubicBezTo>
                      <a:pt x="1266530" y="2784389"/>
                      <a:pt x="1288498" y="2803611"/>
                      <a:pt x="1247309" y="2776152"/>
                    </a:cubicBezTo>
                    <a:cubicBezTo>
                      <a:pt x="1204804" y="2648641"/>
                      <a:pt x="1253520" y="2780336"/>
                      <a:pt x="1214357" y="2702011"/>
                    </a:cubicBezTo>
                    <a:cubicBezTo>
                      <a:pt x="1210474" y="2694244"/>
                      <a:pt x="1210936" y="2684523"/>
                      <a:pt x="1206119" y="2677298"/>
                    </a:cubicBezTo>
                    <a:cubicBezTo>
                      <a:pt x="1199657" y="2667605"/>
                      <a:pt x="1188558" y="2661780"/>
                      <a:pt x="1181406" y="2652584"/>
                    </a:cubicBezTo>
                    <a:cubicBezTo>
                      <a:pt x="1169249" y="2636954"/>
                      <a:pt x="1159439" y="2619633"/>
                      <a:pt x="1148455" y="2603157"/>
                    </a:cubicBezTo>
                    <a:cubicBezTo>
                      <a:pt x="1142963" y="2594919"/>
                      <a:pt x="1138980" y="2585445"/>
                      <a:pt x="1131979" y="2578444"/>
                    </a:cubicBezTo>
                    <a:lnTo>
                      <a:pt x="1107265" y="2553730"/>
                    </a:lnTo>
                    <a:cubicBezTo>
                      <a:pt x="1104519" y="2545492"/>
                      <a:pt x="1103245" y="2536607"/>
                      <a:pt x="1099028" y="2529017"/>
                    </a:cubicBezTo>
                    <a:cubicBezTo>
                      <a:pt x="1089412" y="2511707"/>
                      <a:pt x="1077060" y="2496066"/>
                      <a:pt x="1066076" y="2479590"/>
                    </a:cubicBezTo>
                    <a:lnTo>
                      <a:pt x="1049600" y="2454876"/>
                    </a:lnTo>
                    <a:cubicBezTo>
                      <a:pt x="1049598" y="2454874"/>
                      <a:pt x="1016650" y="2405450"/>
                      <a:pt x="1016649" y="2405449"/>
                    </a:cubicBezTo>
                    <a:cubicBezTo>
                      <a:pt x="1000173" y="2388973"/>
                      <a:pt x="980147" y="2375409"/>
                      <a:pt x="967222" y="2356022"/>
                    </a:cubicBezTo>
                    <a:cubicBezTo>
                      <a:pt x="945254" y="2323071"/>
                      <a:pt x="958984" y="2336801"/>
                      <a:pt x="926033" y="2314833"/>
                    </a:cubicBezTo>
                    <a:cubicBezTo>
                      <a:pt x="878816" y="2244008"/>
                      <a:pt x="941686" y="2327354"/>
                      <a:pt x="884844" y="2281881"/>
                    </a:cubicBezTo>
                    <a:cubicBezTo>
                      <a:pt x="877113" y="2275696"/>
                      <a:pt x="875369" y="2264169"/>
                      <a:pt x="868368" y="2257168"/>
                    </a:cubicBezTo>
                    <a:cubicBezTo>
                      <a:pt x="861367" y="2250167"/>
                      <a:pt x="851893" y="2246184"/>
                      <a:pt x="843655" y="2240692"/>
                    </a:cubicBezTo>
                    <a:cubicBezTo>
                      <a:pt x="813449" y="2195384"/>
                      <a:pt x="843655" y="2233828"/>
                      <a:pt x="802465" y="2199503"/>
                    </a:cubicBezTo>
                    <a:cubicBezTo>
                      <a:pt x="754173" y="2159259"/>
                      <a:pt x="798304" y="2191732"/>
                      <a:pt x="761276" y="2150076"/>
                    </a:cubicBezTo>
                    <a:cubicBezTo>
                      <a:pt x="745796" y="2132661"/>
                      <a:pt x="724774" y="2120036"/>
                      <a:pt x="711849" y="2100649"/>
                    </a:cubicBezTo>
                    <a:cubicBezTo>
                      <a:pt x="706357" y="2092411"/>
                      <a:pt x="701951" y="2083336"/>
                      <a:pt x="695373" y="2075936"/>
                    </a:cubicBezTo>
                    <a:cubicBezTo>
                      <a:pt x="679893" y="2058521"/>
                      <a:pt x="645946" y="2026509"/>
                      <a:pt x="645946" y="2026509"/>
                    </a:cubicBezTo>
                    <a:cubicBezTo>
                      <a:pt x="643200" y="2018271"/>
                      <a:pt x="641926" y="2009386"/>
                      <a:pt x="637709" y="2001795"/>
                    </a:cubicBezTo>
                    <a:cubicBezTo>
                      <a:pt x="628093" y="1984485"/>
                      <a:pt x="618758" y="1966370"/>
                      <a:pt x="604757" y="1952368"/>
                    </a:cubicBezTo>
                    <a:cubicBezTo>
                      <a:pt x="573043" y="1920653"/>
                      <a:pt x="586506" y="1937347"/>
                      <a:pt x="563568" y="1902941"/>
                    </a:cubicBezTo>
                    <a:cubicBezTo>
                      <a:pt x="547962" y="1856123"/>
                      <a:pt x="561470" y="1884367"/>
                      <a:pt x="505903" y="1828800"/>
                    </a:cubicBezTo>
                    <a:lnTo>
                      <a:pt x="481190" y="1804087"/>
                    </a:lnTo>
                    <a:cubicBezTo>
                      <a:pt x="472952" y="1795849"/>
                      <a:pt x="466170" y="1785835"/>
                      <a:pt x="456476" y="1779373"/>
                    </a:cubicBezTo>
                    <a:lnTo>
                      <a:pt x="407049" y="1746422"/>
                    </a:lnTo>
                    <a:cubicBezTo>
                      <a:pt x="361824" y="1678587"/>
                      <a:pt x="420955" y="1756323"/>
                      <a:pt x="365860" y="1713471"/>
                    </a:cubicBezTo>
                    <a:cubicBezTo>
                      <a:pt x="289970" y="1654445"/>
                      <a:pt x="337628" y="1684535"/>
                      <a:pt x="299957" y="1639330"/>
                    </a:cubicBezTo>
                    <a:cubicBezTo>
                      <a:pt x="292499" y="1630380"/>
                      <a:pt x="283482" y="1622855"/>
                      <a:pt x="275244" y="1614617"/>
                    </a:cubicBezTo>
                    <a:cubicBezTo>
                      <a:pt x="270302" y="1599790"/>
                      <a:pt x="260147" y="1571432"/>
                      <a:pt x="258768" y="1556952"/>
                    </a:cubicBezTo>
                    <a:cubicBezTo>
                      <a:pt x="254334" y="1510401"/>
                      <a:pt x="255183" y="1463439"/>
                      <a:pt x="250530" y="1416909"/>
                    </a:cubicBezTo>
                    <a:cubicBezTo>
                      <a:pt x="249666" y="1408268"/>
                      <a:pt x="246509" y="1399786"/>
                      <a:pt x="242292" y="1392195"/>
                    </a:cubicBezTo>
                    <a:cubicBezTo>
                      <a:pt x="189319" y="1296842"/>
                      <a:pt x="231320" y="1378087"/>
                      <a:pt x="184628" y="1318054"/>
                    </a:cubicBezTo>
                    <a:cubicBezTo>
                      <a:pt x="172471" y="1302424"/>
                      <a:pt x="162660" y="1285103"/>
                      <a:pt x="151676" y="1268627"/>
                    </a:cubicBezTo>
                    <a:cubicBezTo>
                      <a:pt x="146184" y="1260389"/>
                      <a:pt x="142201" y="1250915"/>
                      <a:pt x="135200" y="1243914"/>
                    </a:cubicBezTo>
                    <a:cubicBezTo>
                      <a:pt x="126962" y="1235676"/>
                      <a:pt x="117639" y="1228396"/>
                      <a:pt x="110487" y="1219200"/>
                    </a:cubicBezTo>
                    <a:cubicBezTo>
                      <a:pt x="98330" y="1203570"/>
                      <a:pt x="88520" y="1186249"/>
                      <a:pt x="77536" y="1169773"/>
                    </a:cubicBezTo>
                    <a:lnTo>
                      <a:pt x="61060" y="1145060"/>
                    </a:lnTo>
                    <a:cubicBezTo>
                      <a:pt x="55568" y="1136822"/>
                      <a:pt x="47715" y="1129739"/>
                      <a:pt x="44584" y="1120346"/>
                    </a:cubicBezTo>
                    <a:cubicBezTo>
                      <a:pt x="32662" y="1084581"/>
                      <a:pt x="42486" y="1101773"/>
                      <a:pt x="11633" y="1070919"/>
                    </a:cubicBezTo>
                    <a:cubicBezTo>
                      <a:pt x="-4126" y="1007884"/>
                      <a:pt x="-3630" y="1024389"/>
                      <a:pt x="11633" y="922638"/>
                    </a:cubicBezTo>
                    <a:cubicBezTo>
                      <a:pt x="14209" y="905463"/>
                      <a:pt x="24703" y="890241"/>
                      <a:pt x="28109" y="873211"/>
                    </a:cubicBezTo>
                    <a:lnTo>
                      <a:pt x="36346" y="832022"/>
                    </a:lnTo>
                    <a:cubicBezTo>
                      <a:pt x="33600" y="744152"/>
                      <a:pt x="35028" y="656052"/>
                      <a:pt x="28109" y="568411"/>
                    </a:cubicBezTo>
                    <a:cubicBezTo>
                      <a:pt x="26742" y="551098"/>
                      <a:pt x="11633" y="518984"/>
                      <a:pt x="11633" y="518984"/>
                    </a:cubicBezTo>
                    <a:cubicBezTo>
                      <a:pt x="14379" y="499762"/>
                      <a:pt x="11188" y="478686"/>
                      <a:pt x="19871" y="461319"/>
                    </a:cubicBezTo>
                    <a:cubicBezTo>
                      <a:pt x="23754" y="453552"/>
                      <a:pt x="35901" y="453081"/>
                      <a:pt x="44584" y="453081"/>
                    </a:cubicBezTo>
                    <a:cubicBezTo>
                      <a:pt x="94087" y="453081"/>
                      <a:pt x="143438" y="458573"/>
                      <a:pt x="192865" y="461319"/>
                    </a:cubicBezTo>
                    <a:cubicBezTo>
                      <a:pt x="230634" y="517971"/>
                      <a:pt x="207032" y="504484"/>
                      <a:pt x="250530" y="518984"/>
                    </a:cubicBezTo>
                    <a:cubicBezTo>
                      <a:pt x="289944" y="578104"/>
                      <a:pt x="269481" y="554409"/>
                      <a:pt x="308195" y="593125"/>
                    </a:cubicBezTo>
                    <a:cubicBezTo>
                      <a:pt x="310941" y="601363"/>
                      <a:pt x="312550" y="610071"/>
                      <a:pt x="316433" y="617838"/>
                    </a:cubicBezTo>
                    <a:cubicBezTo>
                      <a:pt x="320861" y="626694"/>
                      <a:pt x="329009" y="633452"/>
                      <a:pt x="332909" y="642552"/>
                    </a:cubicBezTo>
                    <a:cubicBezTo>
                      <a:pt x="337369" y="652958"/>
                      <a:pt x="338036" y="664617"/>
                      <a:pt x="341146" y="675503"/>
                    </a:cubicBezTo>
                    <a:cubicBezTo>
                      <a:pt x="343531" y="683853"/>
                      <a:pt x="346998" y="691868"/>
                      <a:pt x="349384" y="700217"/>
                    </a:cubicBezTo>
                    <a:cubicBezTo>
                      <a:pt x="358385" y="731719"/>
                      <a:pt x="370315" y="792846"/>
                      <a:pt x="374098" y="815546"/>
                    </a:cubicBezTo>
                    <a:cubicBezTo>
                      <a:pt x="376844" y="832022"/>
                      <a:pt x="378285" y="848769"/>
                      <a:pt x="382336" y="864973"/>
                    </a:cubicBezTo>
                    <a:cubicBezTo>
                      <a:pt x="386548" y="881821"/>
                      <a:pt x="393319" y="897924"/>
                      <a:pt x="398811" y="914400"/>
                    </a:cubicBezTo>
                    <a:lnTo>
                      <a:pt x="415287" y="963827"/>
                    </a:lnTo>
                    <a:cubicBezTo>
                      <a:pt x="415287" y="963828"/>
                      <a:pt x="431762" y="1013253"/>
                      <a:pt x="431763" y="1013254"/>
                    </a:cubicBezTo>
                    <a:cubicBezTo>
                      <a:pt x="437255" y="1021492"/>
                      <a:pt x="443810" y="1029113"/>
                      <a:pt x="448238" y="1037968"/>
                    </a:cubicBezTo>
                    <a:cubicBezTo>
                      <a:pt x="452121" y="1045735"/>
                      <a:pt x="452593" y="1054914"/>
                      <a:pt x="456476" y="1062681"/>
                    </a:cubicBezTo>
                    <a:cubicBezTo>
                      <a:pt x="460904" y="1071537"/>
                      <a:pt x="468931" y="1078348"/>
                      <a:pt x="472952" y="1087395"/>
                    </a:cubicBezTo>
                    <a:cubicBezTo>
                      <a:pt x="480005" y="1103265"/>
                      <a:pt x="477148" y="1124541"/>
                      <a:pt x="489428" y="1136822"/>
                    </a:cubicBezTo>
                    <a:cubicBezTo>
                      <a:pt x="497666" y="1145060"/>
                      <a:pt x="506683" y="1152586"/>
                      <a:pt x="514141" y="1161536"/>
                    </a:cubicBezTo>
                    <a:cubicBezTo>
                      <a:pt x="520479" y="1169142"/>
                      <a:pt x="523616" y="1179248"/>
                      <a:pt x="530617" y="1186249"/>
                    </a:cubicBezTo>
                    <a:cubicBezTo>
                      <a:pt x="537618" y="1193250"/>
                      <a:pt x="547092" y="1197233"/>
                      <a:pt x="555330" y="1202725"/>
                    </a:cubicBezTo>
                    <a:cubicBezTo>
                      <a:pt x="558076" y="1210963"/>
                      <a:pt x="558144" y="1220658"/>
                      <a:pt x="563568" y="1227438"/>
                    </a:cubicBezTo>
                    <a:cubicBezTo>
                      <a:pt x="569753" y="1235169"/>
                      <a:pt x="579426" y="1239486"/>
                      <a:pt x="588282" y="1243914"/>
                    </a:cubicBezTo>
                    <a:cubicBezTo>
                      <a:pt x="605170" y="1252358"/>
                      <a:pt x="638517" y="1257256"/>
                      <a:pt x="654184" y="1260390"/>
                    </a:cubicBezTo>
                    <a:cubicBezTo>
                      <a:pt x="676903" y="1257550"/>
                      <a:pt x="719402" y="1256613"/>
                      <a:pt x="744800" y="1243914"/>
                    </a:cubicBezTo>
                    <a:cubicBezTo>
                      <a:pt x="753656" y="1239486"/>
                      <a:pt x="761908" y="1233776"/>
                      <a:pt x="769514" y="1227438"/>
                    </a:cubicBezTo>
                    <a:cubicBezTo>
                      <a:pt x="778464" y="1219980"/>
                      <a:pt x="785990" y="1210963"/>
                      <a:pt x="794228" y="1202725"/>
                    </a:cubicBezTo>
                    <a:cubicBezTo>
                      <a:pt x="799720" y="1186249"/>
                      <a:pt x="811492" y="1170647"/>
                      <a:pt x="810703" y="1153298"/>
                    </a:cubicBezTo>
                    <a:cubicBezTo>
                      <a:pt x="807957" y="1092887"/>
                      <a:pt x="806932" y="1032373"/>
                      <a:pt x="802465" y="972065"/>
                    </a:cubicBezTo>
                    <a:cubicBezTo>
                      <a:pt x="801647" y="961027"/>
                      <a:pt x="792999" y="920180"/>
                      <a:pt x="785990" y="906163"/>
                    </a:cubicBezTo>
                    <a:cubicBezTo>
                      <a:pt x="781562" y="897307"/>
                      <a:pt x="773942" y="890305"/>
                      <a:pt x="769514" y="881449"/>
                    </a:cubicBezTo>
                    <a:cubicBezTo>
                      <a:pt x="735407" y="813236"/>
                      <a:pt x="792019" y="902850"/>
                      <a:pt x="744800" y="832022"/>
                    </a:cubicBezTo>
                    <a:cubicBezTo>
                      <a:pt x="739308" y="815546"/>
                      <a:pt x="731731" y="799625"/>
                      <a:pt x="728325" y="782595"/>
                    </a:cubicBezTo>
                    <a:cubicBezTo>
                      <a:pt x="725579" y="768865"/>
                      <a:pt x="723771" y="754914"/>
                      <a:pt x="720087" y="741406"/>
                    </a:cubicBezTo>
                    <a:cubicBezTo>
                      <a:pt x="715517" y="724651"/>
                      <a:pt x="707017" y="709009"/>
                      <a:pt x="703611" y="691979"/>
                    </a:cubicBezTo>
                    <a:cubicBezTo>
                      <a:pt x="683462" y="591237"/>
                      <a:pt x="706131" y="695726"/>
                      <a:pt x="687136" y="626076"/>
                    </a:cubicBezTo>
                    <a:cubicBezTo>
                      <a:pt x="656113" y="512321"/>
                      <a:pt x="685747" y="605433"/>
                      <a:pt x="654184" y="510746"/>
                    </a:cubicBezTo>
                    <a:cubicBezTo>
                      <a:pt x="651438" y="502508"/>
                      <a:pt x="650763" y="493258"/>
                      <a:pt x="645946" y="486033"/>
                    </a:cubicBezTo>
                    <a:lnTo>
                      <a:pt x="612995" y="436606"/>
                    </a:lnTo>
                    <a:lnTo>
                      <a:pt x="596519" y="411892"/>
                    </a:lnTo>
                    <a:cubicBezTo>
                      <a:pt x="591027" y="403654"/>
                      <a:pt x="587045" y="394180"/>
                      <a:pt x="580044" y="387179"/>
                    </a:cubicBezTo>
                    <a:cubicBezTo>
                      <a:pt x="561825" y="368960"/>
                      <a:pt x="553555" y="357459"/>
                      <a:pt x="530617" y="345990"/>
                    </a:cubicBezTo>
                    <a:cubicBezTo>
                      <a:pt x="522850" y="342107"/>
                      <a:pt x="514141" y="340498"/>
                      <a:pt x="505903" y="337752"/>
                    </a:cubicBezTo>
                    <a:cubicBezTo>
                      <a:pt x="489427" y="326768"/>
                      <a:pt x="475261" y="311062"/>
                      <a:pt x="456476" y="304800"/>
                    </a:cubicBezTo>
                    <a:lnTo>
                      <a:pt x="407049" y="288325"/>
                    </a:lnTo>
                    <a:cubicBezTo>
                      <a:pt x="367888" y="262216"/>
                      <a:pt x="391726" y="274978"/>
                      <a:pt x="332909" y="255373"/>
                    </a:cubicBezTo>
                    <a:lnTo>
                      <a:pt x="308195" y="247136"/>
                    </a:lnTo>
                    <a:cubicBezTo>
                      <a:pt x="299957" y="244390"/>
                      <a:pt x="291997" y="240601"/>
                      <a:pt x="283482" y="238898"/>
                    </a:cubicBezTo>
                    <a:cubicBezTo>
                      <a:pt x="267814" y="235764"/>
                      <a:pt x="234467" y="230866"/>
                      <a:pt x="217579" y="222422"/>
                    </a:cubicBezTo>
                    <a:cubicBezTo>
                      <a:pt x="208723" y="217994"/>
                      <a:pt x="201103" y="211438"/>
                      <a:pt x="192865" y="205946"/>
                    </a:cubicBezTo>
                    <a:cubicBezTo>
                      <a:pt x="153452" y="146826"/>
                      <a:pt x="173916" y="170520"/>
                      <a:pt x="135200" y="131806"/>
                    </a:cubicBezTo>
                    <a:cubicBezTo>
                      <a:pt x="132454" y="120822"/>
                      <a:pt x="130073" y="109740"/>
                      <a:pt x="126963" y="98854"/>
                    </a:cubicBezTo>
                    <a:cubicBezTo>
                      <a:pt x="121185" y="78630"/>
                      <a:pt x="105916" y="53999"/>
                      <a:pt x="126963" y="32952"/>
                    </a:cubicBezTo>
                    <a:cubicBezTo>
                      <a:pt x="139243" y="20672"/>
                      <a:pt x="159259" y="19331"/>
                      <a:pt x="176390" y="16476"/>
                    </a:cubicBezTo>
                    <a:cubicBezTo>
                      <a:pt x="239628" y="5936"/>
                      <a:pt x="209438" y="11514"/>
                      <a:pt x="267006" y="0"/>
                    </a:cubicBezTo>
                    <a:cubicBezTo>
                      <a:pt x="354876" y="2746"/>
                      <a:pt x="442847" y="3222"/>
                      <a:pt x="530617" y="8238"/>
                    </a:cubicBezTo>
                    <a:cubicBezTo>
                      <a:pt x="539286" y="8733"/>
                      <a:pt x="547739" y="12259"/>
                      <a:pt x="555330" y="16476"/>
                    </a:cubicBezTo>
                    <a:cubicBezTo>
                      <a:pt x="555331" y="16476"/>
                      <a:pt x="617114" y="57665"/>
                      <a:pt x="629471" y="65903"/>
                    </a:cubicBezTo>
                    <a:cubicBezTo>
                      <a:pt x="637709" y="71395"/>
                      <a:pt x="647183" y="75378"/>
                      <a:pt x="654184" y="82379"/>
                    </a:cubicBezTo>
                    <a:cubicBezTo>
                      <a:pt x="662422" y="90617"/>
                      <a:pt x="669702" y="99940"/>
                      <a:pt x="678898" y="107092"/>
                    </a:cubicBezTo>
                    <a:cubicBezTo>
                      <a:pt x="694528" y="119249"/>
                      <a:pt x="711849" y="129060"/>
                      <a:pt x="728325" y="140044"/>
                    </a:cubicBezTo>
                    <a:lnTo>
                      <a:pt x="753038" y="156519"/>
                    </a:lnTo>
                    <a:lnTo>
                      <a:pt x="785990" y="205946"/>
                    </a:lnTo>
                    <a:cubicBezTo>
                      <a:pt x="791482" y="214184"/>
                      <a:pt x="794227" y="225168"/>
                      <a:pt x="802465" y="230660"/>
                    </a:cubicBezTo>
                    <a:lnTo>
                      <a:pt x="827179" y="247136"/>
                    </a:lnTo>
                    <a:cubicBezTo>
                      <a:pt x="854433" y="328896"/>
                      <a:pt x="808707" y="204000"/>
                      <a:pt x="860130" y="296563"/>
                    </a:cubicBezTo>
                    <a:cubicBezTo>
                      <a:pt x="868564" y="311744"/>
                      <a:pt x="871114" y="329514"/>
                      <a:pt x="876606" y="345990"/>
                    </a:cubicBezTo>
                    <a:lnTo>
                      <a:pt x="893082" y="395417"/>
                    </a:lnTo>
                    <a:cubicBezTo>
                      <a:pt x="895828" y="403655"/>
                      <a:pt x="896502" y="412905"/>
                      <a:pt x="901319" y="420130"/>
                    </a:cubicBezTo>
                    <a:cubicBezTo>
                      <a:pt x="942230" y="481497"/>
                      <a:pt x="889645" y="406120"/>
                      <a:pt x="942509" y="469557"/>
                    </a:cubicBezTo>
                    <a:cubicBezTo>
                      <a:pt x="976834" y="510748"/>
                      <a:pt x="938387" y="480541"/>
                      <a:pt x="983698" y="510746"/>
                    </a:cubicBezTo>
                    <a:cubicBezTo>
                      <a:pt x="1004404" y="572864"/>
                      <a:pt x="974065" y="498706"/>
                      <a:pt x="1016649" y="551936"/>
                    </a:cubicBezTo>
                    <a:cubicBezTo>
                      <a:pt x="1062123" y="608779"/>
                      <a:pt x="978776" y="545907"/>
                      <a:pt x="1049600" y="593125"/>
                    </a:cubicBezTo>
                    <a:cubicBezTo>
                      <a:pt x="1069188" y="651886"/>
                      <a:pt x="1041413" y="580845"/>
                      <a:pt x="1082552" y="642552"/>
                    </a:cubicBezTo>
                    <a:cubicBezTo>
                      <a:pt x="1087369" y="649777"/>
                      <a:pt x="1085973" y="660040"/>
                      <a:pt x="1090790" y="667265"/>
                    </a:cubicBezTo>
                    <a:cubicBezTo>
                      <a:pt x="1097252" y="676958"/>
                      <a:pt x="1108045" y="683029"/>
                      <a:pt x="1115503" y="691979"/>
                    </a:cubicBezTo>
                    <a:cubicBezTo>
                      <a:pt x="1149826" y="733167"/>
                      <a:pt x="1111387" y="702963"/>
                      <a:pt x="1156692" y="733168"/>
                    </a:cubicBezTo>
                    <a:cubicBezTo>
                      <a:pt x="1162184" y="741406"/>
                      <a:pt x="1166590" y="750481"/>
                      <a:pt x="1173168" y="757881"/>
                    </a:cubicBezTo>
                    <a:cubicBezTo>
                      <a:pt x="1214210" y="804053"/>
                      <a:pt x="1209745" y="798743"/>
                      <a:pt x="1247309" y="823784"/>
                    </a:cubicBezTo>
                    <a:cubicBezTo>
                      <a:pt x="1252801" y="832022"/>
                      <a:pt x="1257446" y="840892"/>
                      <a:pt x="1263784" y="848498"/>
                    </a:cubicBezTo>
                    <a:cubicBezTo>
                      <a:pt x="1271242" y="857448"/>
                      <a:pt x="1282036" y="863518"/>
                      <a:pt x="1288498" y="873211"/>
                    </a:cubicBezTo>
                    <a:cubicBezTo>
                      <a:pt x="1332354" y="938994"/>
                      <a:pt x="1254880" y="854585"/>
                      <a:pt x="1313211" y="922638"/>
                    </a:cubicBezTo>
                    <a:cubicBezTo>
                      <a:pt x="1357962" y="974848"/>
                      <a:pt x="1336269" y="935800"/>
                      <a:pt x="1354400" y="972065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1" name="フリーフォーム 260"/>
              <p:cNvSpPr/>
              <p:nvPr/>
            </p:nvSpPr>
            <p:spPr>
              <a:xfrm>
                <a:off x="6738551" y="1886465"/>
                <a:ext cx="973027" cy="840259"/>
              </a:xfrm>
              <a:custGeom>
                <a:avLst/>
                <a:gdLst>
                  <a:gd name="connsiteX0" fmla="*/ 0 w 973027"/>
                  <a:gd name="connsiteY0" fmla="*/ 0 h 840259"/>
                  <a:gd name="connsiteX1" fmla="*/ 222422 w 973027"/>
                  <a:gd name="connsiteY1" fmla="*/ 8238 h 840259"/>
                  <a:gd name="connsiteX2" fmla="*/ 247135 w 973027"/>
                  <a:gd name="connsiteY2" fmla="*/ 16476 h 840259"/>
                  <a:gd name="connsiteX3" fmla="*/ 288325 w 973027"/>
                  <a:gd name="connsiteY3" fmla="*/ 65903 h 840259"/>
                  <a:gd name="connsiteX4" fmla="*/ 313038 w 973027"/>
                  <a:gd name="connsiteY4" fmla="*/ 90616 h 840259"/>
                  <a:gd name="connsiteX5" fmla="*/ 329514 w 973027"/>
                  <a:gd name="connsiteY5" fmla="*/ 115330 h 840259"/>
                  <a:gd name="connsiteX6" fmla="*/ 378941 w 973027"/>
                  <a:gd name="connsiteY6" fmla="*/ 164757 h 840259"/>
                  <a:gd name="connsiteX7" fmla="*/ 411892 w 973027"/>
                  <a:gd name="connsiteY7" fmla="*/ 214184 h 840259"/>
                  <a:gd name="connsiteX8" fmla="*/ 436606 w 973027"/>
                  <a:gd name="connsiteY8" fmla="*/ 238897 h 840259"/>
                  <a:gd name="connsiteX9" fmla="*/ 469557 w 973027"/>
                  <a:gd name="connsiteY9" fmla="*/ 288324 h 840259"/>
                  <a:gd name="connsiteX10" fmla="*/ 486033 w 973027"/>
                  <a:gd name="connsiteY10" fmla="*/ 313038 h 840259"/>
                  <a:gd name="connsiteX11" fmla="*/ 502508 w 973027"/>
                  <a:gd name="connsiteY11" fmla="*/ 337751 h 840259"/>
                  <a:gd name="connsiteX12" fmla="*/ 527222 w 973027"/>
                  <a:gd name="connsiteY12" fmla="*/ 354227 h 840259"/>
                  <a:gd name="connsiteX13" fmla="*/ 535460 w 973027"/>
                  <a:gd name="connsiteY13" fmla="*/ 378940 h 840259"/>
                  <a:gd name="connsiteX14" fmla="*/ 584887 w 973027"/>
                  <a:gd name="connsiteY14" fmla="*/ 411892 h 840259"/>
                  <a:gd name="connsiteX15" fmla="*/ 634314 w 973027"/>
                  <a:gd name="connsiteY15" fmla="*/ 444843 h 840259"/>
                  <a:gd name="connsiteX16" fmla="*/ 683741 w 973027"/>
                  <a:gd name="connsiteY16" fmla="*/ 477794 h 840259"/>
                  <a:gd name="connsiteX17" fmla="*/ 757881 w 973027"/>
                  <a:gd name="connsiteY17" fmla="*/ 535459 h 840259"/>
                  <a:gd name="connsiteX18" fmla="*/ 782595 w 973027"/>
                  <a:gd name="connsiteY18" fmla="*/ 543697 h 840259"/>
                  <a:gd name="connsiteX19" fmla="*/ 881449 w 973027"/>
                  <a:gd name="connsiteY19" fmla="*/ 626076 h 840259"/>
                  <a:gd name="connsiteX20" fmla="*/ 906163 w 973027"/>
                  <a:gd name="connsiteY20" fmla="*/ 650789 h 840259"/>
                  <a:gd name="connsiteX21" fmla="*/ 939114 w 973027"/>
                  <a:gd name="connsiteY21" fmla="*/ 700216 h 840259"/>
                  <a:gd name="connsiteX22" fmla="*/ 955590 w 973027"/>
                  <a:gd name="connsiteY22" fmla="*/ 724930 h 840259"/>
                  <a:gd name="connsiteX23" fmla="*/ 972065 w 973027"/>
                  <a:gd name="connsiteY23" fmla="*/ 840259 h 84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3027" h="840259">
                    <a:moveTo>
                      <a:pt x="0" y="0"/>
                    </a:moveTo>
                    <a:cubicBezTo>
                      <a:pt x="74141" y="2746"/>
                      <a:pt x="148395" y="3303"/>
                      <a:pt x="222422" y="8238"/>
                    </a:cubicBezTo>
                    <a:cubicBezTo>
                      <a:pt x="231086" y="8816"/>
                      <a:pt x="239910" y="11659"/>
                      <a:pt x="247135" y="16476"/>
                    </a:cubicBezTo>
                    <a:cubicBezTo>
                      <a:pt x="274212" y="34527"/>
                      <a:pt x="269328" y="43107"/>
                      <a:pt x="288325" y="65903"/>
                    </a:cubicBezTo>
                    <a:cubicBezTo>
                      <a:pt x="295783" y="74853"/>
                      <a:pt x="305580" y="81666"/>
                      <a:pt x="313038" y="90616"/>
                    </a:cubicBezTo>
                    <a:cubicBezTo>
                      <a:pt x="319376" y="98222"/>
                      <a:pt x="322936" y="107930"/>
                      <a:pt x="329514" y="115330"/>
                    </a:cubicBezTo>
                    <a:cubicBezTo>
                      <a:pt x="344994" y="132745"/>
                      <a:pt x="366017" y="145370"/>
                      <a:pt x="378941" y="164757"/>
                    </a:cubicBezTo>
                    <a:cubicBezTo>
                      <a:pt x="389925" y="181233"/>
                      <a:pt x="397890" y="200183"/>
                      <a:pt x="411892" y="214184"/>
                    </a:cubicBezTo>
                    <a:cubicBezTo>
                      <a:pt x="420130" y="222422"/>
                      <a:pt x="429454" y="229701"/>
                      <a:pt x="436606" y="238897"/>
                    </a:cubicBezTo>
                    <a:cubicBezTo>
                      <a:pt x="448763" y="254527"/>
                      <a:pt x="458573" y="271848"/>
                      <a:pt x="469557" y="288324"/>
                    </a:cubicBezTo>
                    <a:lnTo>
                      <a:pt x="486033" y="313038"/>
                    </a:lnTo>
                    <a:cubicBezTo>
                      <a:pt x="491525" y="321276"/>
                      <a:pt x="494270" y="332259"/>
                      <a:pt x="502508" y="337751"/>
                    </a:cubicBezTo>
                    <a:lnTo>
                      <a:pt x="527222" y="354227"/>
                    </a:lnTo>
                    <a:cubicBezTo>
                      <a:pt x="529968" y="362465"/>
                      <a:pt x="529320" y="372800"/>
                      <a:pt x="535460" y="378940"/>
                    </a:cubicBezTo>
                    <a:cubicBezTo>
                      <a:pt x="549462" y="392942"/>
                      <a:pt x="568411" y="400908"/>
                      <a:pt x="584887" y="411892"/>
                    </a:cubicBezTo>
                    <a:cubicBezTo>
                      <a:pt x="584889" y="411894"/>
                      <a:pt x="634313" y="444842"/>
                      <a:pt x="634314" y="444843"/>
                    </a:cubicBezTo>
                    <a:cubicBezTo>
                      <a:pt x="665167" y="475697"/>
                      <a:pt x="647975" y="465873"/>
                      <a:pt x="683741" y="477794"/>
                    </a:cubicBezTo>
                    <a:cubicBezTo>
                      <a:pt x="705065" y="499119"/>
                      <a:pt x="728318" y="525605"/>
                      <a:pt x="757881" y="535459"/>
                    </a:cubicBezTo>
                    <a:lnTo>
                      <a:pt x="782595" y="543697"/>
                    </a:lnTo>
                    <a:cubicBezTo>
                      <a:pt x="851411" y="589575"/>
                      <a:pt x="818018" y="562646"/>
                      <a:pt x="881449" y="626076"/>
                    </a:cubicBezTo>
                    <a:cubicBezTo>
                      <a:pt x="889687" y="634314"/>
                      <a:pt x="899701" y="641096"/>
                      <a:pt x="906163" y="650789"/>
                    </a:cubicBezTo>
                    <a:lnTo>
                      <a:pt x="939114" y="700216"/>
                    </a:lnTo>
                    <a:lnTo>
                      <a:pt x="955590" y="724930"/>
                    </a:lnTo>
                    <a:cubicBezTo>
                      <a:pt x="979011" y="795197"/>
                      <a:pt x="972065" y="756990"/>
                      <a:pt x="972065" y="840259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2" name="フリーフォーム 261"/>
              <p:cNvSpPr/>
              <p:nvPr/>
            </p:nvSpPr>
            <p:spPr>
              <a:xfrm>
                <a:off x="6383176" y="2075935"/>
                <a:ext cx="272997" cy="609600"/>
              </a:xfrm>
              <a:custGeom>
                <a:avLst/>
                <a:gdLst>
                  <a:gd name="connsiteX0" fmla="*/ 165905 w 272997"/>
                  <a:gd name="connsiteY0" fmla="*/ 0 h 609600"/>
                  <a:gd name="connsiteX1" fmla="*/ 132954 w 272997"/>
                  <a:gd name="connsiteY1" fmla="*/ 41189 h 609600"/>
                  <a:gd name="connsiteX2" fmla="*/ 108240 w 272997"/>
                  <a:gd name="connsiteY2" fmla="*/ 57665 h 609600"/>
                  <a:gd name="connsiteX3" fmla="*/ 75289 w 272997"/>
                  <a:gd name="connsiteY3" fmla="*/ 98854 h 609600"/>
                  <a:gd name="connsiteX4" fmla="*/ 58813 w 272997"/>
                  <a:gd name="connsiteY4" fmla="*/ 123568 h 609600"/>
                  <a:gd name="connsiteX5" fmla="*/ 34100 w 272997"/>
                  <a:gd name="connsiteY5" fmla="*/ 172995 h 609600"/>
                  <a:gd name="connsiteX6" fmla="*/ 34100 w 272997"/>
                  <a:gd name="connsiteY6" fmla="*/ 543697 h 609600"/>
                  <a:gd name="connsiteX7" fmla="*/ 58813 w 272997"/>
                  <a:gd name="connsiteY7" fmla="*/ 593124 h 609600"/>
                  <a:gd name="connsiteX8" fmla="*/ 108240 w 272997"/>
                  <a:gd name="connsiteY8" fmla="*/ 609600 h 609600"/>
                  <a:gd name="connsiteX9" fmla="*/ 215332 w 272997"/>
                  <a:gd name="connsiteY9" fmla="*/ 601362 h 609600"/>
                  <a:gd name="connsiteX10" fmla="*/ 231808 w 272997"/>
                  <a:gd name="connsiteY10" fmla="*/ 576649 h 609600"/>
                  <a:gd name="connsiteX11" fmla="*/ 256521 w 272997"/>
                  <a:gd name="connsiteY11" fmla="*/ 345989 h 609600"/>
                  <a:gd name="connsiteX12" fmla="*/ 272997 w 272997"/>
                  <a:gd name="connsiteY12" fmla="*/ 32951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2997" h="609600">
                    <a:moveTo>
                      <a:pt x="165905" y="0"/>
                    </a:moveTo>
                    <a:cubicBezTo>
                      <a:pt x="154921" y="13730"/>
                      <a:pt x="145387" y="28756"/>
                      <a:pt x="132954" y="41189"/>
                    </a:cubicBezTo>
                    <a:cubicBezTo>
                      <a:pt x="125953" y="48190"/>
                      <a:pt x="114425" y="49934"/>
                      <a:pt x="108240" y="57665"/>
                    </a:cubicBezTo>
                    <a:cubicBezTo>
                      <a:pt x="62766" y="114508"/>
                      <a:pt x="146112" y="51640"/>
                      <a:pt x="75289" y="98854"/>
                    </a:cubicBezTo>
                    <a:cubicBezTo>
                      <a:pt x="69797" y="107092"/>
                      <a:pt x="63241" y="114712"/>
                      <a:pt x="58813" y="123568"/>
                    </a:cubicBezTo>
                    <a:cubicBezTo>
                      <a:pt x="24702" y="191789"/>
                      <a:pt x="81322" y="102158"/>
                      <a:pt x="34100" y="172995"/>
                    </a:cubicBezTo>
                    <a:cubicBezTo>
                      <a:pt x="1667" y="302724"/>
                      <a:pt x="-22787" y="373036"/>
                      <a:pt x="34100" y="543697"/>
                    </a:cubicBezTo>
                    <a:cubicBezTo>
                      <a:pt x="38588" y="557162"/>
                      <a:pt x="45366" y="584719"/>
                      <a:pt x="58813" y="593124"/>
                    </a:cubicBezTo>
                    <a:cubicBezTo>
                      <a:pt x="73540" y="602328"/>
                      <a:pt x="108240" y="609600"/>
                      <a:pt x="108240" y="609600"/>
                    </a:cubicBezTo>
                    <a:cubicBezTo>
                      <a:pt x="143937" y="606854"/>
                      <a:pt x="180738" y="610587"/>
                      <a:pt x="215332" y="601362"/>
                    </a:cubicBezTo>
                    <a:cubicBezTo>
                      <a:pt x="224898" y="598811"/>
                      <a:pt x="230753" y="586493"/>
                      <a:pt x="231808" y="576649"/>
                    </a:cubicBezTo>
                    <a:cubicBezTo>
                      <a:pt x="245457" y="449266"/>
                      <a:pt x="201215" y="415122"/>
                      <a:pt x="256521" y="345989"/>
                    </a:cubicBezTo>
                    <a:cubicBezTo>
                      <a:pt x="261373" y="339924"/>
                      <a:pt x="267505" y="335006"/>
                      <a:pt x="272997" y="329514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3" name="フリーフォーム 262"/>
              <p:cNvSpPr/>
              <p:nvPr/>
            </p:nvSpPr>
            <p:spPr>
              <a:xfrm>
                <a:off x="7035114" y="1944130"/>
                <a:ext cx="1328146" cy="2561967"/>
              </a:xfrm>
              <a:custGeom>
                <a:avLst/>
                <a:gdLst>
                  <a:gd name="connsiteX0" fmla="*/ 0 w 1328146"/>
                  <a:gd name="connsiteY0" fmla="*/ 0 h 2561967"/>
                  <a:gd name="connsiteX1" fmla="*/ 98854 w 1328146"/>
                  <a:gd name="connsiteY1" fmla="*/ 8238 h 2561967"/>
                  <a:gd name="connsiteX2" fmla="*/ 123567 w 1328146"/>
                  <a:gd name="connsiteY2" fmla="*/ 24713 h 2561967"/>
                  <a:gd name="connsiteX3" fmla="*/ 148281 w 1328146"/>
                  <a:gd name="connsiteY3" fmla="*/ 32951 h 2561967"/>
                  <a:gd name="connsiteX4" fmla="*/ 197708 w 1328146"/>
                  <a:gd name="connsiteY4" fmla="*/ 65902 h 2561967"/>
                  <a:gd name="connsiteX5" fmla="*/ 222421 w 1328146"/>
                  <a:gd name="connsiteY5" fmla="*/ 82378 h 2561967"/>
                  <a:gd name="connsiteX6" fmla="*/ 271848 w 1328146"/>
                  <a:gd name="connsiteY6" fmla="*/ 123567 h 2561967"/>
                  <a:gd name="connsiteX7" fmla="*/ 296562 w 1328146"/>
                  <a:gd name="connsiteY7" fmla="*/ 131805 h 2561967"/>
                  <a:gd name="connsiteX8" fmla="*/ 370702 w 1328146"/>
                  <a:gd name="connsiteY8" fmla="*/ 197708 h 2561967"/>
                  <a:gd name="connsiteX9" fmla="*/ 411891 w 1328146"/>
                  <a:gd name="connsiteY9" fmla="*/ 247135 h 2561967"/>
                  <a:gd name="connsiteX10" fmla="*/ 436605 w 1328146"/>
                  <a:gd name="connsiteY10" fmla="*/ 255373 h 2561967"/>
                  <a:gd name="connsiteX11" fmla="*/ 510745 w 1328146"/>
                  <a:gd name="connsiteY11" fmla="*/ 321275 h 2561967"/>
                  <a:gd name="connsiteX12" fmla="*/ 609600 w 1328146"/>
                  <a:gd name="connsiteY12" fmla="*/ 370702 h 2561967"/>
                  <a:gd name="connsiteX13" fmla="*/ 634313 w 1328146"/>
                  <a:gd name="connsiteY13" fmla="*/ 395416 h 2561967"/>
                  <a:gd name="connsiteX14" fmla="*/ 683740 w 1328146"/>
                  <a:gd name="connsiteY14" fmla="*/ 411892 h 2561967"/>
                  <a:gd name="connsiteX15" fmla="*/ 757881 w 1328146"/>
                  <a:gd name="connsiteY15" fmla="*/ 469556 h 2561967"/>
                  <a:gd name="connsiteX16" fmla="*/ 782594 w 1328146"/>
                  <a:gd name="connsiteY16" fmla="*/ 477794 h 2561967"/>
                  <a:gd name="connsiteX17" fmla="*/ 832021 w 1328146"/>
                  <a:gd name="connsiteY17" fmla="*/ 518984 h 2561967"/>
                  <a:gd name="connsiteX18" fmla="*/ 848497 w 1328146"/>
                  <a:gd name="connsiteY18" fmla="*/ 568411 h 2561967"/>
                  <a:gd name="connsiteX19" fmla="*/ 864972 w 1328146"/>
                  <a:gd name="connsiteY19" fmla="*/ 626075 h 2561967"/>
                  <a:gd name="connsiteX20" fmla="*/ 873210 w 1328146"/>
                  <a:gd name="connsiteY20" fmla="*/ 741405 h 2561967"/>
                  <a:gd name="connsiteX21" fmla="*/ 881448 w 1328146"/>
                  <a:gd name="connsiteY21" fmla="*/ 766119 h 2561967"/>
                  <a:gd name="connsiteX22" fmla="*/ 889686 w 1328146"/>
                  <a:gd name="connsiteY22" fmla="*/ 848497 h 2561967"/>
                  <a:gd name="connsiteX23" fmla="*/ 906162 w 1328146"/>
                  <a:gd name="connsiteY23" fmla="*/ 897924 h 2561967"/>
                  <a:gd name="connsiteX24" fmla="*/ 914400 w 1328146"/>
                  <a:gd name="connsiteY24" fmla="*/ 922638 h 2561967"/>
                  <a:gd name="connsiteX25" fmla="*/ 922637 w 1328146"/>
                  <a:gd name="connsiteY25" fmla="*/ 947351 h 2561967"/>
                  <a:gd name="connsiteX26" fmla="*/ 930875 w 1328146"/>
                  <a:gd name="connsiteY26" fmla="*/ 988540 h 2561967"/>
                  <a:gd name="connsiteX27" fmla="*/ 947351 w 1328146"/>
                  <a:gd name="connsiteY27" fmla="*/ 1112108 h 2561967"/>
                  <a:gd name="connsiteX28" fmla="*/ 939113 w 1328146"/>
                  <a:gd name="connsiteY28" fmla="*/ 1416908 h 2561967"/>
                  <a:gd name="connsiteX29" fmla="*/ 930875 w 1328146"/>
                  <a:gd name="connsiteY29" fmla="*/ 1441621 h 2561967"/>
                  <a:gd name="connsiteX30" fmla="*/ 914400 w 1328146"/>
                  <a:gd name="connsiteY30" fmla="*/ 1507524 h 2561967"/>
                  <a:gd name="connsiteX31" fmla="*/ 922637 w 1328146"/>
                  <a:gd name="connsiteY31" fmla="*/ 1680519 h 2561967"/>
                  <a:gd name="connsiteX32" fmla="*/ 947351 w 1328146"/>
                  <a:gd name="connsiteY32" fmla="*/ 1729946 h 2561967"/>
                  <a:gd name="connsiteX33" fmla="*/ 963827 w 1328146"/>
                  <a:gd name="connsiteY33" fmla="*/ 1779373 h 2561967"/>
                  <a:gd name="connsiteX34" fmla="*/ 980302 w 1328146"/>
                  <a:gd name="connsiteY34" fmla="*/ 1804086 h 2561967"/>
                  <a:gd name="connsiteX35" fmla="*/ 988540 w 1328146"/>
                  <a:gd name="connsiteY35" fmla="*/ 1828800 h 2561967"/>
                  <a:gd name="connsiteX36" fmla="*/ 1013254 w 1328146"/>
                  <a:gd name="connsiteY36" fmla="*/ 1853513 h 2561967"/>
                  <a:gd name="connsiteX37" fmla="*/ 1046205 w 1328146"/>
                  <a:gd name="connsiteY37" fmla="*/ 1886465 h 2561967"/>
                  <a:gd name="connsiteX38" fmla="*/ 1054443 w 1328146"/>
                  <a:gd name="connsiteY38" fmla="*/ 1919416 h 2561967"/>
                  <a:gd name="connsiteX39" fmla="*/ 1070918 w 1328146"/>
                  <a:gd name="connsiteY39" fmla="*/ 1968843 h 2561967"/>
                  <a:gd name="connsiteX40" fmla="*/ 1128583 w 1328146"/>
                  <a:gd name="connsiteY40" fmla="*/ 2042984 h 2561967"/>
                  <a:gd name="connsiteX41" fmla="*/ 1169772 w 1328146"/>
                  <a:gd name="connsiteY41" fmla="*/ 2084173 h 2561967"/>
                  <a:gd name="connsiteX42" fmla="*/ 1186248 w 1328146"/>
                  <a:gd name="connsiteY42" fmla="*/ 2133600 h 2561967"/>
                  <a:gd name="connsiteX43" fmla="*/ 1194486 w 1328146"/>
                  <a:gd name="connsiteY43" fmla="*/ 2158313 h 2561967"/>
                  <a:gd name="connsiteX44" fmla="*/ 1227437 w 1328146"/>
                  <a:gd name="connsiteY44" fmla="*/ 2207740 h 2561967"/>
                  <a:gd name="connsiteX45" fmla="*/ 1243913 w 1328146"/>
                  <a:gd name="connsiteY45" fmla="*/ 2232454 h 2561967"/>
                  <a:gd name="connsiteX46" fmla="*/ 1252151 w 1328146"/>
                  <a:gd name="connsiteY46" fmla="*/ 2257167 h 2561967"/>
                  <a:gd name="connsiteX47" fmla="*/ 1260389 w 1328146"/>
                  <a:gd name="connsiteY47" fmla="*/ 2306594 h 2561967"/>
                  <a:gd name="connsiteX48" fmla="*/ 1276864 w 1328146"/>
                  <a:gd name="connsiteY48" fmla="*/ 2356021 h 2561967"/>
                  <a:gd name="connsiteX49" fmla="*/ 1301578 w 1328146"/>
                  <a:gd name="connsiteY49" fmla="*/ 2430162 h 2561967"/>
                  <a:gd name="connsiteX50" fmla="*/ 1309816 w 1328146"/>
                  <a:gd name="connsiteY50" fmla="*/ 2454875 h 2561967"/>
                  <a:gd name="connsiteX51" fmla="*/ 1326291 w 1328146"/>
                  <a:gd name="connsiteY51" fmla="*/ 2479589 h 2561967"/>
                  <a:gd name="connsiteX52" fmla="*/ 1326291 w 1328146"/>
                  <a:gd name="connsiteY52" fmla="*/ 2561967 h 2561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328146" h="2561967">
                    <a:moveTo>
                      <a:pt x="0" y="0"/>
                    </a:moveTo>
                    <a:cubicBezTo>
                      <a:pt x="32951" y="2746"/>
                      <a:pt x="66431" y="1753"/>
                      <a:pt x="98854" y="8238"/>
                    </a:cubicBezTo>
                    <a:cubicBezTo>
                      <a:pt x="108562" y="10180"/>
                      <a:pt x="114712" y="20285"/>
                      <a:pt x="123567" y="24713"/>
                    </a:cubicBezTo>
                    <a:cubicBezTo>
                      <a:pt x="131334" y="28596"/>
                      <a:pt x="140043" y="30205"/>
                      <a:pt x="148281" y="32951"/>
                    </a:cubicBezTo>
                    <a:lnTo>
                      <a:pt x="197708" y="65902"/>
                    </a:lnTo>
                    <a:cubicBezTo>
                      <a:pt x="205946" y="71394"/>
                      <a:pt x="215420" y="75377"/>
                      <a:pt x="222421" y="82378"/>
                    </a:cubicBezTo>
                    <a:cubicBezTo>
                      <a:pt x="240640" y="100597"/>
                      <a:pt x="248910" y="112098"/>
                      <a:pt x="271848" y="123567"/>
                    </a:cubicBezTo>
                    <a:cubicBezTo>
                      <a:pt x="279615" y="127450"/>
                      <a:pt x="288324" y="129059"/>
                      <a:pt x="296562" y="131805"/>
                    </a:cubicBezTo>
                    <a:cubicBezTo>
                      <a:pt x="352990" y="188233"/>
                      <a:pt x="326602" y="168307"/>
                      <a:pt x="370702" y="197708"/>
                    </a:cubicBezTo>
                    <a:cubicBezTo>
                      <a:pt x="382858" y="215942"/>
                      <a:pt x="392865" y="234451"/>
                      <a:pt x="411891" y="247135"/>
                    </a:cubicBezTo>
                    <a:cubicBezTo>
                      <a:pt x="419116" y="251952"/>
                      <a:pt x="428367" y="252627"/>
                      <a:pt x="436605" y="255373"/>
                    </a:cubicBezTo>
                    <a:cubicBezTo>
                      <a:pt x="451520" y="270288"/>
                      <a:pt x="484284" y="309515"/>
                      <a:pt x="510745" y="321275"/>
                    </a:cubicBezTo>
                    <a:cubicBezTo>
                      <a:pt x="558979" y="342712"/>
                      <a:pt x="568500" y="329600"/>
                      <a:pt x="609600" y="370702"/>
                    </a:cubicBezTo>
                    <a:cubicBezTo>
                      <a:pt x="617838" y="378940"/>
                      <a:pt x="624129" y="389758"/>
                      <a:pt x="634313" y="395416"/>
                    </a:cubicBezTo>
                    <a:cubicBezTo>
                      <a:pt x="649494" y="403850"/>
                      <a:pt x="683740" y="411892"/>
                      <a:pt x="683740" y="411892"/>
                    </a:cubicBezTo>
                    <a:cubicBezTo>
                      <a:pt x="705064" y="433215"/>
                      <a:pt x="728321" y="459702"/>
                      <a:pt x="757881" y="469556"/>
                    </a:cubicBezTo>
                    <a:cubicBezTo>
                      <a:pt x="766119" y="472302"/>
                      <a:pt x="774827" y="473911"/>
                      <a:pt x="782594" y="477794"/>
                    </a:cubicBezTo>
                    <a:cubicBezTo>
                      <a:pt x="805534" y="489264"/>
                      <a:pt x="813801" y="500763"/>
                      <a:pt x="832021" y="518984"/>
                    </a:cubicBezTo>
                    <a:cubicBezTo>
                      <a:pt x="837513" y="535460"/>
                      <a:pt x="844285" y="551563"/>
                      <a:pt x="848497" y="568411"/>
                    </a:cubicBezTo>
                    <a:cubicBezTo>
                      <a:pt x="858841" y="609786"/>
                      <a:pt x="853155" y="590621"/>
                      <a:pt x="864972" y="626075"/>
                    </a:cubicBezTo>
                    <a:cubicBezTo>
                      <a:pt x="867718" y="664518"/>
                      <a:pt x="868707" y="703128"/>
                      <a:pt x="873210" y="741405"/>
                    </a:cubicBezTo>
                    <a:cubicBezTo>
                      <a:pt x="874225" y="750029"/>
                      <a:pt x="880128" y="757536"/>
                      <a:pt x="881448" y="766119"/>
                    </a:cubicBezTo>
                    <a:cubicBezTo>
                      <a:pt x="885644" y="793394"/>
                      <a:pt x="884600" y="821373"/>
                      <a:pt x="889686" y="848497"/>
                    </a:cubicBezTo>
                    <a:cubicBezTo>
                      <a:pt x="892887" y="865566"/>
                      <a:pt x="900670" y="881448"/>
                      <a:pt x="906162" y="897924"/>
                    </a:cubicBezTo>
                    <a:lnTo>
                      <a:pt x="914400" y="922638"/>
                    </a:lnTo>
                    <a:cubicBezTo>
                      <a:pt x="917146" y="930876"/>
                      <a:pt x="920934" y="938836"/>
                      <a:pt x="922637" y="947351"/>
                    </a:cubicBezTo>
                    <a:cubicBezTo>
                      <a:pt x="925383" y="961081"/>
                      <a:pt x="928895" y="974679"/>
                      <a:pt x="930875" y="988540"/>
                    </a:cubicBezTo>
                    <a:cubicBezTo>
                      <a:pt x="961123" y="1200270"/>
                      <a:pt x="921480" y="956883"/>
                      <a:pt x="947351" y="1112108"/>
                    </a:cubicBezTo>
                    <a:cubicBezTo>
                      <a:pt x="944605" y="1213708"/>
                      <a:pt x="944189" y="1315398"/>
                      <a:pt x="939113" y="1416908"/>
                    </a:cubicBezTo>
                    <a:cubicBezTo>
                      <a:pt x="938679" y="1425580"/>
                      <a:pt x="932981" y="1433197"/>
                      <a:pt x="930875" y="1441621"/>
                    </a:cubicBezTo>
                    <a:cubicBezTo>
                      <a:pt x="910990" y="1521162"/>
                      <a:pt x="933232" y="1451025"/>
                      <a:pt x="914400" y="1507524"/>
                    </a:cubicBezTo>
                    <a:cubicBezTo>
                      <a:pt x="917146" y="1565189"/>
                      <a:pt x="917843" y="1622988"/>
                      <a:pt x="922637" y="1680519"/>
                    </a:cubicBezTo>
                    <a:cubicBezTo>
                      <a:pt x="924948" y="1708249"/>
                      <a:pt x="936387" y="1705277"/>
                      <a:pt x="947351" y="1729946"/>
                    </a:cubicBezTo>
                    <a:cubicBezTo>
                      <a:pt x="954404" y="1745816"/>
                      <a:pt x="954194" y="1764923"/>
                      <a:pt x="963827" y="1779373"/>
                    </a:cubicBezTo>
                    <a:cubicBezTo>
                      <a:pt x="969319" y="1787611"/>
                      <a:pt x="975874" y="1795231"/>
                      <a:pt x="980302" y="1804086"/>
                    </a:cubicBezTo>
                    <a:cubicBezTo>
                      <a:pt x="984185" y="1811853"/>
                      <a:pt x="983723" y="1821575"/>
                      <a:pt x="988540" y="1828800"/>
                    </a:cubicBezTo>
                    <a:cubicBezTo>
                      <a:pt x="995002" y="1838493"/>
                      <a:pt x="1005016" y="1845275"/>
                      <a:pt x="1013254" y="1853513"/>
                    </a:cubicBezTo>
                    <a:cubicBezTo>
                      <a:pt x="1041493" y="1938239"/>
                      <a:pt x="995997" y="1823707"/>
                      <a:pt x="1046205" y="1886465"/>
                    </a:cubicBezTo>
                    <a:cubicBezTo>
                      <a:pt x="1053278" y="1895306"/>
                      <a:pt x="1051190" y="1908572"/>
                      <a:pt x="1054443" y="1919416"/>
                    </a:cubicBezTo>
                    <a:cubicBezTo>
                      <a:pt x="1059433" y="1936050"/>
                      <a:pt x="1061284" y="1954393"/>
                      <a:pt x="1070918" y="1968843"/>
                    </a:cubicBezTo>
                    <a:cubicBezTo>
                      <a:pt x="1154198" y="2093760"/>
                      <a:pt x="1064061" y="1965557"/>
                      <a:pt x="1128583" y="2042984"/>
                    </a:cubicBezTo>
                    <a:cubicBezTo>
                      <a:pt x="1162906" y="2084172"/>
                      <a:pt x="1124467" y="2053968"/>
                      <a:pt x="1169772" y="2084173"/>
                    </a:cubicBezTo>
                    <a:lnTo>
                      <a:pt x="1186248" y="2133600"/>
                    </a:lnTo>
                    <a:cubicBezTo>
                      <a:pt x="1188994" y="2141838"/>
                      <a:pt x="1189669" y="2151088"/>
                      <a:pt x="1194486" y="2158313"/>
                    </a:cubicBezTo>
                    <a:lnTo>
                      <a:pt x="1227437" y="2207740"/>
                    </a:lnTo>
                    <a:cubicBezTo>
                      <a:pt x="1232929" y="2215978"/>
                      <a:pt x="1240782" y="2223061"/>
                      <a:pt x="1243913" y="2232454"/>
                    </a:cubicBezTo>
                    <a:lnTo>
                      <a:pt x="1252151" y="2257167"/>
                    </a:lnTo>
                    <a:cubicBezTo>
                      <a:pt x="1254897" y="2273643"/>
                      <a:pt x="1256338" y="2290390"/>
                      <a:pt x="1260389" y="2306594"/>
                    </a:cubicBezTo>
                    <a:cubicBezTo>
                      <a:pt x="1264601" y="2323442"/>
                      <a:pt x="1271372" y="2339545"/>
                      <a:pt x="1276864" y="2356021"/>
                    </a:cubicBezTo>
                    <a:lnTo>
                      <a:pt x="1301578" y="2430162"/>
                    </a:lnTo>
                    <a:cubicBezTo>
                      <a:pt x="1304324" y="2438400"/>
                      <a:pt x="1305000" y="2447650"/>
                      <a:pt x="1309816" y="2454875"/>
                    </a:cubicBezTo>
                    <a:cubicBezTo>
                      <a:pt x="1315308" y="2463113"/>
                      <a:pt x="1324786" y="2469803"/>
                      <a:pt x="1326291" y="2479589"/>
                    </a:cubicBezTo>
                    <a:cubicBezTo>
                      <a:pt x="1330466" y="2506729"/>
                      <a:pt x="1326291" y="2534508"/>
                      <a:pt x="1326291" y="2561967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4" name="フリーフォーム 263"/>
              <p:cNvSpPr/>
              <p:nvPr/>
            </p:nvSpPr>
            <p:spPr>
              <a:xfrm>
                <a:off x="7397578" y="4506097"/>
                <a:ext cx="1112108" cy="535460"/>
              </a:xfrm>
              <a:custGeom>
                <a:avLst/>
                <a:gdLst>
                  <a:gd name="connsiteX0" fmla="*/ 1112108 w 1112108"/>
                  <a:gd name="connsiteY0" fmla="*/ 123568 h 535460"/>
                  <a:gd name="connsiteX1" fmla="*/ 1087395 w 1112108"/>
                  <a:gd name="connsiteY1" fmla="*/ 82379 h 535460"/>
                  <a:gd name="connsiteX2" fmla="*/ 1062681 w 1112108"/>
                  <a:gd name="connsiteY2" fmla="*/ 32952 h 535460"/>
                  <a:gd name="connsiteX3" fmla="*/ 1054444 w 1112108"/>
                  <a:gd name="connsiteY3" fmla="*/ 8238 h 535460"/>
                  <a:gd name="connsiteX4" fmla="*/ 1029730 w 1112108"/>
                  <a:gd name="connsiteY4" fmla="*/ 0 h 535460"/>
                  <a:gd name="connsiteX5" fmla="*/ 939114 w 1112108"/>
                  <a:gd name="connsiteY5" fmla="*/ 8238 h 535460"/>
                  <a:gd name="connsiteX6" fmla="*/ 864973 w 1112108"/>
                  <a:gd name="connsiteY6" fmla="*/ 24714 h 535460"/>
                  <a:gd name="connsiteX7" fmla="*/ 840260 w 1112108"/>
                  <a:gd name="connsiteY7" fmla="*/ 32952 h 535460"/>
                  <a:gd name="connsiteX8" fmla="*/ 807308 w 1112108"/>
                  <a:gd name="connsiteY8" fmla="*/ 41189 h 535460"/>
                  <a:gd name="connsiteX9" fmla="*/ 782595 w 1112108"/>
                  <a:gd name="connsiteY9" fmla="*/ 57665 h 535460"/>
                  <a:gd name="connsiteX10" fmla="*/ 757881 w 1112108"/>
                  <a:gd name="connsiteY10" fmla="*/ 65903 h 535460"/>
                  <a:gd name="connsiteX11" fmla="*/ 708454 w 1112108"/>
                  <a:gd name="connsiteY11" fmla="*/ 98854 h 535460"/>
                  <a:gd name="connsiteX12" fmla="*/ 626076 w 1112108"/>
                  <a:gd name="connsiteY12" fmla="*/ 123568 h 535460"/>
                  <a:gd name="connsiteX13" fmla="*/ 601363 w 1112108"/>
                  <a:gd name="connsiteY13" fmla="*/ 131806 h 535460"/>
                  <a:gd name="connsiteX14" fmla="*/ 551936 w 1112108"/>
                  <a:gd name="connsiteY14" fmla="*/ 140044 h 535460"/>
                  <a:gd name="connsiteX15" fmla="*/ 444844 w 1112108"/>
                  <a:gd name="connsiteY15" fmla="*/ 164757 h 535460"/>
                  <a:gd name="connsiteX16" fmla="*/ 378941 w 1112108"/>
                  <a:gd name="connsiteY16" fmla="*/ 181233 h 535460"/>
                  <a:gd name="connsiteX17" fmla="*/ 329514 w 1112108"/>
                  <a:gd name="connsiteY17" fmla="*/ 197708 h 535460"/>
                  <a:gd name="connsiteX18" fmla="*/ 280087 w 1112108"/>
                  <a:gd name="connsiteY18" fmla="*/ 222422 h 535460"/>
                  <a:gd name="connsiteX19" fmla="*/ 255373 w 1112108"/>
                  <a:gd name="connsiteY19" fmla="*/ 238898 h 535460"/>
                  <a:gd name="connsiteX20" fmla="*/ 205946 w 1112108"/>
                  <a:gd name="connsiteY20" fmla="*/ 255373 h 535460"/>
                  <a:gd name="connsiteX21" fmla="*/ 131806 w 1112108"/>
                  <a:gd name="connsiteY21" fmla="*/ 288325 h 535460"/>
                  <a:gd name="connsiteX22" fmla="*/ 107092 w 1112108"/>
                  <a:gd name="connsiteY22" fmla="*/ 296562 h 535460"/>
                  <a:gd name="connsiteX23" fmla="*/ 82379 w 1112108"/>
                  <a:gd name="connsiteY23" fmla="*/ 304800 h 535460"/>
                  <a:gd name="connsiteX24" fmla="*/ 49427 w 1112108"/>
                  <a:gd name="connsiteY24" fmla="*/ 313038 h 535460"/>
                  <a:gd name="connsiteX25" fmla="*/ 0 w 1112108"/>
                  <a:gd name="connsiteY25" fmla="*/ 329514 h 535460"/>
                  <a:gd name="connsiteX26" fmla="*/ 24714 w 1112108"/>
                  <a:gd name="connsiteY26" fmla="*/ 428368 h 535460"/>
                  <a:gd name="connsiteX27" fmla="*/ 41190 w 1112108"/>
                  <a:gd name="connsiteY27" fmla="*/ 477795 h 535460"/>
                  <a:gd name="connsiteX28" fmla="*/ 41190 w 1112108"/>
                  <a:gd name="connsiteY28" fmla="*/ 535460 h 535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12108" h="535460">
                    <a:moveTo>
                      <a:pt x="1112108" y="123568"/>
                    </a:moveTo>
                    <a:cubicBezTo>
                      <a:pt x="1103870" y="109838"/>
                      <a:pt x="1094555" y="96700"/>
                      <a:pt x="1087395" y="82379"/>
                    </a:cubicBezTo>
                    <a:cubicBezTo>
                      <a:pt x="1053293" y="14175"/>
                      <a:pt x="1109893" y="103767"/>
                      <a:pt x="1062681" y="32952"/>
                    </a:cubicBezTo>
                    <a:cubicBezTo>
                      <a:pt x="1059935" y="24714"/>
                      <a:pt x="1060584" y="14378"/>
                      <a:pt x="1054444" y="8238"/>
                    </a:cubicBezTo>
                    <a:cubicBezTo>
                      <a:pt x="1048304" y="2098"/>
                      <a:pt x="1038414" y="0"/>
                      <a:pt x="1029730" y="0"/>
                    </a:cubicBezTo>
                    <a:cubicBezTo>
                      <a:pt x="999400" y="0"/>
                      <a:pt x="969319" y="5492"/>
                      <a:pt x="939114" y="8238"/>
                    </a:cubicBezTo>
                    <a:cubicBezTo>
                      <a:pt x="883478" y="26783"/>
                      <a:pt x="951965" y="5382"/>
                      <a:pt x="864973" y="24714"/>
                    </a:cubicBezTo>
                    <a:cubicBezTo>
                      <a:pt x="856496" y="26598"/>
                      <a:pt x="848609" y="30567"/>
                      <a:pt x="840260" y="32952"/>
                    </a:cubicBezTo>
                    <a:cubicBezTo>
                      <a:pt x="829374" y="36062"/>
                      <a:pt x="818292" y="38443"/>
                      <a:pt x="807308" y="41189"/>
                    </a:cubicBezTo>
                    <a:cubicBezTo>
                      <a:pt x="799070" y="46681"/>
                      <a:pt x="791450" y="53237"/>
                      <a:pt x="782595" y="57665"/>
                    </a:cubicBezTo>
                    <a:cubicBezTo>
                      <a:pt x="774828" y="61548"/>
                      <a:pt x="765472" y="61686"/>
                      <a:pt x="757881" y="65903"/>
                    </a:cubicBezTo>
                    <a:cubicBezTo>
                      <a:pt x="740572" y="75519"/>
                      <a:pt x="727664" y="94051"/>
                      <a:pt x="708454" y="98854"/>
                    </a:cubicBezTo>
                    <a:cubicBezTo>
                      <a:pt x="658656" y="111304"/>
                      <a:pt x="686242" y="103512"/>
                      <a:pt x="626076" y="123568"/>
                    </a:cubicBezTo>
                    <a:cubicBezTo>
                      <a:pt x="617838" y="126314"/>
                      <a:pt x="609928" y="130378"/>
                      <a:pt x="601363" y="131806"/>
                    </a:cubicBezTo>
                    <a:cubicBezTo>
                      <a:pt x="584887" y="134552"/>
                      <a:pt x="568140" y="135993"/>
                      <a:pt x="551936" y="140044"/>
                    </a:cubicBezTo>
                    <a:cubicBezTo>
                      <a:pt x="431319" y="170197"/>
                      <a:pt x="578696" y="145635"/>
                      <a:pt x="444844" y="164757"/>
                    </a:cubicBezTo>
                    <a:cubicBezTo>
                      <a:pt x="369864" y="189750"/>
                      <a:pt x="488277" y="151415"/>
                      <a:pt x="378941" y="181233"/>
                    </a:cubicBezTo>
                    <a:cubicBezTo>
                      <a:pt x="362186" y="185802"/>
                      <a:pt x="329514" y="197708"/>
                      <a:pt x="329514" y="197708"/>
                    </a:cubicBezTo>
                    <a:cubicBezTo>
                      <a:pt x="258686" y="244927"/>
                      <a:pt x="348300" y="188315"/>
                      <a:pt x="280087" y="222422"/>
                    </a:cubicBezTo>
                    <a:cubicBezTo>
                      <a:pt x="271231" y="226850"/>
                      <a:pt x="264421" y="234877"/>
                      <a:pt x="255373" y="238898"/>
                    </a:cubicBezTo>
                    <a:cubicBezTo>
                      <a:pt x="239503" y="245951"/>
                      <a:pt x="205946" y="255373"/>
                      <a:pt x="205946" y="255373"/>
                    </a:cubicBezTo>
                    <a:cubicBezTo>
                      <a:pt x="166785" y="281482"/>
                      <a:pt x="190623" y="268720"/>
                      <a:pt x="131806" y="288325"/>
                    </a:cubicBezTo>
                    <a:lnTo>
                      <a:pt x="107092" y="296562"/>
                    </a:lnTo>
                    <a:cubicBezTo>
                      <a:pt x="98854" y="299308"/>
                      <a:pt x="90803" y="302694"/>
                      <a:pt x="82379" y="304800"/>
                    </a:cubicBezTo>
                    <a:cubicBezTo>
                      <a:pt x="71395" y="307546"/>
                      <a:pt x="60272" y="309785"/>
                      <a:pt x="49427" y="313038"/>
                    </a:cubicBezTo>
                    <a:cubicBezTo>
                      <a:pt x="32793" y="318028"/>
                      <a:pt x="0" y="329514"/>
                      <a:pt x="0" y="329514"/>
                    </a:cubicBezTo>
                    <a:cubicBezTo>
                      <a:pt x="11093" y="396071"/>
                      <a:pt x="2956" y="363096"/>
                      <a:pt x="24714" y="428368"/>
                    </a:cubicBezTo>
                    <a:cubicBezTo>
                      <a:pt x="24715" y="428370"/>
                      <a:pt x="41190" y="477794"/>
                      <a:pt x="41190" y="477795"/>
                    </a:cubicBezTo>
                    <a:lnTo>
                      <a:pt x="41190" y="535460"/>
                    </a:ln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5" name="フリーフォーム 264"/>
              <p:cNvSpPr/>
              <p:nvPr/>
            </p:nvSpPr>
            <p:spPr>
              <a:xfrm>
                <a:off x="7405816" y="4665484"/>
                <a:ext cx="1837038" cy="1282235"/>
              </a:xfrm>
              <a:custGeom>
                <a:avLst/>
                <a:gdLst>
                  <a:gd name="connsiteX0" fmla="*/ 1837038 w 1837038"/>
                  <a:gd name="connsiteY0" fmla="*/ 1208094 h 1282235"/>
                  <a:gd name="connsiteX1" fmla="*/ 1820562 w 1837038"/>
                  <a:gd name="connsiteY1" fmla="*/ 1166905 h 1282235"/>
                  <a:gd name="connsiteX2" fmla="*/ 1812325 w 1837038"/>
                  <a:gd name="connsiteY2" fmla="*/ 1142192 h 1282235"/>
                  <a:gd name="connsiteX3" fmla="*/ 1779373 w 1837038"/>
                  <a:gd name="connsiteY3" fmla="*/ 1092765 h 1282235"/>
                  <a:gd name="connsiteX4" fmla="*/ 1696995 w 1837038"/>
                  <a:gd name="connsiteY4" fmla="*/ 969197 h 1282235"/>
                  <a:gd name="connsiteX5" fmla="*/ 1647568 w 1837038"/>
                  <a:gd name="connsiteY5" fmla="*/ 895057 h 1282235"/>
                  <a:gd name="connsiteX6" fmla="*/ 1631092 w 1837038"/>
                  <a:gd name="connsiteY6" fmla="*/ 870343 h 1282235"/>
                  <a:gd name="connsiteX7" fmla="*/ 1622854 w 1837038"/>
                  <a:gd name="connsiteY7" fmla="*/ 837392 h 1282235"/>
                  <a:gd name="connsiteX8" fmla="*/ 1598141 w 1837038"/>
                  <a:gd name="connsiteY8" fmla="*/ 763251 h 1282235"/>
                  <a:gd name="connsiteX9" fmla="*/ 1565189 w 1837038"/>
                  <a:gd name="connsiteY9" fmla="*/ 664397 h 1282235"/>
                  <a:gd name="connsiteX10" fmla="*/ 1548714 w 1837038"/>
                  <a:gd name="connsiteY10" fmla="*/ 614970 h 1282235"/>
                  <a:gd name="connsiteX11" fmla="*/ 1540476 w 1837038"/>
                  <a:gd name="connsiteY11" fmla="*/ 590257 h 1282235"/>
                  <a:gd name="connsiteX12" fmla="*/ 1524000 w 1837038"/>
                  <a:gd name="connsiteY12" fmla="*/ 565543 h 1282235"/>
                  <a:gd name="connsiteX13" fmla="*/ 1507525 w 1837038"/>
                  <a:gd name="connsiteY13" fmla="*/ 516116 h 1282235"/>
                  <a:gd name="connsiteX14" fmla="*/ 1482811 w 1837038"/>
                  <a:gd name="connsiteY14" fmla="*/ 441975 h 1282235"/>
                  <a:gd name="connsiteX15" fmla="*/ 1474573 w 1837038"/>
                  <a:gd name="connsiteY15" fmla="*/ 417262 h 1282235"/>
                  <a:gd name="connsiteX16" fmla="*/ 1466335 w 1837038"/>
                  <a:gd name="connsiteY16" fmla="*/ 392548 h 1282235"/>
                  <a:gd name="connsiteX17" fmla="*/ 1441622 w 1837038"/>
                  <a:gd name="connsiteY17" fmla="*/ 343121 h 1282235"/>
                  <a:gd name="connsiteX18" fmla="*/ 1425146 w 1837038"/>
                  <a:gd name="connsiteY18" fmla="*/ 318408 h 1282235"/>
                  <a:gd name="connsiteX19" fmla="*/ 1408670 w 1837038"/>
                  <a:gd name="connsiteY19" fmla="*/ 260743 h 1282235"/>
                  <a:gd name="connsiteX20" fmla="*/ 1392195 w 1837038"/>
                  <a:gd name="connsiteY20" fmla="*/ 236030 h 1282235"/>
                  <a:gd name="connsiteX21" fmla="*/ 1383957 w 1837038"/>
                  <a:gd name="connsiteY21" fmla="*/ 211316 h 1282235"/>
                  <a:gd name="connsiteX22" fmla="*/ 1342768 w 1837038"/>
                  <a:gd name="connsiteY22" fmla="*/ 161889 h 1282235"/>
                  <a:gd name="connsiteX23" fmla="*/ 1293341 w 1837038"/>
                  <a:gd name="connsiteY23" fmla="*/ 63035 h 1282235"/>
                  <a:gd name="connsiteX24" fmla="*/ 1243914 w 1837038"/>
                  <a:gd name="connsiteY24" fmla="*/ 38321 h 1282235"/>
                  <a:gd name="connsiteX25" fmla="*/ 1219200 w 1837038"/>
                  <a:gd name="connsiteY25" fmla="*/ 21846 h 1282235"/>
                  <a:gd name="connsiteX26" fmla="*/ 1153298 w 1837038"/>
                  <a:gd name="connsiteY26" fmla="*/ 13608 h 1282235"/>
                  <a:gd name="connsiteX27" fmla="*/ 996779 w 1837038"/>
                  <a:gd name="connsiteY27" fmla="*/ 13608 h 1282235"/>
                  <a:gd name="connsiteX28" fmla="*/ 881449 w 1837038"/>
                  <a:gd name="connsiteY28" fmla="*/ 46559 h 1282235"/>
                  <a:gd name="connsiteX29" fmla="*/ 782595 w 1837038"/>
                  <a:gd name="connsiteY29" fmla="*/ 79511 h 1282235"/>
                  <a:gd name="connsiteX30" fmla="*/ 757881 w 1837038"/>
                  <a:gd name="connsiteY30" fmla="*/ 87748 h 1282235"/>
                  <a:gd name="connsiteX31" fmla="*/ 733168 w 1837038"/>
                  <a:gd name="connsiteY31" fmla="*/ 95986 h 1282235"/>
                  <a:gd name="connsiteX32" fmla="*/ 650789 w 1837038"/>
                  <a:gd name="connsiteY32" fmla="*/ 112462 h 1282235"/>
                  <a:gd name="connsiteX33" fmla="*/ 626076 w 1837038"/>
                  <a:gd name="connsiteY33" fmla="*/ 120700 h 1282235"/>
                  <a:gd name="connsiteX34" fmla="*/ 593125 w 1837038"/>
                  <a:gd name="connsiteY34" fmla="*/ 128938 h 1282235"/>
                  <a:gd name="connsiteX35" fmla="*/ 568411 w 1837038"/>
                  <a:gd name="connsiteY35" fmla="*/ 145413 h 1282235"/>
                  <a:gd name="connsiteX36" fmla="*/ 527222 w 1837038"/>
                  <a:gd name="connsiteY36" fmla="*/ 153651 h 1282235"/>
                  <a:gd name="connsiteX37" fmla="*/ 502508 w 1837038"/>
                  <a:gd name="connsiteY37" fmla="*/ 161889 h 1282235"/>
                  <a:gd name="connsiteX38" fmla="*/ 469557 w 1837038"/>
                  <a:gd name="connsiteY38" fmla="*/ 170127 h 1282235"/>
                  <a:gd name="connsiteX39" fmla="*/ 395416 w 1837038"/>
                  <a:gd name="connsiteY39" fmla="*/ 194840 h 1282235"/>
                  <a:gd name="connsiteX40" fmla="*/ 370703 w 1837038"/>
                  <a:gd name="connsiteY40" fmla="*/ 203078 h 1282235"/>
                  <a:gd name="connsiteX41" fmla="*/ 337752 w 1837038"/>
                  <a:gd name="connsiteY41" fmla="*/ 211316 h 1282235"/>
                  <a:gd name="connsiteX42" fmla="*/ 288325 w 1837038"/>
                  <a:gd name="connsiteY42" fmla="*/ 227792 h 1282235"/>
                  <a:gd name="connsiteX43" fmla="*/ 255373 w 1837038"/>
                  <a:gd name="connsiteY43" fmla="*/ 236030 h 1282235"/>
                  <a:gd name="connsiteX44" fmla="*/ 230660 w 1837038"/>
                  <a:gd name="connsiteY44" fmla="*/ 244267 h 1282235"/>
                  <a:gd name="connsiteX45" fmla="*/ 197708 w 1837038"/>
                  <a:gd name="connsiteY45" fmla="*/ 252505 h 1282235"/>
                  <a:gd name="connsiteX46" fmla="*/ 123568 w 1837038"/>
                  <a:gd name="connsiteY46" fmla="*/ 277219 h 1282235"/>
                  <a:gd name="connsiteX47" fmla="*/ 98854 w 1837038"/>
                  <a:gd name="connsiteY47" fmla="*/ 285457 h 1282235"/>
                  <a:gd name="connsiteX48" fmla="*/ 74141 w 1837038"/>
                  <a:gd name="connsiteY48" fmla="*/ 293694 h 1282235"/>
                  <a:gd name="connsiteX49" fmla="*/ 57665 w 1837038"/>
                  <a:gd name="connsiteY49" fmla="*/ 318408 h 1282235"/>
                  <a:gd name="connsiteX50" fmla="*/ 32952 w 1837038"/>
                  <a:gd name="connsiteY50" fmla="*/ 326646 h 1282235"/>
                  <a:gd name="connsiteX51" fmla="*/ 0 w 1837038"/>
                  <a:gd name="connsiteY51" fmla="*/ 376073 h 1282235"/>
                  <a:gd name="connsiteX52" fmla="*/ 8238 w 1837038"/>
                  <a:gd name="connsiteY52" fmla="*/ 557305 h 1282235"/>
                  <a:gd name="connsiteX53" fmla="*/ 24714 w 1837038"/>
                  <a:gd name="connsiteY53" fmla="*/ 614970 h 1282235"/>
                  <a:gd name="connsiteX54" fmla="*/ 32952 w 1837038"/>
                  <a:gd name="connsiteY54" fmla="*/ 689111 h 1282235"/>
                  <a:gd name="connsiteX55" fmla="*/ 49427 w 1837038"/>
                  <a:gd name="connsiteY55" fmla="*/ 738538 h 1282235"/>
                  <a:gd name="connsiteX56" fmla="*/ 57665 w 1837038"/>
                  <a:gd name="connsiteY56" fmla="*/ 796202 h 1282235"/>
                  <a:gd name="connsiteX57" fmla="*/ 65903 w 1837038"/>
                  <a:gd name="connsiteY57" fmla="*/ 829154 h 1282235"/>
                  <a:gd name="connsiteX58" fmla="*/ 74141 w 1837038"/>
                  <a:gd name="connsiteY58" fmla="*/ 903294 h 1282235"/>
                  <a:gd name="connsiteX59" fmla="*/ 90616 w 1837038"/>
                  <a:gd name="connsiteY59" fmla="*/ 952721 h 1282235"/>
                  <a:gd name="connsiteX60" fmla="*/ 98854 w 1837038"/>
                  <a:gd name="connsiteY60" fmla="*/ 985673 h 1282235"/>
                  <a:gd name="connsiteX61" fmla="*/ 107092 w 1837038"/>
                  <a:gd name="connsiteY61" fmla="*/ 1010386 h 1282235"/>
                  <a:gd name="connsiteX62" fmla="*/ 131806 w 1837038"/>
                  <a:gd name="connsiteY62" fmla="*/ 1101002 h 1282235"/>
                  <a:gd name="connsiteX63" fmla="*/ 148281 w 1837038"/>
                  <a:gd name="connsiteY63" fmla="*/ 1150430 h 1282235"/>
                  <a:gd name="connsiteX64" fmla="*/ 164757 w 1837038"/>
                  <a:gd name="connsiteY64" fmla="*/ 1175143 h 1282235"/>
                  <a:gd name="connsiteX65" fmla="*/ 172995 w 1837038"/>
                  <a:gd name="connsiteY65" fmla="*/ 1199857 h 1282235"/>
                  <a:gd name="connsiteX66" fmla="*/ 189470 w 1837038"/>
                  <a:gd name="connsiteY66" fmla="*/ 1224570 h 1282235"/>
                  <a:gd name="connsiteX67" fmla="*/ 197708 w 1837038"/>
                  <a:gd name="connsiteY67" fmla="*/ 1282235 h 1282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837038" h="1282235">
                    <a:moveTo>
                      <a:pt x="1837038" y="1208094"/>
                    </a:moveTo>
                    <a:cubicBezTo>
                      <a:pt x="1831546" y="1194364"/>
                      <a:pt x="1825754" y="1180751"/>
                      <a:pt x="1820562" y="1166905"/>
                    </a:cubicBezTo>
                    <a:cubicBezTo>
                      <a:pt x="1817513" y="1158775"/>
                      <a:pt x="1816542" y="1149782"/>
                      <a:pt x="1812325" y="1142192"/>
                    </a:cubicBezTo>
                    <a:cubicBezTo>
                      <a:pt x="1802709" y="1124882"/>
                      <a:pt x="1790357" y="1109241"/>
                      <a:pt x="1779373" y="1092765"/>
                    </a:cubicBezTo>
                    <a:lnTo>
                      <a:pt x="1696995" y="969197"/>
                    </a:lnTo>
                    <a:lnTo>
                      <a:pt x="1647568" y="895057"/>
                    </a:lnTo>
                    <a:lnTo>
                      <a:pt x="1631092" y="870343"/>
                    </a:lnTo>
                    <a:cubicBezTo>
                      <a:pt x="1628346" y="859359"/>
                      <a:pt x="1626107" y="848236"/>
                      <a:pt x="1622854" y="837392"/>
                    </a:cubicBezTo>
                    <a:cubicBezTo>
                      <a:pt x="1622849" y="837374"/>
                      <a:pt x="1602263" y="775617"/>
                      <a:pt x="1598141" y="763251"/>
                    </a:cubicBezTo>
                    <a:lnTo>
                      <a:pt x="1565189" y="664397"/>
                    </a:lnTo>
                    <a:lnTo>
                      <a:pt x="1548714" y="614970"/>
                    </a:lnTo>
                    <a:cubicBezTo>
                      <a:pt x="1545968" y="606732"/>
                      <a:pt x="1545293" y="597482"/>
                      <a:pt x="1540476" y="590257"/>
                    </a:cubicBezTo>
                    <a:cubicBezTo>
                      <a:pt x="1534984" y="582019"/>
                      <a:pt x="1528021" y="574591"/>
                      <a:pt x="1524000" y="565543"/>
                    </a:cubicBezTo>
                    <a:cubicBezTo>
                      <a:pt x="1516947" y="549673"/>
                      <a:pt x="1513017" y="532592"/>
                      <a:pt x="1507525" y="516116"/>
                    </a:cubicBezTo>
                    <a:lnTo>
                      <a:pt x="1482811" y="441975"/>
                    </a:lnTo>
                    <a:lnTo>
                      <a:pt x="1474573" y="417262"/>
                    </a:lnTo>
                    <a:cubicBezTo>
                      <a:pt x="1471827" y="409024"/>
                      <a:pt x="1471152" y="399773"/>
                      <a:pt x="1466335" y="392548"/>
                    </a:cubicBezTo>
                    <a:cubicBezTo>
                      <a:pt x="1419115" y="321717"/>
                      <a:pt x="1475732" y="411341"/>
                      <a:pt x="1441622" y="343121"/>
                    </a:cubicBezTo>
                    <a:cubicBezTo>
                      <a:pt x="1437194" y="334266"/>
                      <a:pt x="1430638" y="326646"/>
                      <a:pt x="1425146" y="318408"/>
                    </a:cubicBezTo>
                    <a:cubicBezTo>
                      <a:pt x="1422506" y="307850"/>
                      <a:pt x="1414579" y="272561"/>
                      <a:pt x="1408670" y="260743"/>
                    </a:cubicBezTo>
                    <a:cubicBezTo>
                      <a:pt x="1404242" y="251888"/>
                      <a:pt x="1396623" y="244885"/>
                      <a:pt x="1392195" y="236030"/>
                    </a:cubicBezTo>
                    <a:cubicBezTo>
                      <a:pt x="1388312" y="228263"/>
                      <a:pt x="1387840" y="219083"/>
                      <a:pt x="1383957" y="211316"/>
                    </a:cubicBezTo>
                    <a:cubicBezTo>
                      <a:pt x="1372488" y="188378"/>
                      <a:pt x="1360987" y="180108"/>
                      <a:pt x="1342768" y="161889"/>
                    </a:cubicBezTo>
                    <a:cubicBezTo>
                      <a:pt x="1333370" y="133695"/>
                      <a:pt x="1320716" y="81285"/>
                      <a:pt x="1293341" y="63035"/>
                    </a:cubicBezTo>
                    <a:cubicBezTo>
                      <a:pt x="1222522" y="15822"/>
                      <a:pt x="1312119" y="72423"/>
                      <a:pt x="1243914" y="38321"/>
                    </a:cubicBezTo>
                    <a:cubicBezTo>
                      <a:pt x="1235059" y="33893"/>
                      <a:pt x="1228752" y="24451"/>
                      <a:pt x="1219200" y="21846"/>
                    </a:cubicBezTo>
                    <a:cubicBezTo>
                      <a:pt x="1197842" y="16021"/>
                      <a:pt x="1175265" y="16354"/>
                      <a:pt x="1153298" y="13608"/>
                    </a:cubicBezTo>
                    <a:cubicBezTo>
                      <a:pt x="1090601" y="-7291"/>
                      <a:pt x="1118095" y="-1557"/>
                      <a:pt x="996779" y="13608"/>
                    </a:cubicBezTo>
                    <a:cubicBezTo>
                      <a:pt x="963684" y="17745"/>
                      <a:pt x="914274" y="35618"/>
                      <a:pt x="881449" y="46559"/>
                    </a:cubicBezTo>
                    <a:lnTo>
                      <a:pt x="782595" y="79511"/>
                    </a:lnTo>
                    <a:lnTo>
                      <a:pt x="757881" y="87748"/>
                    </a:lnTo>
                    <a:cubicBezTo>
                      <a:pt x="749643" y="90494"/>
                      <a:pt x="741592" y="93880"/>
                      <a:pt x="733168" y="95986"/>
                    </a:cubicBezTo>
                    <a:cubicBezTo>
                      <a:pt x="684012" y="108275"/>
                      <a:pt x="711384" y="102363"/>
                      <a:pt x="650789" y="112462"/>
                    </a:cubicBezTo>
                    <a:cubicBezTo>
                      <a:pt x="642551" y="115208"/>
                      <a:pt x="634425" y="118314"/>
                      <a:pt x="626076" y="120700"/>
                    </a:cubicBezTo>
                    <a:cubicBezTo>
                      <a:pt x="615190" y="123810"/>
                      <a:pt x="603531" y="124478"/>
                      <a:pt x="593125" y="128938"/>
                    </a:cubicBezTo>
                    <a:cubicBezTo>
                      <a:pt x="584025" y="132838"/>
                      <a:pt x="577681" y="141937"/>
                      <a:pt x="568411" y="145413"/>
                    </a:cubicBezTo>
                    <a:cubicBezTo>
                      <a:pt x="555301" y="150329"/>
                      <a:pt x="540806" y="150255"/>
                      <a:pt x="527222" y="153651"/>
                    </a:cubicBezTo>
                    <a:cubicBezTo>
                      <a:pt x="518798" y="155757"/>
                      <a:pt x="510857" y="159503"/>
                      <a:pt x="502508" y="161889"/>
                    </a:cubicBezTo>
                    <a:cubicBezTo>
                      <a:pt x="491622" y="164999"/>
                      <a:pt x="480401" y="166874"/>
                      <a:pt x="469557" y="170127"/>
                    </a:cubicBezTo>
                    <a:cubicBezTo>
                      <a:pt x="469539" y="170132"/>
                      <a:pt x="407782" y="190718"/>
                      <a:pt x="395416" y="194840"/>
                    </a:cubicBezTo>
                    <a:cubicBezTo>
                      <a:pt x="387178" y="197586"/>
                      <a:pt x="379127" y="200972"/>
                      <a:pt x="370703" y="203078"/>
                    </a:cubicBezTo>
                    <a:cubicBezTo>
                      <a:pt x="359719" y="205824"/>
                      <a:pt x="348596" y="208063"/>
                      <a:pt x="337752" y="211316"/>
                    </a:cubicBezTo>
                    <a:cubicBezTo>
                      <a:pt x="321118" y="216306"/>
                      <a:pt x="305173" y="223580"/>
                      <a:pt x="288325" y="227792"/>
                    </a:cubicBezTo>
                    <a:cubicBezTo>
                      <a:pt x="277341" y="230538"/>
                      <a:pt x="266259" y="232920"/>
                      <a:pt x="255373" y="236030"/>
                    </a:cubicBezTo>
                    <a:cubicBezTo>
                      <a:pt x="247024" y="238415"/>
                      <a:pt x="239009" y="241882"/>
                      <a:pt x="230660" y="244267"/>
                    </a:cubicBezTo>
                    <a:cubicBezTo>
                      <a:pt x="219774" y="247377"/>
                      <a:pt x="208553" y="249252"/>
                      <a:pt x="197708" y="252505"/>
                    </a:cubicBezTo>
                    <a:cubicBezTo>
                      <a:pt x="197691" y="252510"/>
                      <a:pt x="135933" y="273097"/>
                      <a:pt x="123568" y="277219"/>
                    </a:cubicBezTo>
                    <a:lnTo>
                      <a:pt x="98854" y="285457"/>
                    </a:lnTo>
                    <a:lnTo>
                      <a:pt x="74141" y="293694"/>
                    </a:lnTo>
                    <a:cubicBezTo>
                      <a:pt x="68649" y="301932"/>
                      <a:pt x="65396" y="312223"/>
                      <a:pt x="57665" y="318408"/>
                    </a:cubicBezTo>
                    <a:cubicBezTo>
                      <a:pt x="50885" y="323832"/>
                      <a:pt x="39092" y="320506"/>
                      <a:pt x="32952" y="326646"/>
                    </a:cubicBezTo>
                    <a:cubicBezTo>
                      <a:pt x="18950" y="340648"/>
                      <a:pt x="0" y="376073"/>
                      <a:pt x="0" y="376073"/>
                    </a:cubicBezTo>
                    <a:cubicBezTo>
                      <a:pt x="2746" y="436484"/>
                      <a:pt x="3600" y="497010"/>
                      <a:pt x="8238" y="557305"/>
                    </a:cubicBezTo>
                    <a:cubicBezTo>
                      <a:pt x="9273" y="570754"/>
                      <a:pt x="20035" y="600934"/>
                      <a:pt x="24714" y="614970"/>
                    </a:cubicBezTo>
                    <a:cubicBezTo>
                      <a:pt x="27460" y="639684"/>
                      <a:pt x="28076" y="664728"/>
                      <a:pt x="32952" y="689111"/>
                    </a:cubicBezTo>
                    <a:cubicBezTo>
                      <a:pt x="36358" y="706141"/>
                      <a:pt x="49427" y="738538"/>
                      <a:pt x="49427" y="738538"/>
                    </a:cubicBezTo>
                    <a:cubicBezTo>
                      <a:pt x="52173" y="757759"/>
                      <a:pt x="54192" y="777099"/>
                      <a:pt x="57665" y="796202"/>
                    </a:cubicBezTo>
                    <a:cubicBezTo>
                      <a:pt x="59690" y="807341"/>
                      <a:pt x="64181" y="817964"/>
                      <a:pt x="65903" y="829154"/>
                    </a:cubicBezTo>
                    <a:cubicBezTo>
                      <a:pt x="69684" y="853730"/>
                      <a:pt x="69265" y="878911"/>
                      <a:pt x="74141" y="903294"/>
                    </a:cubicBezTo>
                    <a:cubicBezTo>
                      <a:pt x="77547" y="920324"/>
                      <a:pt x="86404" y="935873"/>
                      <a:pt x="90616" y="952721"/>
                    </a:cubicBezTo>
                    <a:cubicBezTo>
                      <a:pt x="93362" y="963705"/>
                      <a:pt x="95744" y="974787"/>
                      <a:pt x="98854" y="985673"/>
                    </a:cubicBezTo>
                    <a:cubicBezTo>
                      <a:pt x="101240" y="994022"/>
                      <a:pt x="104986" y="1001962"/>
                      <a:pt x="107092" y="1010386"/>
                    </a:cubicBezTo>
                    <a:cubicBezTo>
                      <a:pt x="130385" y="1103554"/>
                      <a:pt x="96454" y="994942"/>
                      <a:pt x="131806" y="1101002"/>
                    </a:cubicBezTo>
                    <a:cubicBezTo>
                      <a:pt x="131808" y="1101007"/>
                      <a:pt x="148278" y="1150426"/>
                      <a:pt x="148281" y="1150430"/>
                    </a:cubicBezTo>
                    <a:lnTo>
                      <a:pt x="164757" y="1175143"/>
                    </a:lnTo>
                    <a:cubicBezTo>
                      <a:pt x="167503" y="1183381"/>
                      <a:pt x="169112" y="1192090"/>
                      <a:pt x="172995" y="1199857"/>
                    </a:cubicBezTo>
                    <a:cubicBezTo>
                      <a:pt x="177423" y="1208712"/>
                      <a:pt x="185570" y="1215470"/>
                      <a:pt x="189470" y="1224570"/>
                    </a:cubicBezTo>
                    <a:cubicBezTo>
                      <a:pt x="199706" y="1248454"/>
                      <a:pt x="197708" y="1258612"/>
                      <a:pt x="197708" y="1282235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6" name="フリーフォーム 265"/>
              <p:cNvSpPr/>
              <p:nvPr/>
            </p:nvSpPr>
            <p:spPr>
              <a:xfrm>
                <a:off x="6598508" y="2636108"/>
                <a:ext cx="148281" cy="148281"/>
              </a:xfrm>
              <a:custGeom>
                <a:avLst/>
                <a:gdLst>
                  <a:gd name="connsiteX0" fmla="*/ 148281 w 148281"/>
                  <a:gd name="connsiteY0" fmla="*/ 148281 h 148281"/>
                  <a:gd name="connsiteX1" fmla="*/ 82378 w 148281"/>
                  <a:gd name="connsiteY1" fmla="*/ 131806 h 148281"/>
                  <a:gd name="connsiteX2" fmla="*/ 57665 w 148281"/>
                  <a:gd name="connsiteY2" fmla="*/ 115330 h 148281"/>
                  <a:gd name="connsiteX3" fmla="*/ 41189 w 148281"/>
                  <a:gd name="connsiteY3" fmla="*/ 90616 h 148281"/>
                  <a:gd name="connsiteX4" fmla="*/ 16476 w 148281"/>
                  <a:gd name="connsiteY4" fmla="*/ 74141 h 148281"/>
                  <a:gd name="connsiteX5" fmla="*/ 8238 w 148281"/>
                  <a:gd name="connsiteY5" fmla="*/ 16476 h 148281"/>
                  <a:gd name="connsiteX6" fmla="*/ 0 w 148281"/>
                  <a:gd name="connsiteY6" fmla="*/ 0 h 14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281" h="148281">
                    <a:moveTo>
                      <a:pt x="148281" y="148281"/>
                    </a:moveTo>
                    <a:cubicBezTo>
                      <a:pt x="132623" y="145149"/>
                      <a:pt x="99261" y="140247"/>
                      <a:pt x="82378" y="131806"/>
                    </a:cubicBezTo>
                    <a:cubicBezTo>
                      <a:pt x="73523" y="127378"/>
                      <a:pt x="65903" y="120822"/>
                      <a:pt x="57665" y="115330"/>
                    </a:cubicBezTo>
                    <a:cubicBezTo>
                      <a:pt x="52173" y="107092"/>
                      <a:pt x="48190" y="97617"/>
                      <a:pt x="41189" y="90616"/>
                    </a:cubicBezTo>
                    <a:cubicBezTo>
                      <a:pt x="34188" y="83615"/>
                      <a:pt x="20497" y="83188"/>
                      <a:pt x="16476" y="74141"/>
                    </a:cubicBezTo>
                    <a:cubicBezTo>
                      <a:pt x="8590" y="56398"/>
                      <a:pt x="12450" y="35430"/>
                      <a:pt x="8238" y="16476"/>
                    </a:cubicBezTo>
                    <a:cubicBezTo>
                      <a:pt x="6906" y="10482"/>
                      <a:pt x="2746" y="5492"/>
                      <a:pt x="0" y="0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257" name="フリーフォーム 256"/>
            <p:cNvSpPr/>
            <p:nvPr/>
          </p:nvSpPr>
          <p:spPr>
            <a:xfrm>
              <a:off x="7833360" y="2561078"/>
              <a:ext cx="110732" cy="235462"/>
            </a:xfrm>
            <a:custGeom>
              <a:avLst/>
              <a:gdLst>
                <a:gd name="connsiteX0" fmla="*/ 22860 w 110732"/>
                <a:gd name="connsiteY0" fmla="*/ 235462 h 235462"/>
                <a:gd name="connsiteX1" fmla="*/ 34290 w 110732"/>
                <a:gd name="connsiteY1" fmla="*/ 216412 h 235462"/>
                <a:gd name="connsiteX2" fmla="*/ 45720 w 110732"/>
                <a:gd name="connsiteY2" fmla="*/ 212602 h 235462"/>
                <a:gd name="connsiteX3" fmla="*/ 68580 w 110732"/>
                <a:gd name="connsiteY3" fmla="*/ 189742 h 235462"/>
                <a:gd name="connsiteX4" fmla="*/ 83820 w 110732"/>
                <a:gd name="connsiteY4" fmla="*/ 155452 h 235462"/>
                <a:gd name="connsiteX5" fmla="*/ 87630 w 110732"/>
                <a:gd name="connsiteY5" fmla="*/ 144022 h 235462"/>
                <a:gd name="connsiteX6" fmla="*/ 91440 w 110732"/>
                <a:gd name="connsiteY6" fmla="*/ 132592 h 235462"/>
                <a:gd name="connsiteX7" fmla="*/ 102870 w 110732"/>
                <a:gd name="connsiteY7" fmla="*/ 121162 h 235462"/>
                <a:gd name="connsiteX8" fmla="*/ 102870 w 110732"/>
                <a:gd name="connsiteY8" fmla="*/ 33532 h 235462"/>
                <a:gd name="connsiteX9" fmla="*/ 80010 w 110732"/>
                <a:gd name="connsiteY9" fmla="*/ 18292 h 235462"/>
                <a:gd name="connsiteX10" fmla="*/ 68580 w 110732"/>
                <a:gd name="connsiteY10" fmla="*/ 10672 h 235462"/>
                <a:gd name="connsiteX11" fmla="*/ 0 w 110732"/>
                <a:gd name="connsiteY11" fmla="*/ 3052 h 235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32" h="235462">
                  <a:moveTo>
                    <a:pt x="22860" y="235462"/>
                  </a:moveTo>
                  <a:cubicBezTo>
                    <a:pt x="26670" y="229112"/>
                    <a:pt x="29054" y="221648"/>
                    <a:pt x="34290" y="216412"/>
                  </a:cubicBezTo>
                  <a:cubicBezTo>
                    <a:pt x="37130" y="213572"/>
                    <a:pt x="42550" y="215068"/>
                    <a:pt x="45720" y="212602"/>
                  </a:cubicBezTo>
                  <a:cubicBezTo>
                    <a:pt x="54226" y="205986"/>
                    <a:pt x="62602" y="198708"/>
                    <a:pt x="68580" y="189742"/>
                  </a:cubicBezTo>
                  <a:cubicBezTo>
                    <a:pt x="80655" y="171629"/>
                    <a:pt x="74752" y="182656"/>
                    <a:pt x="83820" y="155452"/>
                  </a:cubicBezTo>
                  <a:lnTo>
                    <a:pt x="87630" y="144022"/>
                  </a:lnTo>
                  <a:cubicBezTo>
                    <a:pt x="88900" y="140212"/>
                    <a:pt x="88600" y="135432"/>
                    <a:pt x="91440" y="132592"/>
                  </a:cubicBezTo>
                  <a:lnTo>
                    <a:pt x="102870" y="121162"/>
                  </a:lnTo>
                  <a:cubicBezTo>
                    <a:pt x="110631" y="90118"/>
                    <a:pt x="115766" y="75906"/>
                    <a:pt x="102870" y="33532"/>
                  </a:cubicBezTo>
                  <a:cubicBezTo>
                    <a:pt x="100204" y="24771"/>
                    <a:pt x="87630" y="23372"/>
                    <a:pt x="80010" y="18292"/>
                  </a:cubicBezTo>
                  <a:lnTo>
                    <a:pt x="68580" y="10672"/>
                  </a:lnTo>
                  <a:cubicBezTo>
                    <a:pt x="41299" y="-7515"/>
                    <a:pt x="61729" y="3052"/>
                    <a:pt x="0" y="3052"/>
                  </a:cubicBez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8" name="フリーフォーム 257"/>
            <p:cNvSpPr/>
            <p:nvPr/>
          </p:nvSpPr>
          <p:spPr>
            <a:xfrm>
              <a:off x="7940040" y="2099310"/>
              <a:ext cx="175289" cy="72435"/>
            </a:xfrm>
            <a:custGeom>
              <a:avLst/>
              <a:gdLst>
                <a:gd name="connsiteX0" fmla="*/ 0 w 175289"/>
                <a:gd name="connsiteY0" fmla="*/ 49530 h 72435"/>
                <a:gd name="connsiteX1" fmla="*/ 30480 w 175289"/>
                <a:gd name="connsiteY1" fmla="*/ 72390 h 72435"/>
                <a:gd name="connsiteX2" fmla="*/ 60960 w 175289"/>
                <a:gd name="connsiteY2" fmla="*/ 64770 h 72435"/>
                <a:gd name="connsiteX3" fmla="*/ 95250 w 175289"/>
                <a:gd name="connsiteY3" fmla="*/ 53340 h 72435"/>
                <a:gd name="connsiteX4" fmla="*/ 106680 w 175289"/>
                <a:gd name="connsiteY4" fmla="*/ 49530 h 72435"/>
                <a:gd name="connsiteX5" fmla="*/ 148590 w 175289"/>
                <a:gd name="connsiteY5" fmla="*/ 38100 h 72435"/>
                <a:gd name="connsiteX6" fmla="*/ 160020 w 175289"/>
                <a:gd name="connsiteY6" fmla="*/ 30480 h 72435"/>
                <a:gd name="connsiteX7" fmla="*/ 175260 w 175289"/>
                <a:gd name="connsiteY7" fmla="*/ 0 h 7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89" h="72435">
                  <a:moveTo>
                    <a:pt x="0" y="49530"/>
                  </a:moveTo>
                  <a:cubicBezTo>
                    <a:pt x="4542" y="54072"/>
                    <a:pt x="18289" y="73498"/>
                    <a:pt x="30480" y="72390"/>
                  </a:cubicBezTo>
                  <a:cubicBezTo>
                    <a:pt x="40910" y="71442"/>
                    <a:pt x="51025" y="68082"/>
                    <a:pt x="60960" y="64770"/>
                  </a:cubicBezTo>
                  <a:lnTo>
                    <a:pt x="95250" y="53340"/>
                  </a:lnTo>
                  <a:cubicBezTo>
                    <a:pt x="99060" y="52070"/>
                    <a:pt x="102742" y="50318"/>
                    <a:pt x="106680" y="49530"/>
                  </a:cubicBezTo>
                  <a:cubicBezTo>
                    <a:pt x="116904" y="47485"/>
                    <a:pt x="140303" y="43624"/>
                    <a:pt x="148590" y="38100"/>
                  </a:cubicBezTo>
                  <a:lnTo>
                    <a:pt x="160020" y="30480"/>
                  </a:lnTo>
                  <a:cubicBezTo>
                    <a:pt x="176669" y="5507"/>
                    <a:pt x="175260" y="16778"/>
                    <a:pt x="175260" y="0"/>
                  </a:cubicBez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9" name="フリーフォーム 258"/>
            <p:cNvSpPr/>
            <p:nvPr/>
          </p:nvSpPr>
          <p:spPr>
            <a:xfrm>
              <a:off x="8408670" y="2766060"/>
              <a:ext cx="99060" cy="95250"/>
            </a:xfrm>
            <a:custGeom>
              <a:avLst/>
              <a:gdLst>
                <a:gd name="connsiteX0" fmla="*/ 0 w 99060"/>
                <a:gd name="connsiteY0" fmla="*/ 0 h 95250"/>
                <a:gd name="connsiteX1" fmla="*/ 15240 w 99060"/>
                <a:gd name="connsiteY1" fmla="*/ 19050 h 95250"/>
                <a:gd name="connsiteX2" fmla="*/ 26670 w 99060"/>
                <a:gd name="connsiteY2" fmla="*/ 30480 h 95250"/>
                <a:gd name="connsiteX3" fmla="*/ 45720 w 99060"/>
                <a:gd name="connsiteY3" fmla="*/ 49530 h 95250"/>
                <a:gd name="connsiteX4" fmla="*/ 60960 w 99060"/>
                <a:gd name="connsiteY4" fmla="*/ 64770 h 95250"/>
                <a:gd name="connsiteX5" fmla="*/ 80010 w 99060"/>
                <a:gd name="connsiteY5" fmla="*/ 80010 h 95250"/>
                <a:gd name="connsiteX6" fmla="*/ 99060 w 99060"/>
                <a:gd name="connsiteY6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060" h="95250">
                  <a:moveTo>
                    <a:pt x="0" y="0"/>
                  </a:moveTo>
                  <a:cubicBezTo>
                    <a:pt x="5080" y="6350"/>
                    <a:pt x="9885" y="12930"/>
                    <a:pt x="15240" y="19050"/>
                  </a:cubicBezTo>
                  <a:cubicBezTo>
                    <a:pt x="18788" y="23105"/>
                    <a:pt x="23221" y="26341"/>
                    <a:pt x="26670" y="30480"/>
                  </a:cubicBezTo>
                  <a:cubicBezTo>
                    <a:pt x="42545" y="49530"/>
                    <a:pt x="24765" y="35560"/>
                    <a:pt x="45720" y="49530"/>
                  </a:cubicBezTo>
                  <a:cubicBezTo>
                    <a:pt x="54033" y="74468"/>
                    <a:pt x="42487" y="49992"/>
                    <a:pt x="60960" y="64770"/>
                  </a:cubicBezTo>
                  <a:cubicBezTo>
                    <a:pt x="85579" y="84465"/>
                    <a:pt x="51280" y="70433"/>
                    <a:pt x="80010" y="80010"/>
                  </a:cubicBezTo>
                  <a:cubicBezTo>
                    <a:pt x="93448" y="93448"/>
                    <a:pt x="86621" y="89030"/>
                    <a:pt x="99060" y="95250"/>
                  </a:cubicBez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3" name="グループ化 282"/>
          <p:cNvGrpSpPr/>
          <p:nvPr/>
        </p:nvGrpSpPr>
        <p:grpSpPr>
          <a:xfrm flipH="1">
            <a:off x="2457684" y="4047685"/>
            <a:ext cx="1378651" cy="2031633"/>
            <a:chOff x="7809362" y="2086387"/>
            <a:chExt cx="3306768" cy="4291914"/>
          </a:xfrm>
        </p:grpSpPr>
        <p:grpSp>
          <p:nvGrpSpPr>
            <p:cNvPr id="284" name="グループ化 283"/>
            <p:cNvGrpSpPr/>
            <p:nvPr/>
          </p:nvGrpSpPr>
          <p:grpSpPr>
            <a:xfrm>
              <a:off x="7809362" y="2086387"/>
              <a:ext cx="3306768" cy="4291914"/>
              <a:chOff x="5936086" y="1655805"/>
              <a:chExt cx="3306768" cy="4291914"/>
            </a:xfrm>
          </p:grpSpPr>
          <p:sp>
            <p:nvSpPr>
              <p:cNvPr id="288" name="フリーフォーム 287"/>
              <p:cNvSpPr/>
              <p:nvPr/>
            </p:nvSpPr>
            <p:spPr>
              <a:xfrm>
                <a:off x="5936086" y="1655805"/>
                <a:ext cx="1510919" cy="3146854"/>
              </a:xfrm>
              <a:custGeom>
                <a:avLst/>
                <a:gdLst>
                  <a:gd name="connsiteX0" fmla="*/ 1510919 w 1510919"/>
                  <a:gd name="connsiteY0" fmla="*/ 3146854 h 3146854"/>
                  <a:gd name="connsiteX1" fmla="*/ 1494444 w 1510919"/>
                  <a:gd name="connsiteY1" fmla="*/ 3080952 h 3146854"/>
                  <a:gd name="connsiteX2" fmla="*/ 1477968 w 1510919"/>
                  <a:gd name="connsiteY2" fmla="*/ 3056238 h 3146854"/>
                  <a:gd name="connsiteX3" fmla="*/ 1453255 w 1510919"/>
                  <a:gd name="connsiteY3" fmla="*/ 2998573 h 3146854"/>
                  <a:gd name="connsiteX4" fmla="*/ 1445017 w 1510919"/>
                  <a:gd name="connsiteY4" fmla="*/ 2973860 h 3146854"/>
                  <a:gd name="connsiteX5" fmla="*/ 1420303 w 1510919"/>
                  <a:gd name="connsiteY5" fmla="*/ 2957384 h 3146854"/>
                  <a:gd name="connsiteX6" fmla="*/ 1370876 w 1510919"/>
                  <a:gd name="connsiteY6" fmla="*/ 2916195 h 3146854"/>
                  <a:gd name="connsiteX7" fmla="*/ 1354400 w 1510919"/>
                  <a:gd name="connsiteY7" fmla="*/ 2891481 h 3146854"/>
                  <a:gd name="connsiteX8" fmla="*/ 1304973 w 1510919"/>
                  <a:gd name="connsiteY8" fmla="*/ 2842054 h 3146854"/>
                  <a:gd name="connsiteX9" fmla="*/ 1247309 w 1510919"/>
                  <a:gd name="connsiteY9" fmla="*/ 2776152 h 3146854"/>
                  <a:gd name="connsiteX10" fmla="*/ 1214357 w 1510919"/>
                  <a:gd name="connsiteY10" fmla="*/ 2702011 h 3146854"/>
                  <a:gd name="connsiteX11" fmla="*/ 1206119 w 1510919"/>
                  <a:gd name="connsiteY11" fmla="*/ 2677298 h 3146854"/>
                  <a:gd name="connsiteX12" fmla="*/ 1181406 w 1510919"/>
                  <a:gd name="connsiteY12" fmla="*/ 2652584 h 3146854"/>
                  <a:gd name="connsiteX13" fmla="*/ 1148455 w 1510919"/>
                  <a:gd name="connsiteY13" fmla="*/ 2603157 h 3146854"/>
                  <a:gd name="connsiteX14" fmla="*/ 1131979 w 1510919"/>
                  <a:gd name="connsiteY14" fmla="*/ 2578444 h 3146854"/>
                  <a:gd name="connsiteX15" fmla="*/ 1107265 w 1510919"/>
                  <a:gd name="connsiteY15" fmla="*/ 2553730 h 3146854"/>
                  <a:gd name="connsiteX16" fmla="*/ 1099028 w 1510919"/>
                  <a:gd name="connsiteY16" fmla="*/ 2529017 h 3146854"/>
                  <a:gd name="connsiteX17" fmla="*/ 1066076 w 1510919"/>
                  <a:gd name="connsiteY17" fmla="*/ 2479590 h 3146854"/>
                  <a:gd name="connsiteX18" fmla="*/ 1049600 w 1510919"/>
                  <a:gd name="connsiteY18" fmla="*/ 2454876 h 3146854"/>
                  <a:gd name="connsiteX19" fmla="*/ 1016649 w 1510919"/>
                  <a:gd name="connsiteY19" fmla="*/ 2405449 h 3146854"/>
                  <a:gd name="connsiteX20" fmla="*/ 967222 w 1510919"/>
                  <a:gd name="connsiteY20" fmla="*/ 2356022 h 3146854"/>
                  <a:gd name="connsiteX21" fmla="*/ 926033 w 1510919"/>
                  <a:gd name="connsiteY21" fmla="*/ 2314833 h 3146854"/>
                  <a:gd name="connsiteX22" fmla="*/ 884844 w 1510919"/>
                  <a:gd name="connsiteY22" fmla="*/ 2281881 h 3146854"/>
                  <a:gd name="connsiteX23" fmla="*/ 868368 w 1510919"/>
                  <a:gd name="connsiteY23" fmla="*/ 2257168 h 3146854"/>
                  <a:gd name="connsiteX24" fmla="*/ 843655 w 1510919"/>
                  <a:gd name="connsiteY24" fmla="*/ 2240692 h 3146854"/>
                  <a:gd name="connsiteX25" fmla="*/ 802465 w 1510919"/>
                  <a:gd name="connsiteY25" fmla="*/ 2199503 h 3146854"/>
                  <a:gd name="connsiteX26" fmla="*/ 761276 w 1510919"/>
                  <a:gd name="connsiteY26" fmla="*/ 2150076 h 3146854"/>
                  <a:gd name="connsiteX27" fmla="*/ 711849 w 1510919"/>
                  <a:gd name="connsiteY27" fmla="*/ 2100649 h 3146854"/>
                  <a:gd name="connsiteX28" fmla="*/ 695373 w 1510919"/>
                  <a:gd name="connsiteY28" fmla="*/ 2075936 h 3146854"/>
                  <a:gd name="connsiteX29" fmla="*/ 645946 w 1510919"/>
                  <a:gd name="connsiteY29" fmla="*/ 2026509 h 3146854"/>
                  <a:gd name="connsiteX30" fmla="*/ 637709 w 1510919"/>
                  <a:gd name="connsiteY30" fmla="*/ 2001795 h 3146854"/>
                  <a:gd name="connsiteX31" fmla="*/ 604757 w 1510919"/>
                  <a:gd name="connsiteY31" fmla="*/ 1952368 h 3146854"/>
                  <a:gd name="connsiteX32" fmla="*/ 563568 w 1510919"/>
                  <a:gd name="connsiteY32" fmla="*/ 1902941 h 3146854"/>
                  <a:gd name="connsiteX33" fmla="*/ 505903 w 1510919"/>
                  <a:gd name="connsiteY33" fmla="*/ 1828800 h 3146854"/>
                  <a:gd name="connsiteX34" fmla="*/ 481190 w 1510919"/>
                  <a:gd name="connsiteY34" fmla="*/ 1804087 h 3146854"/>
                  <a:gd name="connsiteX35" fmla="*/ 456476 w 1510919"/>
                  <a:gd name="connsiteY35" fmla="*/ 1779373 h 3146854"/>
                  <a:gd name="connsiteX36" fmla="*/ 407049 w 1510919"/>
                  <a:gd name="connsiteY36" fmla="*/ 1746422 h 3146854"/>
                  <a:gd name="connsiteX37" fmla="*/ 365860 w 1510919"/>
                  <a:gd name="connsiteY37" fmla="*/ 1713471 h 3146854"/>
                  <a:gd name="connsiteX38" fmla="*/ 299957 w 1510919"/>
                  <a:gd name="connsiteY38" fmla="*/ 1639330 h 3146854"/>
                  <a:gd name="connsiteX39" fmla="*/ 275244 w 1510919"/>
                  <a:gd name="connsiteY39" fmla="*/ 1614617 h 3146854"/>
                  <a:gd name="connsiteX40" fmla="*/ 258768 w 1510919"/>
                  <a:gd name="connsiteY40" fmla="*/ 1556952 h 3146854"/>
                  <a:gd name="connsiteX41" fmla="*/ 250530 w 1510919"/>
                  <a:gd name="connsiteY41" fmla="*/ 1416909 h 3146854"/>
                  <a:gd name="connsiteX42" fmla="*/ 242292 w 1510919"/>
                  <a:gd name="connsiteY42" fmla="*/ 1392195 h 3146854"/>
                  <a:gd name="connsiteX43" fmla="*/ 184628 w 1510919"/>
                  <a:gd name="connsiteY43" fmla="*/ 1318054 h 3146854"/>
                  <a:gd name="connsiteX44" fmla="*/ 151676 w 1510919"/>
                  <a:gd name="connsiteY44" fmla="*/ 1268627 h 3146854"/>
                  <a:gd name="connsiteX45" fmla="*/ 135200 w 1510919"/>
                  <a:gd name="connsiteY45" fmla="*/ 1243914 h 3146854"/>
                  <a:gd name="connsiteX46" fmla="*/ 110487 w 1510919"/>
                  <a:gd name="connsiteY46" fmla="*/ 1219200 h 3146854"/>
                  <a:gd name="connsiteX47" fmla="*/ 77536 w 1510919"/>
                  <a:gd name="connsiteY47" fmla="*/ 1169773 h 3146854"/>
                  <a:gd name="connsiteX48" fmla="*/ 61060 w 1510919"/>
                  <a:gd name="connsiteY48" fmla="*/ 1145060 h 3146854"/>
                  <a:gd name="connsiteX49" fmla="*/ 44584 w 1510919"/>
                  <a:gd name="connsiteY49" fmla="*/ 1120346 h 3146854"/>
                  <a:gd name="connsiteX50" fmla="*/ 11633 w 1510919"/>
                  <a:gd name="connsiteY50" fmla="*/ 1070919 h 3146854"/>
                  <a:gd name="connsiteX51" fmla="*/ 11633 w 1510919"/>
                  <a:gd name="connsiteY51" fmla="*/ 922638 h 3146854"/>
                  <a:gd name="connsiteX52" fmla="*/ 28109 w 1510919"/>
                  <a:gd name="connsiteY52" fmla="*/ 873211 h 3146854"/>
                  <a:gd name="connsiteX53" fmla="*/ 36346 w 1510919"/>
                  <a:gd name="connsiteY53" fmla="*/ 832022 h 3146854"/>
                  <a:gd name="connsiteX54" fmla="*/ 28109 w 1510919"/>
                  <a:gd name="connsiteY54" fmla="*/ 568411 h 3146854"/>
                  <a:gd name="connsiteX55" fmla="*/ 11633 w 1510919"/>
                  <a:gd name="connsiteY55" fmla="*/ 518984 h 3146854"/>
                  <a:gd name="connsiteX56" fmla="*/ 19871 w 1510919"/>
                  <a:gd name="connsiteY56" fmla="*/ 461319 h 3146854"/>
                  <a:gd name="connsiteX57" fmla="*/ 44584 w 1510919"/>
                  <a:gd name="connsiteY57" fmla="*/ 453081 h 3146854"/>
                  <a:gd name="connsiteX58" fmla="*/ 192865 w 1510919"/>
                  <a:gd name="connsiteY58" fmla="*/ 461319 h 3146854"/>
                  <a:gd name="connsiteX59" fmla="*/ 250530 w 1510919"/>
                  <a:gd name="connsiteY59" fmla="*/ 518984 h 3146854"/>
                  <a:gd name="connsiteX60" fmla="*/ 308195 w 1510919"/>
                  <a:gd name="connsiteY60" fmla="*/ 593125 h 3146854"/>
                  <a:gd name="connsiteX61" fmla="*/ 316433 w 1510919"/>
                  <a:gd name="connsiteY61" fmla="*/ 617838 h 3146854"/>
                  <a:gd name="connsiteX62" fmla="*/ 332909 w 1510919"/>
                  <a:gd name="connsiteY62" fmla="*/ 642552 h 3146854"/>
                  <a:gd name="connsiteX63" fmla="*/ 341146 w 1510919"/>
                  <a:gd name="connsiteY63" fmla="*/ 675503 h 3146854"/>
                  <a:gd name="connsiteX64" fmla="*/ 349384 w 1510919"/>
                  <a:gd name="connsiteY64" fmla="*/ 700217 h 3146854"/>
                  <a:gd name="connsiteX65" fmla="*/ 374098 w 1510919"/>
                  <a:gd name="connsiteY65" fmla="*/ 815546 h 3146854"/>
                  <a:gd name="connsiteX66" fmla="*/ 382336 w 1510919"/>
                  <a:gd name="connsiteY66" fmla="*/ 864973 h 3146854"/>
                  <a:gd name="connsiteX67" fmla="*/ 398811 w 1510919"/>
                  <a:gd name="connsiteY67" fmla="*/ 914400 h 3146854"/>
                  <a:gd name="connsiteX68" fmla="*/ 415287 w 1510919"/>
                  <a:gd name="connsiteY68" fmla="*/ 963827 h 3146854"/>
                  <a:gd name="connsiteX69" fmla="*/ 431763 w 1510919"/>
                  <a:gd name="connsiteY69" fmla="*/ 1013254 h 3146854"/>
                  <a:gd name="connsiteX70" fmla="*/ 448238 w 1510919"/>
                  <a:gd name="connsiteY70" fmla="*/ 1037968 h 3146854"/>
                  <a:gd name="connsiteX71" fmla="*/ 456476 w 1510919"/>
                  <a:gd name="connsiteY71" fmla="*/ 1062681 h 3146854"/>
                  <a:gd name="connsiteX72" fmla="*/ 472952 w 1510919"/>
                  <a:gd name="connsiteY72" fmla="*/ 1087395 h 3146854"/>
                  <a:gd name="connsiteX73" fmla="*/ 489428 w 1510919"/>
                  <a:gd name="connsiteY73" fmla="*/ 1136822 h 3146854"/>
                  <a:gd name="connsiteX74" fmla="*/ 514141 w 1510919"/>
                  <a:gd name="connsiteY74" fmla="*/ 1161536 h 3146854"/>
                  <a:gd name="connsiteX75" fmla="*/ 530617 w 1510919"/>
                  <a:gd name="connsiteY75" fmla="*/ 1186249 h 3146854"/>
                  <a:gd name="connsiteX76" fmla="*/ 555330 w 1510919"/>
                  <a:gd name="connsiteY76" fmla="*/ 1202725 h 3146854"/>
                  <a:gd name="connsiteX77" fmla="*/ 563568 w 1510919"/>
                  <a:gd name="connsiteY77" fmla="*/ 1227438 h 3146854"/>
                  <a:gd name="connsiteX78" fmla="*/ 588282 w 1510919"/>
                  <a:gd name="connsiteY78" fmla="*/ 1243914 h 3146854"/>
                  <a:gd name="connsiteX79" fmla="*/ 654184 w 1510919"/>
                  <a:gd name="connsiteY79" fmla="*/ 1260390 h 3146854"/>
                  <a:gd name="connsiteX80" fmla="*/ 744800 w 1510919"/>
                  <a:gd name="connsiteY80" fmla="*/ 1243914 h 3146854"/>
                  <a:gd name="connsiteX81" fmla="*/ 769514 w 1510919"/>
                  <a:gd name="connsiteY81" fmla="*/ 1227438 h 3146854"/>
                  <a:gd name="connsiteX82" fmla="*/ 794228 w 1510919"/>
                  <a:gd name="connsiteY82" fmla="*/ 1202725 h 3146854"/>
                  <a:gd name="connsiteX83" fmla="*/ 810703 w 1510919"/>
                  <a:gd name="connsiteY83" fmla="*/ 1153298 h 3146854"/>
                  <a:gd name="connsiteX84" fmla="*/ 802465 w 1510919"/>
                  <a:gd name="connsiteY84" fmla="*/ 972065 h 3146854"/>
                  <a:gd name="connsiteX85" fmla="*/ 785990 w 1510919"/>
                  <a:gd name="connsiteY85" fmla="*/ 906163 h 3146854"/>
                  <a:gd name="connsiteX86" fmla="*/ 769514 w 1510919"/>
                  <a:gd name="connsiteY86" fmla="*/ 881449 h 3146854"/>
                  <a:gd name="connsiteX87" fmla="*/ 744800 w 1510919"/>
                  <a:gd name="connsiteY87" fmla="*/ 832022 h 3146854"/>
                  <a:gd name="connsiteX88" fmla="*/ 728325 w 1510919"/>
                  <a:gd name="connsiteY88" fmla="*/ 782595 h 3146854"/>
                  <a:gd name="connsiteX89" fmla="*/ 720087 w 1510919"/>
                  <a:gd name="connsiteY89" fmla="*/ 741406 h 3146854"/>
                  <a:gd name="connsiteX90" fmla="*/ 703611 w 1510919"/>
                  <a:gd name="connsiteY90" fmla="*/ 691979 h 3146854"/>
                  <a:gd name="connsiteX91" fmla="*/ 687136 w 1510919"/>
                  <a:gd name="connsiteY91" fmla="*/ 626076 h 3146854"/>
                  <a:gd name="connsiteX92" fmla="*/ 654184 w 1510919"/>
                  <a:gd name="connsiteY92" fmla="*/ 510746 h 3146854"/>
                  <a:gd name="connsiteX93" fmla="*/ 645946 w 1510919"/>
                  <a:gd name="connsiteY93" fmla="*/ 486033 h 3146854"/>
                  <a:gd name="connsiteX94" fmla="*/ 612995 w 1510919"/>
                  <a:gd name="connsiteY94" fmla="*/ 436606 h 3146854"/>
                  <a:gd name="connsiteX95" fmla="*/ 596519 w 1510919"/>
                  <a:gd name="connsiteY95" fmla="*/ 411892 h 3146854"/>
                  <a:gd name="connsiteX96" fmla="*/ 580044 w 1510919"/>
                  <a:gd name="connsiteY96" fmla="*/ 387179 h 3146854"/>
                  <a:gd name="connsiteX97" fmla="*/ 530617 w 1510919"/>
                  <a:gd name="connsiteY97" fmla="*/ 345990 h 3146854"/>
                  <a:gd name="connsiteX98" fmla="*/ 505903 w 1510919"/>
                  <a:gd name="connsiteY98" fmla="*/ 337752 h 3146854"/>
                  <a:gd name="connsiteX99" fmla="*/ 456476 w 1510919"/>
                  <a:gd name="connsiteY99" fmla="*/ 304800 h 3146854"/>
                  <a:gd name="connsiteX100" fmla="*/ 407049 w 1510919"/>
                  <a:gd name="connsiteY100" fmla="*/ 288325 h 3146854"/>
                  <a:gd name="connsiteX101" fmla="*/ 332909 w 1510919"/>
                  <a:gd name="connsiteY101" fmla="*/ 255373 h 3146854"/>
                  <a:gd name="connsiteX102" fmla="*/ 308195 w 1510919"/>
                  <a:gd name="connsiteY102" fmla="*/ 247136 h 3146854"/>
                  <a:gd name="connsiteX103" fmla="*/ 283482 w 1510919"/>
                  <a:gd name="connsiteY103" fmla="*/ 238898 h 3146854"/>
                  <a:gd name="connsiteX104" fmla="*/ 217579 w 1510919"/>
                  <a:gd name="connsiteY104" fmla="*/ 222422 h 3146854"/>
                  <a:gd name="connsiteX105" fmla="*/ 192865 w 1510919"/>
                  <a:gd name="connsiteY105" fmla="*/ 205946 h 3146854"/>
                  <a:gd name="connsiteX106" fmla="*/ 135200 w 1510919"/>
                  <a:gd name="connsiteY106" fmla="*/ 131806 h 3146854"/>
                  <a:gd name="connsiteX107" fmla="*/ 126963 w 1510919"/>
                  <a:gd name="connsiteY107" fmla="*/ 98854 h 3146854"/>
                  <a:gd name="connsiteX108" fmla="*/ 126963 w 1510919"/>
                  <a:gd name="connsiteY108" fmla="*/ 32952 h 3146854"/>
                  <a:gd name="connsiteX109" fmla="*/ 176390 w 1510919"/>
                  <a:gd name="connsiteY109" fmla="*/ 16476 h 3146854"/>
                  <a:gd name="connsiteX110" fmla="*/ 267006 w 1510919"/>
                  <a:gd name="connsiteY110" fmla="*/ 0 h 3146854"/>
                  <a:gd name="connsiteX111" fmla="*/ 530617 w 1510919"/>
                  <a:gd name="connsiteY111" fmla="*/ 8238 h 3146854"/>
                  <a:gd name="connsiteX112" fmla="*/ 555330 w 1510919"/>
                  <a:gd name="connsiteY112" fmla="*/ 16476 h 3146854"/>
                  <a:gd name="connsiteX113" fmla="*/ 629471 w 1510919"/>
                  <a:gd name="connsiteY113" fmla="*/ 65903 h 3146854"/>
                  <a:gd name="connsiteX114" fmla="*/ 654184 w 1510919"/>
                  <a:gd name="connsiteY114" fmla="*/ 82379 h 3146854"/>
                  <a:gd name="connsiteX115" fmla="*/ 678898 w 1510919"/>
                  <a:gd name="connsiteY115" fmla="*/ 107092 h 3146854"/>
                  <a:gd name="connsiteX116" fmla="*/ 728325 w 1510919"/>
                  <a:gd name="connsiteY116" fmla="*/ 140044 h 3146854"/>
                  <a:gd name="connsiteX117" fmla="*/ 753038 w 1510919"/>
                  <a:gd name="connsiteY117" fmla="*/ 156519 h 3146854"/>
                  <a:gd name="connsiteX118" fmla="*/ 785990 w 1510919"/>
                  <a:gd name="connsiteY118" fmla="*/ 205946 h 3146854"/>
                  <a:gd name="connsiteX119" fmla="*/ 802465 w 1510919"/>
                  <a:gd name="connsiteY119" fmla="*/ 230660 h 3146854"/>
                  <a:gd name="connsiteX120" fmla="*/ 827179 w 1510919"/>
                  <a:gd name="connsiteY120" fmla="*/ 247136 h 3146854"/>
                  <a:gd name="connsiteX121" fmla="*/ 860130 w 1510919"/>
                  <a:gd name="connsiteY121" fmla="*/ 296563 h 3146854"/>
                  <a:gd name="connsiteX122" fmla="*/ 876606 w 1510919"/>
                  <a:gd name="connsiteY122" fmla="*/ 345990 h 3146854"/>
                  <a:gd name="connsiteX123" fmla="*/ 893082 w 1510919"/>
                  <a:gd name="connsiteY123" fmla="*/ 395417 h 3146854"/>
                  <a:gd name="connsiteX124" fmla="*/ 901319 w 1510919"/>
                  <a:gd name="connsiteY124" fmla="*/ 420130 h 3146854"/>
                  <a:gd name="connsiteX125" fmla="*/ 942509 w 1510919"/>
                  <a:gd name="connsiteY125" fmla="*/ 469557 h 3146854"/>
                  <a:gd name="connsiteX126" fmla="*/ 983698 w 1510919"/>
                  <a:gd name="connsiteY126" fmla="*/ 510746 h 3146854"/>
                  <a:gd name="connsiteX127" fmla="*/ 1016649 w 1510919"/>
                  <a:gd name="connsiteY127" fmla="*/ 551936 h 3146854"/>
                  <a:gd name="connsiteX128" fmla="*/ 1049600 w 1510919"/>
                  <a:gd name="connsiteY128" fmla="*/ 593125 h 3146854"/>
                  <a:gd name="connsiteX129" fmla="*/ 1082552 w 1510919"/>
                  <a:gd name="connsiteY129" fmla="*/ 642552 h 3146854"/>
                  <a:gd name="connsiteX130" fmla="*/ 1090790 w 1510919"/>
                  <a:gd name="connsiteY130" fmla="*/ 667265 h 3146854"/>
                  <a:gd name="connsiteX131" fmla="*/ 1115503 w 1510919"/>
                  <a:gd name="connsiteY131" fmla="*/ 691979 h 3146854"/>
                  <a:gd name="connsiteX132" fmla="*/ 1156692 w 1510919"/>
                  <a:gd name="connsiteY132" fmla="*/ 733168 h 3146854"/>
                  <a:gd name="connsiteX133" fmla="*/ 1173168 w 1510919"/>
                  <a:gd name="connsiteY133" fmla="*/ 757881 h 3146854"/>
                  <a:gd name="connsiteX134" fmla="*/ 1247309 w 1510919"/>
                  <a:gd name="connsiteY134" fmla="*/ 823784 h 3146854"/>
                  <a:gd name="connsiteX135" fmla="*/ 1263784 w 1510919"/>
                  <a:gd name="connsiteY135" fmla="*/ 848498 h 3146854"/>
                  <a:gd name="connsiteX136" fmla="*/ 1288498 w 1510919"/>
                  <a:gd name="connsiteY136" fmla="*/ 873211 h 3146854"/>
                  <a:gd name="connsiteX137" fmla="*/ 1313211 w 1510919"/>
                  <a:gd name="connsiteY137" fmla="*/ 922638 h 3146854"/>
                  <a:gd name="connsiteX138" fmla="*/ 1354400 w 1510919"/>
                  <a:gd name="connsiteY138" fmla="*/ 972065 h 314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1510919" h="3146854">
                    <a:moveTo>
                      <a:pt x="1510919" y="3146854"/>
                    </a:moveTo>
                    <a:cubicBezTo>
                      <a:pt x="1507785" y="3131184"/>
                      <a:pt x="1502889" y="3097842"/>
                      <a:pt x="1494444" y="3080952"/>
                    </a:cubicBezTo>
                    <a:cubicBezTo>
                      <a:pt x="1490016" y="3072096"/>
                      <a:pt x="1483460" y="3064476"/>
                      <a:pt x="1477968" y="3056238"/>
                    </a:cubicBezTo>
                    <a:cubicBezTo>
                      <a:pt x="1460824" y="2987662"/>
                      <a:pt x="1481699" y="3055461"/>
                      <a:pt x="1453255" y="2998573"/>
                    </a:cubicBezTo>
                    <a:cubicBezTo>
                      <a:pt x="1449372" y="2990806"/>
                      <a:pt x="1450441" y="2980640"/>
                      <a:pt x="1445017" y="2973860"/>
                    </a:cubicBezTo>
                    <a:cubicBezTo>
                      <a:pt x="1438832" y="2966129"/>
                      <a:pt x="1427909" y="2963722"/>
                      <a:pt x="1420303" y="2957384"/>
                    </a:cubicBezTo>
                    <a:cubicBezTo>
                      <a:pt x="1356874" y="2904527"/>
                      <a:pt x="1432237" y="2957102"/>
                      <a:pt x="1370876" y="2916195"/>
                    </a:cubicBezTo>
                    <a:cubicBezTo>
                      <a:pt x="1365384" y="2907957"/>
                      <a:pt x="1360978" y="2898881"/>
                      <a:pt x="1354400" y="2891481"/>
                    </a:cubicBezTo>
                    <a:cubicBezTo>
                      <a:pt x="1338920" y="2874066"/>
                      <a:pt x="1317897" y="2861441"/>
                      <a:pt x="1304973" y="2842054"/>
                    </a:cubicBezTo>
                    <a:cubicBezTo>
                      <a:pt x="1266530" y="2784389"/>
                      <a:pt x="1288498" y="2803611"/>
                      <a:pt x="1247309" y="2776152"/>
                    </a:cubicBezTo>
                    <a:cubicBezTo>
                      <a:pt x="1204804" y="2648641"/>
                      <a:pt x="1253520" y="2780336"/>
                      <a:pt x="1214357" y="2702011"/>
                    </a:cubicBezTo>
                    <a:cubicBezTo>
                      <a:pt x="1210474" y="2694244"/>
                      <a:pt x="1210936" y="2684523"/>
                      <a:pt x="1206119" y="2677298"/>
                    </a:cubicBezTo>
                    <a:cubicBezTo>
                      <a:pt x="1199657" y="2667605"/>
                      <a:pt x="1188558" y="2661780"/>
                      <a:pt x="1181406" y="2652584"/>
                    </a:cubicBezTo>
                    <a:cubicBezTo>
                      <a:pt x="1169249" y="2636954"/>
                      <a:pt x="1159439" y="2619633"/>
                      <a:pt x="1148455" y="2603157"/>
                    </a:cubicBezTo>
                    <a:cubicBezTo>
                      <a:pt x="1142963" y="2594919"/>
                      <a:pt x="1138980" y="2585445"/>
                      <a:pt x="1131979" y="2578444"/>
                    </a:cubicBezTo>
                    <a:lnTo>
                      <a:pt x="1107265" y="2553730"/>
                    </a:lnTo>
                    <a:cubicBezTo>
                      <a:pt x="1104519" y="2545492"/>
                      <a:pt x="1103245" y="2536607"/>
                      <a:pt x="1099028" y="2529017"/>
                    </a:cubicBezTo>
                    <a:cubicBezTo>
                      <a:pt x="1089412" y="2511707"/>
                      <a:pt x="1077060" y="2496066"/>
                      <a:pt x="1066076" y="2479590"/>
                    </a:cubicBezTo>
                    <a:lnTo>
                      <a:pt x="1049600" y="2454876"/>
                    </a:lnTo>
                    <a:cubicBezTo>
                      <a:pt x="1049598" y="2454874"/>
                      <a:pt x="1016650" y="2405450"/>
                      <a:pt x="1016649" y="2405449"/>
                    </a:cubicBezTo>
                    <a:cubicBezTo>
                      <a:pt x="1000173" y="2388973"/>
                      <a:pt x="980147" y="2375409"/>
                      <a:pt x="967222" y="2356022"/>
                    </a:cubicBezTo>
                    <a:cubicBezTo>
                      <a:pt x="945254" y="2323071"/>
                      <a:pt x="958984" y="2336801"/>
                      <a:pt x="926033" y="2314833"/>
                    </a:cubicBezTo>
                    <a:cubicBezTo>
                      <a:pt x="878816" y="2244008"/>
                      <a:pt x="941686" y="2327354"/>
                      <a:pt x="884844" y="2281881"/>
                    </a:cubicBezTo>
                    <a:cubicBezTo>
                      <a:pt x="877113" y="2275696"/>
                      <a:pt x="875369" y="2264169"/>
                      <a:pt x="868368" y="2257168"/>
                    </a:cubicBezTo>
                    <a:cubicBezTo>
                      <a:pt x="861367" y="2250167"/>
                      <a:pt x="851893" y="2246184"/>
                      <a:pt x="843655" y="2240692"/>
                    </a:cubicBezTo>
                    <a:cubicBezTo>
                      <a:pt x="813449" y="2195384"/>
                      <a:pt x="843655" y="2233828"/>
                      <a:pt x="802465" y="2199503"/>
                    </a:cubicBezTo>
                    <a:cubicBezTo>
                      <a:pt x="754173" y="2159259"/>
                      <a:pt x="798304" y="2191732"/>
                      <a:pt x="761276" y="2150076"/>
                    </a:cubicBezTo>
                    <a:cubicBezTo>
                      <a:pt x="745796" y="2132661"/>
                      <a:pt x="724774" y="2120036"/>
                      <a:pt x="711849" y="2100649"/>
                    </a:cubicBezTo>
                    <a:cubicBezTo>
                      <a:pt x="706357" y="2092411"/>
                      <a:pt x="701951" y="2083336"/>
                      <a:pt x="695373" y="2075936"/>
                    </a:cubicBezTo>
                    <a:cubicBezTo>
                      <a:pt x="679893" y="2058521"/>
                      <a:pt x="645946" y="2026509"/>
                      <a:pt x="645946" y="2026509"/>
                    </a:cubicBezTo>
                    <a:cubicBezTo>
                      <a:pt x="643200" y="2018271"/>
                      <a:pt x="641926" y="2009386"/>
                      <a:pt x="637709" y="2001795"/>
                    </a:cubicBezTo>
                    <a:cubicBezTo>
                      <a:pt x="628093" y="1984485"/>
                      <a:pt x="618758" y="1966370"/>
                      <a:pt x="604757" y="1952368"/>
                    </a:cubicBezTo>
                    <a:cubicBezTo>
                      <a:pt x="573043" y="1920653"/>
                      <a:pt x="586506" y="1937347"/>
                      <a:pt x="563568" y="1902941"/>
                    </a:cubicBezTo>
                    <a:cubicBezTo>
                      <a:pt x="547962" y="1856123"/>
                      <a:pt x="561470" y="1884367"/>
                      <a:pt x="505903" y="1828800"/>
                    </a:cubicBezTo>
                    <a:lnTo>
                      <a:pt x="481190" y="1804087"/>
                    </a:lnTo>
                    <a:cubicBezTo>
                      <a:pt x="472952" y="1795849"/>
                      <a:pt x="466170" y="1785835"/>
                      <a:pt x="456476" y="1779373"/>
                    </a:cubicBezTo>
                    <a:lnTo>
                      <a:pt x="407049" y="1746422"/>
                    </a:lnTo>
                    <a:cubicBezTo>
                      <a:pt x="361824" y="1678587"/>
                      <a:pt x="420955" y="1756323"/>
                      <a:pt x="365860" y="1713471"/>
                    </a:cubicBezTo>
                    <a:cubicBezTo>
                      <a:pt x="289970" y="1654445"/>
                      <a:pt x="337628" y="1684535"/>
                      <a:pt x="299957" y="1639330"/>
                    </a:cubicBezTo>
                    <a:cubicBezTo>
                      <a:pt x="292499" y="1630380"/>
                      <a:pt x="283482" y="1622855"/>
                      <a:pt x="275244" y="1614617"/>
                    </a:cubicBezTo>
                    <a:cubicBezTo>
                      <a:pt x="270302" y="1599790"/>
                      <a:pt x="260147" y="1571432"/>
                      <a:pt x="258768" y="1556952"/>
                    </a:cubicBezTo>
                    <a:cubicBezTo>
                      <a:pt x="254334" y="1510401"/>
                      <a:pt x="255183" y="1463439"/>
                      <a:pt x="250530" y="1416909"/>
                    </a:cubicBezTo>
                    <a:cubicBezTo>
                      <a:pt x="249666" y="1408268"/>
                      <a:pt x="246509" y="1399786"/>
                      <a:pt x="242292" y="1392195"/>
                    </a:cubicBezTo>
                    <a:cubicBezTo>
                      <a:pt x="189319" y="1296842"/>
                      <a:pt x="231320" y="1378087"/>
                      <a:pt x="184628" y="1318054"/>
                    </a:cubicBezTo>
                    <a:cubicBezTo>
                      <a:pt x="172471" y="1302424"/>
                      <a:pt x="162660" y="1285103"/>
                      <a:pt x="151676" y="1268627"/>
                    </a:cubicBezTo>
                    <a:cubicBezTo>
                      <a:pt x="146184" y="1260389"/>
                      <a:pt x="142201" y="1250915"/>
                      <a:pt x="135200" y="1243914"/>
                    </a:cubicBezTo>
                    <a:cubicBezTo>
                      <a:pt x="126962" y="1235676"/>
                      <a:pt x="117639" y="1228396"/>
                      <a:pt x="110487" y="1219200"/>
                    </a:cubicBezTo>
                    <a:cubicBezTo>
                      <a:pt x="98330" y="1203570"/>
                      <a:pt x="88520" y="1186249"/>
                      <a:pt x="77536" y="1169773"/>
                    </a:cubicBezTo>
                    <a:lnTo>
                      <a:pt x="61060" y="1145060"/>
                    </a:lnTo>
                    <a:cubicBezTo>
                      <a:pt x="55568" y="1136822"/>
                      <a:pt x="47715" y="1129739"/>
                      <a:pt x="44584" y="1120346"/>
                    </a:cubicBezTo>
                    <a:cubicBezTo>
                      <a:pt x="32662" y="1084581"/>
                      <a:pt x="42486" y="1101773"/>
                      <a:pt x="11633" y="1070919"/>
                    </a:cubicBezTo>
                    <a:cubicBezTo>
                      <a:pt x="-4126" y="1007884"/>
                      <a:pt x="-3630" y="1024389"/>
                      <a:pt x="11633" y="922638"/>
                    </a:cubicBezTo>
                    <a:cubicBezTo>
                      <a:pt x="14209" y="905463"/>
                      <a:pt x="24703" y="890241"/>
                      <a:pt x="28109" y="873211"/>
                    </a:cubicBezTo>
                    <a:lnTo>
                      <a:pt x="36346" y="832022"/>
                    </a:lnTo>
                    <a:cubicBezTo>
                      <a:pt x="33600" y="744152"/>
                      <a:pt x="35028" y="656052"/>
                      <a:pt x="28109" y="568411"/>
                    </a:cubicBezTo>
                    <a:cubicBezTo>
                      <a:pt x="26742" y="551098"/>
                      <a:pt x="11633" y="518984"/>
                      <a:pt x="11633" y="518984"/>
                    </a:cubicBezTo>
                    <a:cubicBezTo>
                      <a:pt x="14379" y="499762"/>
                      <a:pt x="11188" y="478686"/>
                      <a:pt x="19871" y="461319"/>
                    </a:cubicBezTo>
                    <a:cubicBezTo>
                      <a:pt x="23754" y="453552"/>
                      <a:pt x="35901" y="453081"/>
                      <a:pt x="44584" y="453081"/>
                    </a:cubicBezTo>
                    <a:cubicBezTo>
                      <a:pt x="94087" y="453081"/>
                      <a:pt x="143438" y="458573"/>
                      <a:pt x="192865" y="461319"/>
                    </a:cubicBezTo>
                    <a:cubicBezTo>
                      <a:pt x="230634" y="517971"/>
                      <a:pt x="207032" y="504484"/>
                      <a:pt x="250530" y="518984"/>
                    </a:cubicBezTo>
                    <a:cubicBezTo>
                      <a:pt x="289944" y="578104"/>
                      <a:pt x="269481" y="554409"/>
                      <a:pt x="308195" y="593125"/>
                    </a:cubicBezTo>
                    <a:cubicBezTo>
                      <a:pt x="310941" y="601363"/>
                      <a:pt x="312550" y="610071"/>
                      <a:pt x="316433" y="617838"/>
                    </a:cubicBezTo>
                    <a:cubicBezTo>
                      <a:pt x="320861" y="626694"/>
                      <a:pt x="329009" y="633452"/>
                      <a:pt x="332909" y="642552"/>
                    </a:cubicBezTo>
                    <a:cubicBezTo>
                      <a:pt x="337369" y="652958"/>
                      <a:pt x="338036" y="664617"/>
                      <a:pt x="341146" y="675503"/>
                    </a:cubicBezTo>
                    <a:cubicBezTo>
                      <a:pt x="343531" y="683853"/>
                      <a:pt x="346998" y="691868"/>
                      <a:pt x="349384" y="700217"/>
                    </a:cubicBezTo>
                    <a:cubicBezTo>
                      <a:pt x="358385" y="731719"/>
                      <a:pt x="370315" y="792846"/>
                      <a:pt x="374098" y="815546"/>
                    </a:cubicBezTo>
                    <a:cubicBezTo>
                      <a:pt x="376844" y="832022"/>
                      <a:pt x="378285" y="848769"/>
                      <a:pt x="382336" y="864973"/>
                    </a:cubicBezTo>
                    <a:cubicBezTo>
                      <a:pt x="386548" y="881821"/>
                      <a:pt x="393319" y="897924"/>
                      <a:pt x="398811" y="914400"/>
                    </a:cubicBezTo>
                    <a:lnTo>
                      <a:pt x="415287" y="963827"/>
                    </a:lnTo>
                    <a:cubicBezTo>
                      <a:pt x="415287" y="963828"/>
                      <a:pt x="431762" y="1013253"/>
                      <a:pt x="431763" y="1013254"/>
                    </a:cubicBezTo>
                    <a:cubicBezTo>
                      <a:pt x="437255" y="1021492"/>
                      <a:pt x="443810" y="1029113"/>
                      <a:pt x="448238" y="1037968"/>
                    </a:cubicBezTo>
                    <a:cubicBezTo>
                      <a:pt x="452121" y="1045735"/>
                      <a:pt x="452593" y="1054914"/>
                      <a:pt x="456476" y="1062681"/>
                    </a:cubicBezTo>
                    <a:cubicBezTo>
                      <a:pt x="460904" y="1071537"/>
                      <a:pt x="468931" y="1078348"/>
                      <a:pt x="472952" y="1087395"/>
                    </a:cubicBezTo>
                    <a:cubicBezTo>
                      <a:pt x="480005" y="1103265"/>
                      <a:pt x="477148" y="1124541"/>
                      <a:pt x="489428" y="1136822"/>
                    </a:cubicBezTo>
                    <a:cubicBezTo>
                      <a:pt x="497666" y="1145060"/>
                      <a:pt x="506683" y="1152586"/>
                      <a:pt x="514141" y="1161536"/>
                    </a:cubicBezTo>
                    <a:cubicBezTo>
                      <a:pt x="520479" y="1169142"/>
                      <a:pt x="523616" y="1179248"/>
                      <a:pt x="530617" y="1186249"/>
                    </a:cubicBezTo>
                    <a:cubicBezTo>
                      <a:pt x="537618" y="1193250"/>
                      <a:pt x="547092" y="1197233"/>
                      <a:pt x="555330" y="1202725"/>
                    </a:cubicBezTo>
                    <a:cubicBezTo>
                      <a:pt x="558076" y="1210963"/>
                      <a:pt x="558144" y="1220658"/>
                      <a:pt x="563568" y="1227438"/>
                    </a:cubicBezTo>
                    <a:cubicBezTo>
                      <a:pt x="569753" y="1235169"/>
                      <a:pt x="579426" y="1239486"/>
                      <a:pt x="588282" y="1243914"/>
                    </a:cubicBezTo>
                    <a:cubicBezTo>
                      <a:pt x="605170" y="1252358"/>
                      <a:pt x="638517" y="1257256"/>
                      <a:pt x="654184" y="1260390"/>
                    </a:cubicBezTo>
                    <a:cubicBezTo>
                      <a:pt x="676903" y="1257550"/>
                      <a:pt x="719402" y="1256613"/>
                      <a:pt x="744800" y="1243914"/>
                    </a:cubicBezTo>
                    <a:cubicBezTo>
                      <a:pt x="753656" y="1239486"/>
                      <a:pt x="761908" y="1233776"/>
                      <a:pt x="769514" y="1227438"/>
                    </a:cubicBezTo>
                    <a:cubicBezTo>
                      <a:pt x="778464" y="1219980"/>
                      <a:pt x="785990" y="1210963"/>
                      <a:pt x="794228" y="1202725"/>
                    </a:cubicBezTo>
                    <a:cubicBezTo>
                      <a:pt x="799720" y="1186249"/>
                      <a:pt x="811492" y="1170647"/>
                      <a:pt x="810703" y="1153298"/>
                    </a:cubicBezTo>
                    <a:cubicBezTo>
                      <a:pt x="807957" y="1092887"/>
                      <a:pt x="806932" y="1032373"/>
                      <a:pt x="802465" y="972065"/>
                    </a:cubicBezTo>
                    <a:cubicBezTo>
                      <a:pt x="801647" y="961027"/>
                      <a:pt x="792999" y="920180"/>
                      <a:pt x="785990" y="906163"/>
                    </a:cubicBezTo>
                    <a:cubicBezTo>
                      <a:pt x="781562" y="897307"/>
                      <a:pt x="773942" y="890305"/>
                      <a:pt x="769514" y="881449"/>
                    </a:cubicBezTo>
                    <a:cubicBezTo>
                      <a:pt x="735407" y="813236"/>
                      <a:pt x="792019" y="902850"/>
                      <a:pt x="744800" y="832022"/>
                    </a:cubicBezTo>
                    <a:cubicBezTo>
                      <a:pt x="739308" y="815546"/>
                      <a:pt x="731731" y="799625"/>
                      <a:pt x="728325" y="782595"/>
                    </a:cubicBezTo>
                    <a:cubicBezTo>
                      <a:pt x="725579" y="768865"/>
                      <a:pt x="723771" y="754914"/>
                      <a:pt x="720087" y="741406"/>
                    </a:cubicBezTo>
                    <a:cubicBezTo>
                      <a:pt x="715517" y="724651"/>
                      <a:pt x="707017" y="709009"/>
                      <a:pt x="703611" y="691979"/>
                    </a:cubicBezTo>
                    <a:cubicBezTo>
                      <a:pt x="683462" y="591237"/>
                      <a:pt x="706131" y="695726"/>
                      <a:pt x="687136" y="626076"/>
                    </a:cubicBezTo>
                    <a:cubicBezTo>
                      <a:pt x="656113" y="512321"/>
                      <a:pt x="685747" y="605433"/>
                      <a:pt x="654184" y="510746"/>
                    </a:cubicBezTo>
                    <a:cubicBezTo>
                      <a:pt x="651438" y="502508"/>
                      <a:pt x="650763" y="493258"/>
                      <a:pt x="645946" y="486033"/>
                    </a:cubicBezTo>
                    <a:lnTo>
                      <a:pt x="612995" y="436606"/>
                    </a:lnTo>
                    <a:lnTo>
                      <a:pt x="596519" y="411892"/>
                    </a:lnTo>
                    <a:cubicBezTo>
                      <a:pt x="591027" y="403654"/>
                      <a:pt x="587045" y="394180"/>
                      <a:pt x="580044" y="387179"/>
                    </a:cubicBezTo>
                    <a:cubicBezTo>
                      <a:pt x="561825" y="368960"/>
                      <a:pt x="553555" y="357459"/>
                      <a:pt x="530617" y="345990"/>
                    </a:cubicBezTo>
                    <a:cubicBezTo>
                      <a:pt x="522850" y="342107"/>
                      <a:pt x="514141" y="340498"/>
                      <a:pt x="505903" y="337752"/>
                    </a:cubicBezTo>
                    <a:cubicBezTo>
                      <a:pt x="489427" y="326768"/>
                      <a:pt x="475261" y="311062"/>
                      <a:pt x="456476" y="304800"/>
                    </a:cubicBezTo>
                    <a:lnTo>
                      <a:pt x="407049" y="288325"/>
                    </a:lnTo>
                    <a:cubicBezTo>
                      <a:pt x="367888" y="262216"/>
                      <a:pt x="391726" y="274978"/>
                      <a:pt x="332909" y="255373"/>
                    </a:cubicBezTo>
                    <a:lnTo>
                      <a:pt x="308195" y="247136"/>
                    </a:lnTo>
                    <a:cubicBezTo>
                      <a:pt x="299957" y="244390"/>
                      <a:pt x="291997" y="240601"/>
                      <a:pt x="283482" y="238898"/>
                    </a:cubicBezTo>
                    <a:cubicBezTo>
                      <a:pt x="267814" y="235764"/>
                      <a:pt x="234467" y="230866"/>
                      <a:pt x="217579" y="222422"/>
                    </a:cubicBezTo>
                    <a:cubicBezTo>
                      <a:pt x="208723" y="217994"/>
                      <a:pt x="201103" y="211438"/>
                      <a:pt x="192865" y="205946"/>
                    </a:cubicBezTo>
                    <a:cubicBezTo>
                      <a:pt x="153452" y="146826"/>
                      <a:pt x="173916" y="170520"/>
                      <a:pt x="135200" y="131806"/>
                    </a:cubicBezTo>
                    <a:cubicBezTo>
                      <a:pt x="132454" y="120822"/>
                      <a:pt x="130073" y="109740"/>
                      <a:pt x="126963" y="98854"/>
                    </a:cubicBezTo>
                    <a:cubicBezTo>
                      <a:pt x="121185" y="78630"/>
                      <a:pt x="105916" y="53999"/>
                      <a:pt x="126963" y="32952"/>
                    </a:cubicBezTo>
                    <a:cubicBezTo>
                      <a:pt x="139243" y="20672"/>
                      <a:pt x="159259" y="19331"/>
                      <a:pt x="176390" y="16476"/>
                    </a:cubicBezTo>
                    <a:cubicBezTo>
                      <a:pt x="239628" y="5936"/>
                      <a:pt x="209438" y="11514"/>
                      <a:pt x="267006" y="0"/>
                    </a:cubicBezTo>
                    <a:cubicBezTo>
                      <a:pt x="354876" y="2746"/>
                      <a:pt x="442847" y="3222"/>
                      <a:pt x="530617" y="8238"/>
                    </a:cubicBezTo>
                    <a:cubicBezTo>
                      <a:pt x="539286" y="8733"/>
                      <a:pt x="547739" y="12259"/>
                      <a:pt x="555330" y="16476"/>
                    </a:cubicBezTo>
                    <a:cubicBezTo>
                      <a:pt x="555331" y="16476"/>
                      <a:pt x="617114" y="57665"/>
                      <a:pt x="629471" y="65903"/>
                    </a:cubicBezTo>
                    <a:cubicBezTo>
                      <a:pt x="637709" y="71395"/>
                      <a:pt x="647183" y="75378"/>
                      <a:pt x="654184" y="82379"/>
                    </a:cubicBezTo>
                    <a:cubicBezTo>
                      <a:pt x="662422" y="90617"/>
                      <a:pt x="669702" y="99940"/>
                      <a:pt x="678898" y="107092"/>
                    </a:cubicBezTo>
                    <a:cubicBezTo>
                      <a:pt x="694528" y="119249"/>
                      <a:pt x="711849" y="129060"/>
                      <a:pt x="728325" y="140044"/>
                    </a:cubicBezTo>
                    <a:lnTo>
                      <a:pt x="753038" y="156519"/>
                    </a:lnTo>
                    <a:lnTo>
                      <a:pt x="785990" y="205946"/>
                    </a:lnTo>
                    <a:cubicBezTo>
                      <a:pt x="791482" y="214184"/>
                      <a:pt x="794227" y="225168"/>
                      <a:pt x="802465" y="230660"/>
                    </a:cubicBezTo>
                    <a:lnTo>
                      <a:pt x="827179" y="247136"/>
                    </a:lnTo>
                    <a:cubicBezTo>
                      <a:pt x="854433" y="328896"/>
                      <a:pt x="808707" y="204000"/>
                      <a:pt x="860130" y="296563"/>
                    </a:cubicBezTo>
                    <a:cubicBezTo>
                      <a:pt x="868564" y="311744"/>
                      <a:pt x="871114" y="329514"/>
                      <a:pt x="876606" y="345990"/>
                    </a:cubicBezTo>
                    <a:lnTo>
                      <a:pt x="893082" y="395417"/>
                    </a:lnTo>
                    <a:cubicBezTo>
                      <a:pt x="895828" y="403655"/>
                      <a:pt x="896502" y="412905"/>
                      <a:pt x="901319" y="420130"/>
                    </a:cubicBezTo>
                    <a:cubicBezTo>
                      <a:pt x="942230" y="481497"/>
                      <a:pt x="889645" y="406120"/>
                      <a:pt x="942509" y="469557"/>
                    </a:cubicBezTo>
                    <a:cubicBezTo>
                      <a:pt x="976834" y="510748"/>
                      <a:pt x="938387" y="480541"/>
                      <a:pt x="983698" y="510746"/>
                    </a:cubicBezTo>
                    <a:cubicBezTo>
                      <a:pt x="1004404" y="572864"/>
                      <a:pt x="974065" y="498706"/>
                      <a:pt x="1016649" y="551936"/>
                    </a:cubicBezTo>
                    <a:cubicBezTo>
                      <a:pt x="1062123" y="608779"/>
                      <a:pt x="978776" y="545907"/>
                      <a:pt x="1049600" y="593125"/>
                    </a:cubicBezTo>
                    <a:cubicBezTo>
                      <a:pt x="1069188" y="651886"/>
                      <a:pt x="1041413" y="580845"/>
                      <a:pt x="1082552" y="642552"/>
                    </a:cubicBezTo>
                    <a:cubicBezTo>
                      <a:pt x="1087369" y="649777"/>
                      <a:pt x="1085973" y="660040"/>
                      <a:pt x="1090790" y="667265"/>
                    </a:cubicBezTo>
                    <a:cubicBezTo>
                      <a:pt x="1097252" y="676958"/>
                      <a:pt x="1108045" y="683029"/>
                      <a:pt x="1115503" y="691979"/>
                    </a:cubicBezTo>
                    <a:cubicBezTo>
                      <a:pt x="1149826" y="733167"/>
                      <a:pt x="1111387" y="702963"/>
                      <a:pt x="1156692" y="733168"/>
                    </a:cubicBezTo>
                    <a:cubicBezTo>
                      <a:pt x="1162184" y="741406"/>
                      <a:pt x="1166590" y="750481"/>
                      <a:pt x="1173168" y="757881"/>
                    </a:cubicBezTo>
                    <a:cubicBezTo>
                      <a:pt x="1214210" y="804053"/>
                      <a:pt x="1209745" y="798743"/>
                      <a:pt x="1247309" y="823784"/>
                    </a:cubicBezTo>
                    <a:cubicBezTo>
                      <a:pt x="1252801" y="832022"/>
                      <a:pt x="1257446" y="840892"/>
                      <a:pt x="1263784" y="848498"/>
                    </a:cubicBezTo>
                    <a:cubicBezTo>
                      <a:pt x="1271242" y="857448"/>
                      <a:pt x="1282036" y="863518"/>
                      <a:pt x="1288498" y="873211"/>
                    </a:cubicBezTo>
                    <a:cubicBezTo>
                      <a:pt x="1332354" y="938994"/>
                      <a:pt x="1254880" y="854585"/>
                      <a:pt x="1313211" y="922638"/>
                    </a:cubicBezTo>
                    <a:cubicBezTo>
                      <a:pt x="1357962" y="974848"/>
                      <a:pt x="1336269" y="935800"/>
                      <a:pt x="1354400" y="972065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89" name="フリーフォーム 288"/>
              <p:cNvSpPr/>
              <p:nvPr/>
            </p:nvSpPr>
            <p:spPr>
              <a:xfrm>
                <a:off x="6738551" y="1886465"/>
                <a:ext cx="973027" cy="840259"/>
              </a:xfrm>
              <a:custGeom>
                <a:avLst/>
                <a:gdLst>
                  <a:gd name="connsiteX0" fmla="*/ 0 w 973027"/>
                  <a:gd name="connsiteY0" fmla="*/ 0 h 840259"/>
                  <a:gd name="connsiteX1" fmla="*/ 222422 w 973027"/>
                  <a:gd name="connsiteY1" fmla="*/ 8238 h 840259"/>
                  <a:gd name="connsiteX2" fmla="*/ 247135 w 973027"/>
                  <a:gd name="connsiteY2" fmla="*/ 16476 h 840259"/>
                  <a:gd name="connsiteX3" fmla="*/ 288325 w 973027"/>
                  <a:gd name="connsiteY3" fmla="*/ 65903 h 840259"/>
                  <a:gd name="connsiteX4" fmla="*/ 313038 w 973027"/>
                  <a:gd name="connsiteY4" fmla="*/ 90616 h 840259"/>
                  <a:gd name="connsiteX5" fmla="*/ 329514 w 973027"/>
                  <a:gd name="connsiteY5" fmla="*/ 115330 h 840259"/>
                  <a:gd name="connsiteX6" fmla="*/ 378941 w 973027"/>
                  <a:gd name="connsiteY6" fmla="*/ 164757 h 840259"/>
                  <a:gd name="connsiteX7" fmla="*/ 411892 w 973027"/>
                  <a:gd name="connsiteY7" fmla="*/ 214184 h 840259"/>
                  <a:gd name="connsiteX8" fmla="*/ 436606 w 973027"/>
                  <a:gd name="connsiteY8" fmla="*/ 238897 h 840259"/>
                  <a:gd name="connsiteX9" fmla="*/ 469557 w 973027"/>
                  <a:gd name="connsiteY9" fmla="*/ 288324 h 840259"/>
                  <a:gd name="connsiteX10" fmla="*/ 486033 w 973027"/>
                  <a:gd name="connsiteY10" fmla="*/ 313038 h 840259"/>
                  <a:gd name="connsiteX11" fmla="*/ 502508 w 973027"/>
                  <a:gd name="connsiteY11" fmla="*/ 337751 h 840259"/>
                  <a:gd name="connsiteX12" fmla="*/ 527222 w 973027"/>
                  <a:gd name="connsiteY12" fmla="*/ 354227 h 840259"/>
                  <a:gd name="connsiteX13" fmla="*/ 535460 w 973027"/>
                  <a:gd name="connsiteY13" fmla="*/ 378940 h 840259"/>
                  <a:gd name="connsiteX14" fmla="*/ 584887 w 973027"/>
                  <a:gd name="connsiteY14" fmla="*/ 411892 h 840259"/>
                  <a:gd name="connsiteX15" fmla="*/ 634314 w 973027"/>
                  <a:gd name="connsiteY15" fmla="*/ 444843 h 840259"/>
                  <a:gd name="connsiteX16" fmla="*/ 683741 w 973027"/>
                  <a:gd name="connsiteY16" fmla="*/ 477794 h 840259"/>
                  <a:gd name="connsiteX17" fmla="*/ 757881 w 973027"/>
                  <a:gd name="connsiteY17" fmla="*/ 535459 h 840259"/>
                  <a:gd name="connsiteX18" fmla="*/ 782595 w 973027"/>
                  <a:gd name="connsiteY18" fmla="*/ 543697 h 840259"/>
                  <a:gd name="connsiteX19" fmla="*/ 881449 w 973027"/>
                  <a:gd name="connsiteY19" fmla="*/ 626076 h 840259"/>
                  <a:gd name="connsiteX20" fmla="*/ 906163 w 973027"/>
                  <a:gd name="connsiteY20" fmla="*/ 650789 h 840259"/>
                  <a:gd name="connsiteX21" fmla="*/ 939114 w 973027"/>
                  <a:gd name="connsiteY21" fmla="*/ 700216 h 840259"/>
                  <a:gd name="connsiteX22" fmla="*/ 955590 w 973027"/>
                  <a:gd name="connsiteY22" fmla="*/ 724930 h 840259"/>
                  <a:gd name="connsiteX23" fmla="*/ 972065 w 973027"/>
                  <a:gd name="connsiteY23" fmla="*/ 840259 h 84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3027" h="840259">
                    <a:moveTo>
                      <a:pt x="0" y="0"/>
                    </a:moveTo>
                    <a:cubicBezTo>
                      <a:pt x="74141" y="2746"/>
                      <a:pt x="148395" y="3303"/>
                      <a:pt x="222422" y="8238"/>
                    </a:cubicBezTo>
                    <a:cubicBezTo>
                      <a:pt x="231086" y="8816"/>
                      <a:pt x="239910" y="11659"/>
                      <a:pt x="247135" y="16476"/>
                    </a:cubicBezTo>
                    <a:cubicBezTo>
                      <a:pt x="274212" y="34527"/>
                      <a:pt x="269328" y="43107"/>
                      <a:pt x="288325" y="65903"/>
                    </a:cubicBezTo>
                    <a:cubicBezTo>
                      <a:pt x="295783" y="74853"/>
                      <a:pt x="305580" y="81666"/>
                      <a:pt x="313038" y="90616"/>
                    </a:cubicBezTo>
                    <a:cubicBezTo>
                      <a:pt x="319376" y="98222"/>
                      <a:pt x="322936" y="107930"/>
                      <a:pt x="329514" y="115330"/>
                    </a:cubicBezTo>
                    <a:cubicBezTo>
                      <a:pt x="344994" y="132745"/>
                      <a:pt x="366017" y="145370"/>
                      <a:pt x="378941" y="164757"/>
                    </a:cubicBezTo>
                    <a:cubicBezTo>
                      <a:pt x="389925" y="181233"/>
                      <a:pt x="397890" y="200183"/>
                      <a:pt x="411892" y="214184"/>
                    </a:cubicBezTo>
                    <a:cubicBezTo>
                      <a:pt x="420130" y="222422"/>
                      <a:pt x="429454" y="229701"/>
                      <a:pt x="436606" y="238897"/>
                    </a:cubicBezTo>
                    <a:cubicBezTo>
                      <a:pt x="448763" y="254527"/>
                      <a:pt x="458573" y="271848"/>
                      <a:pt x="469557" y="288324"/>
                    </a:cubicBezTo>
                    <a:lnTo>
                      <a:pt x="486033" y="313038"/>
                    </a:lnTo>
                    <a:cubicBezTo>
                      <a:pt x="491525" y="321276"/>
                      <a:pt x="494270" y="332259"/>
                      <a:pt x="502508" y="337751"/>
                    </a:cubicBezTo>
                    <a:lnTo>
                      <a:pt x="527222" y="354227"/>
                    </a:lnTo>
                    <a:cubicBezTo>
                      <a:pt x="529968" y="362465"/>
                      <a:pt x="529320" y="372800"/>
                      <a:pt x="535460" y="378940"/>
                    </a:cubicBezTo>
                    <a:cubicBezTo>
                      <a:pt x="549462" y="392942"/>
                      <a:pt x="568411" y="400908"/>
                      <a:pt x="584887" y="411892"/>
                    </a:cubicBezTo>
                    <a:cubicBezTo>
                      <a:pt x="584889" y="411894"/>
                      <a:pt x="634313" y="444842"/>
                      <a:pt x="634314" y="444843"/>
                    </a:cubicBezTo>
                    <a:cubicBezTo>
                      <a:pt x="665167" y="475697"/>
                      <a:pt x="647975" y="465873"/>
                      <a:pt x="683741" y="477794"/>
                    </a:cubicBezTo>
                    <a:cubicBezTo>
                      <a:pt x="705065" y="499119"/>
                      <a:pt x="728318" y="525605"/>
                      <a:pt x="757881" y="535459"/>
                    </a:cubicBezTo>
                    <a:lnTo>
                      <a:pt x="782595" y="543697"/>
                    </a:lnTo>
                    <a:cubicBezTo>
                      <a:pt x="851411" y="589575"/>
                      <a:pt x="818018" y="562646"/>
                      <a:pt x="881449" y="626076"/>
                    </a:cubicBezTo>
                    <a:cubicBezTo>
                      <a:pt x="889687" y="634314"/>
                      <a:pt x="899701" y="641096"/>
                      <a:pt x="906163" y="650789"/>
                    </a:cubicBezTo>
                    <a:lnTo>
                      <a:pt x="939114" y="700216"/>
                    </a:lnTo>
                    <a:lnTo>
                      <a:pt x="955590" y="724930"/>
                    </a:lnTo>
                    <a:cubicBezTo>
                      <a:pt x="979011" y="795197"/>
                      <a:pt x="972065" y="756990"/>
                      <a:pt x="972065" y="840259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0" name="フリーフォーム 289"/>
              <p:cNvSpPr/>
              <p:nvPr/>
            </p:nvSpPr>
            <p:spPr>
              <a:xfrm>
                <a:off x="6383176" y="2075935"/>
                <a:ext cx="272997" cy="609600"/>
              </a:xfrm>
              <a:custGeom>
                <a:avLst/>
                <a:gdLst>
                  <a:gd name="connsiteX0" fmla="*/ 165905 w 272997"/>
                  <a:gd name="connsiteY0" fmla="*/ 0 h 609600"/>
                  <a:gd name="connsiteX1" fmla="*/ 132954 w 272997"/>
                  <a:gd name="connsiteY1" fmla="*/ 41189 h 609600"/>
                  <a:gd name="connsiteX2" fmla="*/ 108240 w 272997"/>
                  <a:gd name="connsiteY2" fmla="*/ 57665 h 609600"/>
                  <a:gd name="connsiteX3" fmla="*/ 75289 w 272997"/>
                  <a:gd name="connsiteY3" fmla="*/ 98854 h 609600"/>
                  <a:gd name="connsiteX4" fmla="*/ 58813 w 272997"/>
                  <a:gd name="connsiteY4" fmla="*/ 123568 h 609600"/>
                  <a:gd name="connsiteX5" fmla="*/ 34100 w 272997"/>
                  <a:gd name="connsiteY5" fmla="*/ 172995 h 609600"/>
                  <a:gd name="connsiteX6" fmla="*/ 34100 w 272997"/>
                  <a:gd name="connsiteY6" fmla="*/ 543697 h 609600"/>
                  <a:gd name="connsiteX7" fmla="*/ 58813 w 272997"/>
                  <a:gd name="connsiteY7" fmla="*/ 593124 h 609600"/>
                  <a:gd name="connsiteX8" fmla="*/ 108240 w 272997"/>
                  <a:gd name="connsiteY8" fmla="*/ 609600 h 609600"/>
                  <a:gd name="connsiteX9" fmla="*/ 215332 w 272997"/>
                  <a:gd name="connsiteY9" fmla="*/ 601362 h 609600"/>
                  <a:gd name="connsiteX10" fmla="*/ 231808 w 272997"/>
                  <a:gd name="connsiteY10" fmla="*/ 576649 h 609600"/>
                  <a:gd name="connsiteX11" fmla="*/ 256521 w 272997"/>
                  <a:gd name="connsiteY11" fmla="*/ 345989 h 609600"/>
                  <a:gd name="connsiteX12" fmla="*/ 272997 w 272997"/>
                  <a:gd name="connsiteY12" fmla="*/ 32951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2997" h="609600">
                    <a:moveTo>
                      <a:pt x="165905" y="0"/>
                    </a:moveTo>
                    <a:cubicBezTo>
                      <a:pt x="154921" y="13730"/>
                      <a:pt x="145387" y="28756"/>
                      <a:pt x="132954" y="41189"/>
                    </a:cubicBezTo>
                    <a:cubicBezTo>
                      <a:pt x="125953" y="48190"/>
                      <a:pt x="114425" y="49934"/>
                      <a:pt x="108240" y="57665"/>
                    </a:cubicBezTo>
                    <a:cubicBezTo>
                      <a:pt x="62766" y="114508"/>
                      <a:pt x="146112" y="51640"/>
                      <a:pt x="75289" y="98854"/>
                    </a:cubicBezTo>
                    <a:cubicBezTo>
                      <a:pt x="69797" y="107092"/>
                      <a:pt x="63241" y="114712"/>
                      <a:pt x="58813" y="123568"/>
                    </a:cubicBezTo>
                    <a:cubicBezTo>
                      <a:pt x="24702" y="191789"/>
                      <a:pt x="81322" y="102158"/>
                      <a:pt x="34100" y="172995"/>
                    </a:cubicBezTo>
                    <a:cubicBezTo>
                      <a:pt x="1667" y="302724"/>
                      <a:pt x="-22787" y="373036"/>
                      <a:pt x="34100" y="543697"/>
                    </a:cubicBezTo>
                    <a:cubicBezTo>
                      <a:pt x="38588" y="557162"/>
                      <a:pt x="45366" y="584719"/>
                      <a:pt x="58813" y="593124"/>
                    </a:cubicBezTo>
                    <a:cubicBezTo>
                      <a:pt x="73540" y="602328"/>
                      <a:pt x="108240" y="609600"/>
                      <a:pt x="108240" y="609600"/>
                    </a:cubicBezTo>
                    <a:cubicBezTo>
                      <a:pt x="143937" y="606854"/>
                      <a:pt x="180738" y="610587"/>
                      <a:pt x="215332" y="601362"/>
                    </a:cubicBezTo>
                    <a:cubicBezTo>
                      <a:pt x="224898" y="598811"/>
                      <a:pt x="230753" y="586493"/>
                      <a:pt x="231808" y="576649"/>
                    </a:cubicBezTo>
                    <a:cubicBezTo>
                      <a:pt x="245457" y="449266"/>
                      <a:pt x="201215" y="415122"/>
                      <a:pt x="256521" y="345989"/>
                    </a:cubicBezTo>
                    <a:cubicBezTo>
                      <a:pt x="261373" y="339924"/>
                      <a:pt x="267505" y="335006"/>
                      <a:pt x="272997" y="329514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1" name="フリーフォーム 290"/>
              <p:cNvSpPr/>
              <p:nvPr/>
            </p:nvSpPr>
            <p:spPr>
              <a:xfrm>
                <a:off x="7035114" y="1944130"/>
                <a:ext cx="1328146" cy="2561967"/>
              </a:xfrm>
              <a:custGeom>
                <a:avLst/>
                <a:gdLst>
                  <a:gd name="connsiteX0" fmla="*/ 0 w 1328146"/>
                  <a:gd name="connsiteY0" fmla="*/ 0 h 2561967"/>
                  <a:gd name="connsiteX1" fmla="*/ 98854 w 1328146"/>
                  <a:gd name="connsiteY1" fmla="*/ 8238 h 2561967"/>
                  <a:gd name="connsiteX2" fmla="*/ 123567 w 1328146"/>
                  <a:gd name="connsiteY2" fmla="*/ 24713 h 2561967"/>
                  <a:gd name="connsiteX3" fmla="*/ 148281 w 1328146"/>
                  <a:gd name="connsiteY3" fmla="*/ 32951 h 2561967"/>
                  <a:gd name="connsiteX4" fmla="*/ 197708 w 1328146"/>
                  <a:gd name="connsiteY4" fmla="*/ 65902 h 2561967"/>
                  <a:gd name="connsiteX5" fmla="*/ 222421 w 1328146"/>
                  <a:gd name="connsiteY5" fmla="*/ 82378 h 2561967"/>
                  <a:gd name="connsiteX6" fmla="*/ 271848 w 1328146"/>
                  <a:gd name="connsiteY6" fmla="*/ 123567 h 2561967"/>
                  <a:gd name="connsiteX7" fmla="*/ 296562 w 1328146"/>
                  <a:gd name="connsiteY7" fmla="*/ 131805 h 2561967"/>
                  <a:gd name="connsiteX8" fmla="*/ 370702 w 1328146"/>
                  <a:gd name="connsiteY8" fmla="*/ 197708 h 2561967"/>
                  <a:gd name="connsiteX9" fmla="*/ 411891 w 1328146"/>
                  <a:gd name="connsiteY9" fmla="*/ 247135 h 2561967"/>
                  <a:gd name="connsiteX10" fmla="*/ 436605 w 1328146"/>
                  <a:gd name="connsiteY10" fmla="*/ 255373 h 2561967"/>
                  <a:gd name="connsiteX11" fmla="*/ 510745 w 1328146"/>
                  <a:gd name="connsiteY11" fmla="*/ 321275 h 2561967"/>
                  <a:gd name="connsiteX12" fmla="*/ 609600 w 1328146"/>
                  <a:gd name="connsiteY12" fmla="*/ 370702 h 2561967"/>
                  <a:gd name="connsiteX13" fmla="*/ 634313 w 1328146"/>
                  <a:gd name="connsiteY13" fmla="*/ 395416 h 2561967"/>
                  <a:gd name="connsiteX14" fmla="*/ 683740 w 1328146"/>
                  <a:gd name="connsiteY14" fmla="*/ 411892 h 2561967"/>
                  <a:gd name="connsiteX15" fmla="*/ 757881 w 1328146"/>
                  <a:gd name="connsiteY15" fmla="*/ 469556 h 2561967"/>
                  <a:gd name="connsiteX16" fmla="*/ 782594 w 1328146"/>
                  <a:gd name="connsiteY16" fmla="*/ 477794 h 2561967"/>
                  <a:gd name="connsiteX17" fmla="*/ 832021 w 1328146"/>
                  <a:gd name="connsiteY17" fmla="*/ 518984 h 2561967"/>
                  <a:gd name="connsiteX18" fmla="*/ 848497 w 1328146"/>
                  <a:gd name="connsiteY18" fmla="*/ 568411 h 2561967"/>
                  <a:gd name="connsiteX19" fmla="*/ 864972 w 1328146"/>
                  <a:gd name="connsiteY19" fmla="*/ 626075 h 2561967"/>
                  <a:gd name="connsiteX20" fmla="*/ 873210 w 1328146"/>
                  <a:gd name="connsiteY20" fmla="*/ 741405 h 2561967"/>
                  <a:gd name="connsiteX21" fmla="*/ 881448 w 1328146"/>
                  <a:gd name="connsiteY21" fmla="*/ 766119 h 2561967"/>
                  <a:gd name="connsiteX22" fmla="*/ 889686 w 1328146"/>
                  <a:gd name="connsiteY22" fmla="*/ 848497 h 2561967"/>
                  <a:gd name="connsiteX23" fmla="*/ 906162 w 1328146"/>
                  <a:gd name="connsiteY23" fmla="*/ 897924 h 2561967"/>
                  <a:gd name="connsiteX24" fmla="*/ 914400 w 1328146"/>
                  <a:gd name="connsiteY24" fmla="*/ 922638 h 2561967"/>
                  <a:gd name="connsiteX25" fmla="*/ 922637 w 1328146"/>
                  <a:gd name="connsiteY25" fmla="*/ 947351 h 2561967"/>
                  <a:gd name="connsiteX26" fmla="*/ 930875 w 1328146"/>
                  <a:gd name="connsiteY26" fmla="*/ 988540 h 2561967"/>
                  <a:gd name="connsiteX27" fmla="*/ 947351 w 1328146"/>
                  <a:gd name="connsiteY27" fmla="*/ 1112108 h 2561967"/>
                  <a:gd name="connsiteX28" fmla="*/ 939113 w 1328146"/>
                  <a:gd name="connsiteY28" fmla="*/ 1416908 h 2561967"/>
                  <a:gd name="connsiteX29" fmla="*/ 930875 w 1328146"/>
                  <a:gd name="connsiteY29" fmla="*/ 1441621 h 2561967"/>
                  <a:gd name="connsiteX30" fmla="*/ 914400 w 1328146"/>
                  <a:gd name="connsiteY30" fmla="*/ 1507524 h 2561967"/>
                  <a:gd name="connsiteX31" fmla="*/ 922637 w 1328146"/>
                  <a:gd name="connsiteY31" fmla="*/ 1680519 h 2561967"/>
                  <a:gd name="connsiteX32" fmla="*/ 947351 w 1328146"/>
                  <a:gd name="connsiteY32" fmla="*/ 1729946 h 2561967"/>
                  <a:gd name="connsiteX33" fmla="*/ 963827 w 1328146"/>
                  <a:gd name="connsiteY33" fmla="*/ 1779373 h 2561967"/>
                  <a:gd name="connsiteX34" fmla="*/ 980302 w 1328146"/>
                  <a:gd name="connsiteY34" fmla="*/ 1804086 h 2561967"/>
                  <a:gd name="connsiteX35" fmla="*/ 988540 w 1328146"/>
                  <a:gd name="connsiteY35" fmla="*/ 1828800 h 2561967"/>
                  <a:gd name="connsiteX36" fmla="*/ 1013254 w 1328146"/>
                  <a:gd name="connsiteY36" fmla="*/ 1853513 h 2561967"/>
                  <a:gd name="connsiteX37" fmla="*/ 1046205 w 1328146"/>
                  <a:gd name="connsiteY37" fmla="*/ 1886465 h 2561967"/>
                  <a:gd name="connsiteX38" fmla="*/ 1054443 w 1328146"/>
                  <a:gd name="connsiteY38" fmla="*/ 1919416 h 2561967"/>
                  <a:gd name="connsiteX39" fmla="*/ 1070918 w 1328146"/>
                  <a:gd name="connsiteY39" fmla="*/ 1968843 h 2561967"/>
                  <a:gd name="connsiteX40" fmla="*/ 1128583 w 1328146"/>
                  <a:gd name="connsiteY40" fmla="*/ 2042984 h 2561967"/>
                  <a:gd name="connsiteX41" fmla="*/ 1169772 w 1328146"/>
                  <a:gd name="connsiteY41" fmla="*/ 2084173 h 2561967"/>
                  <a:gd name="connsiteX42" fmla="*/ 1186248 w 1328146"/>
                  <a:gd name="connsiteY42" fmla="*/ 2133600 h 2561967"/>
                  <a:gd name="connsiteX43" fmla="*/ 1194486 w 1328146"/>
                  <a:gd name="connsiteY43" fmla="*/ 2158313 h 2561967"/>
                  <a:gd name="connsiteX44" fmla="*/ 1227437 w 1328146"/>
                  <a:gd name="connsiteY44" fmla="*/ 2207740 h 2561967"/>
                  <a:gd name="connsiteX45" fmla="*/ 1243913 w 1328146"/>
                  <a:gd name="connsiteY45" fmla="*/ 2232454 h 2561967"/>
                  <a:gd name="connsiteX46" fmla="*/ 1252151 w 1328146"/>
                  <a:gd name="connsiteY46" fmla="*/ 2257167 h 2561967"/>
                  <a:gd name="connsiteX47" fmla="*/ 1260389 w 1328146"/>
                  <a:gd name="connsiteY47" fmla="*/ 2306594 h 2561967"/>
                  <a:gd name="connsiteX48" fmla="*/ 1276864 w 1328146"/>
                  <a:gd name="connsiteY48" fmla="*/ 2356021 h 2561967"/>
                  <a:gd name="connsiteX49" fmla="*/ 1301578 w 1328146"/>
                  <a:gd name="connsiteY49" fmla="*/ 2430162 h 2561967"/>
                  <a:gd name="connsiteX50" fmla="*/ 1309816 w 1328146"/>
                  <a:gd name="connsiteY50" fmla="*/ 2454875 h 2561967"/>
                  <a:gd name="connsiteX51" fmla="*/ 1326291 w 1328146"/>
                  <a:gd name="connsiteY51" fmla="*/ 2479589 h 2561967"/>
                  <a:gd name="connsiteX52" fmla="*/ 1326291 w 1328146"/>
                  <a:gd name="connsiteY52" fmla="*/ 2561967 h 2561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328146" h="2561967">
                    <a:moveTo>
                      <a:pt x="0" y="0"/>
                    </a:moveTo>
                    <a:cubicBezTo>
                      <a:pt x="32951" y="2746"/>
                      <a:pt x="66431" y="1753"/>
                      <a:pt x="98854" y="8238"/>
                    </a:cubicBezTo>
                    <a:cubicBezTo>
                      <a:pt x="108562" y="10180"/>
                      <a:pt x="114712" y="20285"/>
                      <a:pt x="123567" y="24713"/>
                    </a:cubicBezTo>
                    <a:cubicBezTo>
                      <a:pt x="131334" y="28596"/>
                      <a:pt x="140043" y="30205"/>
                      <a:pt x="148281" y="32951"/>
                    </a:cubicBezTo>
                    <a:lnTo>
                      <a:pt x="197708" y="65902"/>
                    </a:lnTo>
                    <a:cubicBezTo>
                      <a:pt x="205946" y="71394"/>
                      <a:pt x="215420" y="75377"/>
                      <a:pt x="222421" y="82378"/>
                    </a:cubicBezTo>
                    <a:cubicBezTo>
                      <a:pt x="240640" y="100597"/>
                      <a:pt x="248910" y="112098"/>
                      <a:pt x="271848" y="123567"/>
                    </a:cubicBezTo>
                    <a:cubicBezTo>
                      <a:pt x="279615" y="127450"/>
                      <a:pt x="288324" y="129059"/>
                      <a:pt x="296562" y="131805"/>
                    </a:cubicBezTo>
                    <a:cubicBezTo>
                      <a:pt x="352990" y="188233"/>
                      <a:pt x="326602" y="168307"/>
                      <a:pt x="370702" y="197708"/>
                    </a:cubicBezTo>
                    <a:cubicBezTo>
                      <a:pt x="382858" y="215942"/>
                      <a:pt x="392865" y="234451"/>
                      <a:pt x="411891" y="247135"/>
                    </a:cubicBezTo>
                    <a:cubicBezTo>
                      <a:pt x="419116" y="251952"/>
                      <a:pt x="428367" y="252627"/>
                      <a:pt x="436605" y="255373"/>
                    </a:cubicBezTo>
                    <a:cubicBezTo>
                      <a:pt x="451520" y="270288"/>
                      <a:pt x="484284" y="309515"/>
                      <a:pt x="510745" y="321275"/>
                    </a:cubicBezTo>
                    <a:cubicBezTo>
                      <a:pt x="558979" y="342712"/>
                      <a:pt x="568500" y="329600"/>
                      <a:pt x="609600" y="370702"/>
                    </a:cubicBezTo>
                    <a:cubicBezTo>
                      <a:pt x="617838" y="378940"/>
                      <a:pt x="624129" y="389758"/>
                      <a:pt x="634313" y="395416"/>
                    </a:cubicBezTo>
                    <a:cubicBezTo>
                      <a:pt x="649494" y="403850"/>
                      <a:pt x="683740" y="411892"/>
                      <a:pt x="683740" y="411892"/>
                    </a:cubicBezTo>
                    <a:cubicBezTo>
                      <a:pt x="705064" y="433215"/>
                      <a:pt x="728321" y="459702"/>
                      <a:pt x="757881" y="469556"/>
                    </a:cubicBezTo>
                    <a:cubicBezTo>
                      <a:pt x="766119" y="472302"/>
                      <a:pt x="774827" y="473911"/>
                      <a:pt x="782594" y="477794"/>
                    </a:cubicBezTo>
                    <a:cubicBezTo>
                      <a:pt x="805534" y="489264"/>
                      <a:pt x="813801" y="500763"/>
                      <a:pt x="832021" y="518984"/>
                    </a:cubicBezTo>
                    <a:cubicBezTo>
                      <a:pt x="837513" y="535460"/>
                      <a:pt x="844285" y="551563"/>
                      <a:pt x="848497" y="568411"/>
                    </a:cubicBezTo>
                    <a:cubicBezTo>
                      <a:pt x="858841" y="609786"/>
                      <a:pt x="853155" y="590621"/>
                      <a:pt x="864972" y="626075"/>
                    </a:cubicBezTo>
                    <a:cubicBezTo>
                      <a:pt x="867718" y="664518"/>
                      <a:pt x="868707" y="703128"/>
                      <a:pt x="873210" y="741405"/>
                    </a:cubicBezTo>
                    <a:cubicBezTo>
                      <a:pt x="874225" y="750029"/>
                      <a:pt x="880128" y="757536"/>
                      <a:pt x="881448" y="766119"/>
                    </a:cubicBezTo>
                    <a:cubicBezTo>
                      <a:pt x="885644" y="793394"/>
                      <a:pt x="884600" y="821373"/>
                      <a:pt x="889686" y="848497"/>
                    </a:cubicBezTo>
                    <a:cubicBezTo>
                      <a:pt x="892887" y="865566"/>
                      <a:pt x="900670" y="881448"/>
                      <a:pt x="906162" y="897924"/>
                    </a:cubicBezTo>
                    <a:lnTo>
                      <a:pt x="914400" y="922638"/>
                    </a:lnTo>
                    <a:cubicBezTo>
                      <a:pt x="917146" y="930876"/>
                      <a:pt x="920934" y="938836"/>
                      <a:pt x="922637" y="947351"/>
                    </a:cubicBezTo>
                    <a:cubicBezTo>
                      <a:pt x="925383" y="961081"/>
                      <a:pt x="928895" y="974679"/>
                      <a:pt x="930875" y="988540"/>
                    </a:cubicBezTo>
                    <a:cubicBezTo>
                      <a:pt x="961123" y="1200270"/>
                      <a:pt x="921480" y="956883"/>
                      <a:pt x="947351" y="1112108"/>
                    </a:cubicBezTo>
                    <a:cubicBezTo>
                      <a:pt x="944605" y="1213708"/>
                      <a:pt x="944189" y="1315398"/>
                      <a:pt x="939113" y="1416908"/>
                    </a:cubicBezTo>
                    <a:cubicBezTo>
                      <a:pt x="938679" y="1425580"/>
                      <a:pt x="932981" y="1433197"/>
                      <a:pt x="930875" y="1441621"/>
                    </a:cubicBezTo>
                    <a:cubicBezTo>
                      <a:pt x="910990" y="1521162"/>
                      <a:pt x="933232" y="1451025"/>
                      <a:pt x="914400" y="1507524"/>
                    </a:cubicBezTo>
                    <a:cubicBezTo>
                      <a:pt x="917146" y="1565189"/>
                      <a:pt x="917843" y="1622988"/>
                      <a:pt x="922637" y="1680519"/>
                    </a:cubicBezTo>
                    <a:cubicBezTo>
                      <a:pt x="924948" y="1708249"/>
                      <a:pt x="936387" y="1705277"/>
                      <a:pt x="947351" y="1729946"/>
                    </a:cubicBezTo>
                    <a:cubicBezTo>
                      <a:pt x="954404" y="1745816"/>
                      <a:pt x="954194" y="1764923"/>
                      <a:pt x="963827" y="1779373"/>
                    </a:cubicBezTo>
                    <a:cubicBezTo>
                      <a:pt x="969319" y="1787611"/>
                      <a:pt x="975874" y="1795231"/>
                      <a:pt x="980302" y="1804086"/>
                    </a:cubicBezTo>
                    <a:cubicBezTo>
                      <a:pt x="984185" y="1811853"/>
                      <a:pt x="983723" y="1821575"/>
                      <a:pt x="988540" y="1828800"/>
                    </a:cubicBezTo>
                    <a:cubicBezTo>
                      <a:pt x="995002" y="1838493"/>
                      <a:pt x="1005016" y="1845275"/>
                      <a:pt x="1013254" y="1853513"/>
                    </a:cubicBezTo>
                    <a:cubicBezTo>
                      <a:pt x="1041493" y="1938239"/>
                      <a:pt x="995997" y="1823707"/>
                      <a:pt x="1046205" y="1886465"/>
                    </a:cubicBezTo>
                    <a:cubicBezTo>
                      <a:pt x="1053278" y="1895306"/>
                      <a:pt x="1051190" y="1908572"/>
                      <a:pt x="1054443" y="1919416"/>
                    </a:cubicBezTo>
                    <a:cubicBezTo>
                      <a:pt x="1059433" y="1936050"/>
                      <a:pt x="1061284" y="1954393"/>
                      <a:pt x="1070918" y="1968843"/>
                    </a:cubicBezTo>
                    <a:cubicBezTo>
                      <a:pt x="1154198" y="2093760"/>
                      <a:pt x="1064061" y="1965557"/>
                      <a:pt x="1128583" y="2042984"/>
                    </a:cubicBezTo>
                    <a:cubicBezTo>
                      <a:pt x="1162906" y="2084172"/>
                      <a:pt x="1124467" y="2053968"/>
                      <a:pt x="1169772" y="2084173"/>
                    </a:cubicBezTo>
                    <a:lnTo>
                      <a:pt x="1186248" y="2133600"/>
                    </a:lnTo>
                    <a:cubicBezTo>
                      <a:pt x="1188994" y="2141838"/>
                      <a:pt x="1189669" y="2151088"/>
                      <a:pt x="1194486" y="2158313"/>
                    </a:cubicBezTo>
                    <a:lnTo>
                      <a:pt x="1227437" y="2207740"/>
                    </a:lnTo>
                    <a:cubicBezTo>
                      <a:pt x="1232929" y="2215978"/>
                      <a:pt x="1240782" y="2223061"/>
                      <a:pt x="1243913" y="2232454"/>
                    </a:cubicBezTo>
                    <a:lnTo>
                      <a:pt x="1252151" y="2257167"/>
                    </a:lnTo>
                    <a:cubicBezTo>
                      <a:pt x="1254897" y="2273643"/>
                      <a:pt x="1256338" y="2290390"/>
                      <a:pt x="1260389" y="2306594"/>
                    </a:cubicBezTo>
                    <a:cubicBezTo>
                      <a:pt x="1264601" y="2323442"/>
                      <a:pt x="1271372" y="2339545"/>
                      <a:pt x="1276864" y="2356021"/>
                    </a:cubicBezTo>
                    <a:lnTo>
                      <a:pt x="1301578" y="2430162"/>
                    </a:lnTo>
                    <a:cubicBezTo>
                      <a:pt x="1304324" y="2438400"/>
                      <a:pt x="1305000" y="2447650"/>
                      <a:pt x="1309816" y="2454875"/>
                    </a:cubicBezTo>
                    <a:cubicBezTo>
                      <a:pt x="1315308" y="2463113"/>
                      <a:pt x="1324786" y="2469803"/>
                      <a:pt x="1326291" y="2479589"/>
                    </a:cubicBezTo>
                    <a:cubicBezTo>
                      <a:pt x="1330466" y="2506729"/>
                      <a:pt x="1326291" y="2534508"/>
                      <a:pt x="1326291" y="2561967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2" name="フリーフォーム 291"/>
              <p:cNvSpPr/>
              <p:nvPr/>
            </p:nvSpPr>
            <p:spPr>
              <a:xfrm>
                <a:off x="7397578" y="4506097"/>
                <a:ext cx="1112108" cy="535460"/>
              </a:xfrm>
              <a:custGeom>
                <a:avLst/>
                <a:gdLst>
                  <a:gd name="connsiteX0" fmla="*/ 1112108 w 1112108"/>
                  <a:gd name="connsiteY0" fmla="*/ 123568 h 535460"/>
                  <a:gd name="connsiteX1" fmla="*/ 1087395 w 1112108"/>
                  <a:gd name="connsiteY1" fmla="*/ 82379 h 535460"/>
                  <a:gd name="connsiteX2" fmla="*/ 1062681 w 1112108"/>
                  <a:gd name="connsiteY2" fmla="*/ 32952 h 535460"/>
                  <a:gd name="connsiteX3" fmla="*/ 1054444 w 1112108"/>
                  <a:gd name="connsiteY3" fmla="*/ 8238 h 535460"/>
                  <a:gd name="connsiteX4" fmla="*/ 1029730 w 1112108"/>
                  <a:gd name="connsiteY4" fmla="*/ 0 h 535460"/>
                  <a:gd name="connsiteX5" fmla="*/ 939114 w 1112108"/>
                  <a:gd name="connsiteY5" fmla="*/ 8238 h 535460"/>
                  <a:gd name="connsiteX6" fmla="*/ 864973 w 1112108"/>
                  <a:gd name="connsiteY6" fmla="*/ 24714 h 535460"/>
                  <a:gd name="connsiteX7" fmla="*/ 840260 w 1112108"/>
                  <a:gd name="connsiteY7" fmla="*/ 32952 h 535460"/>
                  <a:gd name="connsiteX8" fmla="*/ 807308 w 1112108"/>
                  <a:gd name="connsiteY8" fmla="*/ 41189 h 535460"/>
                  <a:gd name="connsiteX9" fmla="*/ 782595 w 1112108"/>
                  <a:gd name="connsiteY9" fmla="*/ 57665 h 535460"/>
                  <a:gd name="connsiteX10" fmla="*/ 757881 w 1112108"/>
                  <a:gd name="connsiteY10" fmla="*/ 65903 h 535460"/>
                  <a:gd name="connsiteX11" fmla="*/ 708454 w 1112108"/>
                  <a:gd name="connsiteY11" fmla="*/ 98854 h 535460"/>
                  <a:gd name="connsiteX12" fmla="*/ 626076 w 1112108"/>
                  <a:gd name="connsiteY12" fmla="*/ 123568 h 535460"/>
                  <a:gd name="connsiteX13" fmla="*/ 601363 w 1112108"/>
                  <a:gd name="connsiteY13" fmla="*/ 131806 h 535460"/>
                  <a:gd name="connsiteX14" fmla="*/ 551936 w 1112108"/>
                  <a:gd name="connsiteY14" fmla="*/ 140044 h 535460"/>
                  <a:gd name="connsiteX15" fmla="*/ 444844 w 1112108"/>
                  <a:gd name="connsiteY15" fmla="*/ 164757 h 535460"/>
                  <a:gd name="connsiteX16" fmla="*/ 378941 w 1112108"/>
                  <a:gd name="connsiteY16" fmla="*/ 181233 h 535460"/>
                  <a:gd name="connsiteX17" fmla="*/ 329514 w 1112108"/>
                  <a:gd name="connsiteY17" fmla="*/ 197708 h 535460"/>
                  <a:gd name="connsiteX18" fmla="*/ 280087 w 1112108"/>
                  <a:gd name="connsiteY18" fmla="*/ 222422 h 535460"/>
                  <a:gd name="connsiteX19" fmla="*/ 255373 w 1112108"/>
                  <a:gd name="connsiteY19" fmla="*/ 238898 h 535460"/>
                  <a:gd name="connsiteX20" fmla="*/ 205946 w 1112108"/>
                  <a:gd name="connsiteY20" fmla="*/ 255373 h 535460"/>
                  <a:gd name="connsiteX21" fmla="*/ 131806 w 1112108"/>
                  <a:gd name="connsiteY21" fmla="*/ 288325 h 535460"/>
                  <a:gd name="connsiteX22" fmla="*/ 107092 w 1112108"/>
                  <a:gd name="connsiteY22" fmla="*/ 296562 h 535460"/>
                  <a:gd name="connsiteX23" fmla="*/ 82379 w 1112108"/>
                  <a:gd name="connsiteY23" fmla="*/ 304800 h 535460"/>
                  <a:gd name="connsiteX24" fmla="*/ 49427 w 1112108"/>
                  <a:gd name="connsiteY24" fmla="*/ 313038 h 535460"/>
                  <a:gd name="connsiteX25" fmla="*/ 0 w 1112108"/>
                  <a:gd name="connsiteY25" fmla="*/ 329514 h 535460"/>
                  <a:gd name="connsiteX26" fmla="*/ 24714 w 1112108"/>
                  <a:gd name="connsiteY26" fmla="*/ 428368 h 535460"/>
                  <a:gd name="connsiteX27" fmla="*/ 41190 w 1112108"/>
                  <a:gd name="connsiteY27" fmla="*/ 477795 h 535460"/>
                  <a:gd name="connsiteX28" fmla="*/ 41190 w 1112108"/>
                  <a:gd name="connsiteY28" fmla="*/ 535460 h 535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12108" h="535460">
                    <a:moveTo>
                      <a:pt x="1112108" y="123568"/>
                    </a:moveTo>
                    <a:cubicBezTo>
                      <a:pt x="1103870" y="109838"/>
                      <a:pt x="1094555" y="96700"/>
                      <a:pt x="1087395" y="82379"/>
                    </a:cubicBezTo>
                    <a:cubicBezTo>
                      <a:pt x="1053293" y="14175"/>
                      <a:pt x="1109893" y="103767"/>
                      <a:pt x="1062681" y="32952"/>
                    </a:cubicBezTo>
                    <a:cubicBezTo>
                      <a:pt x="1059935" y="24714"/>
                      <a:pt x="1060584" y="14378"/>
                      <a:pt x="1054444" y="8238"/>
                    </a:cubicBezTo>
                    <a:cubicBezTo>
                      <a:pt x="1048304" y="2098"/>
                      <a:pt x="1038414" y="0"/>
                      <a:pt x="1029730" y="0"/>
                    </a:cubicBezTo>
                    <a:cubicBezTo>
                      <a:pt x="999400" y="0"/>
                      <a:pt x="969319" y="5492"/>
                      <a:pt x="939114" y="8238"/>
                    </a:cubicBezTo>
                    <a:cubicBezTo>
                      <a:pt x="883478" y="26783"/>
                      <a:pt x="951965" y="5382"/>
                      <a:pt x="864973" y="24714"/>
                    </a:cubicBezTo>
                    <a:cubicBezTo>
                      <a:pt x="856496" y="26598"/>
                      <a:pt x="848609" y="30567"/>
                      <a:pt x="840260" y="32952"/>
                    </a:cubicBezTo>
                    <a:cubicBezTo>
                      <a:pt x="829374" y="36062"/>
                      <a:pt x="818292" y="38443"/>
                      <a:pt x="807308" y="41189"/>
                    </a:cubicBezTo>
                    <a:cubicBezTo>
                      <a:pt x="799070" y="46681"/>
                      <a:pt x="791450" y="53237"/>
                      <a:pt x="782595" y="57665"/>
                    </a:cubicBezTo>
                    <a:cubicBezTo>
                      <a:pt x="774828" y="61548"/>
                      <a:pt x="765472" y="61686"/>
                      <a:pt x="757881" y="65903"/>
                    </a:cubicBezTo>
                    <a:cubicBezTo>
                      <a:pt x="740572" y="75519"/>
                      <a:pt x="727664" y="94051"/>
                      <a:pt x="708454" y="98854"/>
                    </a:cubicBezTo>
                    <a:cubicBezTo>
                      <a:pt x="658656" y="111304"/>
                      <a:pt x="686242" y="103512"/>
                      <a:pt x="626076" y="123568"/>
                    </a:cubicBezTo>
                    <a:cubicBezTo>
                      <a:pt x="617838" y="126314"/>
                      <a:pt x="609928" y="130378"/>
                      <a:pt x="601363" y="131806"/>
                    </a:cubicBezTo>
                    <a:cubicBezTo>
                      <a:pt x="584887" y="134552"/>
                      <a:pt x="568140" y="135993"/>
                      <a:pt x="551936" y="140044"/>
                    </a:cubicBezTo>
                    <a:cubicBezTo>
                      <a:pt x="431319" y="170197"/>
                      <a:pt x="578696" y="145635"/>
                      <a:pt x="444844" y="164757"/>
                    </a:cubicBezTo>
                    <a:cubicBezTo>
                      <a:pt x="369864" y="189750"/>
                      <a:pt x="488277" y="151415"/>
                      <a:pt x="378941" y="181233"/>
                    </a:cubicBezTo>
                    <a:cubicBezTo>
                      <a:pt x="362186" y="185802"/>
                      <a:pt x="329514" y="197708"/>
                      <a:pt x="329514" y="197708"/>
                    </a:cubicBezTo>
                    <a:cubicBezTo>
                      <a:pt x="258686" y="244927"/>
                      <a:pt x="348300" y="188315"/>
                      <a:pt x="280087" y="222422"/>
                    </a:cubicBezTo>
                    <a:cubicBezTo>
                      <a:pt x="271231" y="226850"/>
                      <a:pt x="264421" y="234877"/>
                      <a:pt x="255373" y="238898"/>
                    </a:cubicBezTo>
                    <a:cubicBezTo>
                      <a:pt x="239503" y="245951"/>
                      <a:pt x="205946" y="255373"/>
                      <a:pt x="205946" y="255373"/>
                    </a:cubicBezTo>
                    <a:cubicBezTo>
                      <a:pt x="166785" y="281482"/>
                      <a:pt x="190623" y="268720"/>
                      <a:pt x="131806" y="288325"/>
                    </a:cubicBezTo>
                    <a:lnTo>
                      <a:pt x="107092" y="296562"/>
                    </a:lnTo>
                    <a:cubicBezTo>
                      <a:pt x="98854" y="299308"/>
                      <a:pt x="90803" y="302694"/>
                      <a:pt x="82379" y="304800"/>
                    </a:cubicBezTo>
                    <a:cubicBezTo>
                      <a:pt x="71395" y="307546"/>
                      <a:pt x="60272" y="309785"/>
                      <a:pt x="49427" y="313038"/>
                    </a:cubicBezTo>
                    <a:cubicBezTo>
                      <a:pt x="32793" y="318028"/>
                      <a:pt x="0" y="329514"/>
                      <a:pt x="0" y="329514"/>
                    </a:cubicBezTo>
                    <a:cubicBezTo>
                      <a:pt x="11093" y="396071"/>
                      <a:pt x="2956" y="363096"/>
                      <a:pt x="24714" y="428368"/>
                    </a:cubicBezTo>
                    <a:cubicBezTo>
                      <a:pt x="24715" y="428370"/>
                      <a:pt x="41190" y="477794"/>
                      <a:pt x="41190" y="477795"/>
                    </a:cubicBezTo>
                    <a:lnTo>
                      <a:pt x="41190" y="535460"/>
                    </a:ln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3" name="フリーフォーム 292"/>
              <p:cNvSpPr/>
              <p:nvPr/>
            </p:nvSpPr>
            <p:spPr>
              <a:xfrm>
                <a:off x="7405816" y="4665484"/>
                <a:ext cx="1837038" cy="1282235"/>
              </a:xfrm>
              <a:custGeom>
                <a:avLst/>
                <a:gdLst>
                  <a:gd name="connsiteX0" fmla="*/ 1837038 w 1837038"/>
                  <a:gd name="connsiteY0" fmla="*/ 1208094 h 1282235"/>
                  <a:gd name="connsiteX1" fmla="*/ 1820562 w 1837038"/>
                  <a:gd name="connsiteY1" fmla="*/ 1166905 h 1282235"/>
                  <a:gd name="connsiteX2" fmla="*/ 1812325 w 1837038"/>
                  <a:gd name="connsiteY2" fmla="*/ 1142192 h 1282235"/>
                  <a:gd name="connsiteX3" fmla="*/ 1779373 w 1837038"/>
                  <a:gd name="connsiteY3" fmla="*/ 1092765 h 1282235"/>
                  <a:gd name="connsiteX4" fmla="*/ 1696995 w 1837038"/>
                  <a:gd name="connsiteY4" fmla="*/ 969197 h 1282235"/>
                  <a:gd name="connsiteX5" fmla="*/ 1647568 w 1837038"/>
                  <a:gd name="connsiteY5" fmla="*/ 895057 h 1282235"/>
                  <a:gd name="connsiteX6" fmla="*/ 1631092 w 1837038"/>
                  <a:gd name="connsiteY6" fmla="*/ 870343 h 1282235"/>
                  <a:gd name="connsiteX7" fmla="*/ 1622854 w 1837038"/>
                  <a:gd name="connsiteY7" fmla="*/ 837392 h 1282235"/>
                  <a:gd name="connsiteX8" fmla="*/ 1598141 w 1837038"/>
                  <a:gd name="connsiteY8" fmla="*/ 763251 h 1282235"/>
                  <a:gd name="connsiteX9" fmla="*/ 1565189 w 1837038"/>
                  <a:gd name="connsiteY9" fmla="*/ 664397 h 1282235"/>
                  <a:gd name="connsiteX10" fmla="*/ 1548714 w 1837038"/>
                  <a:gd name="connsiteY10" fmla="*/ 614970 h 1282235"/>
                  <a:gd name="connsiteX11" fmla="*/ 1540476 w 1837038"/>
                  <a:gd name="connsiteY11" fmla="*/ 590257 h 1282235"/>
                  <a:gd name="connsiteX12" fmla="*/ 1524000 w 1837038"/>
                  <a:gd name="connsiteY12" fmla="*/ 565543 h 1282235"/>
                  <a:gd name="connsiteX13" fmla="*/ 1507525 w 1837038"/>
                  <a:gd name="connsiteY13" fmla="*/ 516116 h 1282235"/>
                  <a:gd name="connsiteX14" fmla="*/ 1482811 w 1837038"/>
                  <a:gd name="connsiteY14" fmla="*/ 441975 h 1282235"/>
                  <a:gd name="connsiteX15" fmla="*/ 1474573 w 1837038"/>
                  <a:gd name="connsiteY15" fmla="*/ 417262 h 1282235"/>
                  <a:gd name="connsiteX16" fmla="*/ 1466335 w 1837038"/>
                  <a:gd name="connsiteY16" fmla="*/ 392548 h 1282235"/>
                  <a:gd name="connsiteX17" fmla="*/ 1441622 w 1837038"/>
                  <a:gd name="connsiteY17" fmla="*/ 343121 h 1282235"/>
                  <a:gd name="connsiteX18" fmla="*/ 1425146 w 1837038"/>
                  <a:gd name="connsiteY18" fmla="*/ 318408 h 1282235"/>
                  <a:gd name="connsiteX19" fmla="*/ 1408670 w 1837038"/>
                  <a:gd name="connsiteY19" fmla="*/ 260743 h 1282235"/>
                  <a:gd name="connsiteX20" fmla="*/ 1392195 w 1837038"/>
                  <a:gd name="connsiteY20" fmla="*/ 236030 h 1282235"/>
                  <a:gd name="connsiteX21" fmla="*/ 1383957 w 1837038"/>
                  <a:gd name="connsiteY21" fmla="*/ 211316 h 1282235"/>
                  <a:gd name="connsiteX22" fmla="*/ 1342768 w 1837038"/>
                  <a:gd name="connsiteY22" fmla="*/ 161889 h 1282235"/>
                  <a:gd name="connsiteX23" fmla="*/ 1293341 w 1837038"/>
                  <a:gd name="connsiteY23" fmla="*/ 63035 h 1282235"/>
                  <a:gd name="connsiteX24" fmla="*/ 1243914 w 1837038"/>
                  <a:gd name="connsiteY24" fmla="*/ 38321 h 1282235"/>
                  <a:gd name="connsiteX25" fmla="*/ 1219200 w 1837038"/>
                  <a:gd name="connsiteY25" fmla="*/ 21846 h 1282235"/>
                  <a:gd name="connsiteX26" fmla="*/ 1153298 w 1837038"/>
                  <a:gd name="connsiteY26" fmla="*/ 13608 h 1282235"/>
                  <a:gd name="connsiteX27" fmla="*/ 996779 w 1837038"/>
                  <a:gd name="connsiteY27" fmla="*/ 13608 h 1282235"/>
                  <a:gd name="connsiteX28" fmla="*/ 881449 w 1837038"/>
                  <a:gd name="connsiteY28" fmla="*/ 46559 h 1282235"/>
                  <a:gd name="connsiteX29" fmla="*/ 782595 w 1837038"/>
                  <a:gd name="connsiteY29" fmla="*/ 79511 h 1282235"/>
                  <a:gd name="connsiteX30" fmla="*/ 757881 w 1837038"/>
                  <a:gd name="connsiteY30" fmla="*/ 87748 h 1282235"/>
                  <a:gd name="connsiteX31" fmla="*/ 733168 w 1837038"/>
                  <a:gd name="connsiteY31" fmla="*/ 95986 h 1282235"/>
                  <a:gd name="connsiteX32" fmla="*/ 650789 w 1837038"/>
                  <a:gd name="connsiteY32" fmla="*/ 112462 h 1282235"/>
                  <a:gd name="connsiteX33" fmla="*/ 626076 w 1837038"/>
                  <a:gd name="connsiteY33" fmla="*/ 120700 h 1282235"/>
                  <a:gd name="connsiteX34" fmla="*/ 593125 w 1837038"/>
                  <a:gd name="connsiteY34" fmla="*/ 128938 h 1282235"/>
                  <a:gd name="connsiteX35" fmla="*/ 568411 w 1837038"/>
                  <a:gd name="connsiteY35" fmla="*/ 145413 h 1282235"/>
                  <a:gd name="connsiteX36" fmla="*/ 527222 w 1837038"/>
                  <a:gd name="connsiteY36" fmla="*/ 153651 h 1282235"/>
                  <a:gd name="connsiteX37" fmla="*/ 502508 w 1837038"/>
                  <a:gd name="connsiteY37" fmla="*/ 161889 h 1282235"/>
                  <a:gd name="connsiteX38" fmla="*/ 469557 w 1837038"/>
                  <a:gd name="connsiteY38" fmla="*/ 170127 h 1282235"/>
                  <a:gd name="connsiteX39" fmla="*/ 395416 w 1837038"/>
                  <a:gd name="connsiteY39" fmla="*/ 194840 h 1282235"/>
                  <a:gd name="connsiteX40" fmla="*/ 370703 w 1837038"/>
                  <a:gd name="connsiteY40" fmla="*/ 203078 h 1282235"/>
                  <a:gd name="connsiteX41" fmla="*/ 337752 w 1837038"/>
                  <a:gd name="connsiteY41" fmla="*/ 211316 h 1282235"/>
                  <a:gd name="connsiteX42" fmla="*/ 288325 w 1837038"/>
                  <a:gd name="connsiteY42" fmla="*/ 227792 h 1282235"/>
                  <a:gd name="connsiteX43" fmla="*/ 255373 w 1837038"/>
                  <a:gd name="connsiteY43" fmla="*/ 236030 h 1282235"/>
                  <a:gd name="connsiteX44" fmla="*/ 230660 w 1837038"/>
                  <a:gd name="connsiteY44" fmla="*/ 244267 h 1282235"/>
                  <a:gd name="connsiteX45" fmla="*/ 197708 w 1837038"/>
                  <a:gd name="connsiteY45" fmla="*/ 252505 h 1282235"/>
                  <a:gd name="connsiteX46" fmla="*/ 123568 w 1837038"/>
                  <a:gd name="connsiteY46" fmla="*/ 277219 h 1282235"/>
                  <a:gd name="connsiteX47" fmla="*/ 98854 w 1837038"/>
                  <a:gd name="connsiteY47" fmla="*/ 285457 h 1282235"/>
                  <a:gd name="connsiteX48" fmla="*/ 74141 w 1837038"/>
                  <a:gd name="connsiteY48" fmla="*/ 293694 h 1282235"/>
                  <a:gd name="connsiteX49" fmla="*/ 57665 w 1837038"/>
                  <a:gd name="connsiteY49" fmla="*/ 318408 h 1282235"/>
                  <a:gd name="connsiteX50" fmla="*/ 32952 w 1837038"/>
                  <a:gd name="connsiteY50" fmla="*/ 326646 h 1282235"/>
                  <a:gd name="connsiteX51" fmla="*/ 0 w 1837038"/>
                  <a:gd name="connsiteY51" fmla="*/ 376073 h 1282235"/>
                  <a:gd name="connsiteX52" fmla="*/ 8238 w 1837038"/>
                  <a:gd name="connsiteY52" fmla="*/ 557305 h 1282235"/>
                  <a:gd name="connsiteX53" fmla="*/ 24714 w 1837038"/>
                  <a:gd name="connsiteY53" fmla="*/ 614970 h 1282235"/>
                  <a:gd name="connsiteX54" fmla="*/ 32952 w 1837038"/>
                  <a:gd name="connsiteY54" fmla="*/ 689111 h 1282235"/>
                  <a:gd name="connsiteX55" fmla="*/ 49427 w 1837038"/>
                  <a:gd name="connsiteY55" fmla="*/ 738538 h 1282235"/>
                  <a:gd name="connsiteX56" fmla="*/ 57665 w 1837038"/>
                  <a:gd name="connsiteY56" fmla="*/ 796202 h 1282235"/>
                  <a:gd name="connsiteX57" fmla="*/ 65903 w 1837038"/>
                  <a:gd name="connsiteY57" fmla="*/ 829154 h 1282235"/>
                  <a:gd name="connsiteX58" fmla="*/ 74141 w 1837038"/>
                  <a:gd name="connsiteY58" fmla="*/ 903294 h 1282235"/>
                  <a:gd name="connsiteX59" fmla="*/ 90616 w 1837038"/>
                  <a:gd name="connsiteY59" fmla="*/ 952721 h 1282235"/>
                  <a:gd name="connsiteX60" fmla="*/ 98854 w 1837038"/>
                  <a:gd name="connsiteY60" fmla="*/ 985673 h 1282235"/>
                  <a:gd name="connsiteX61" fmla="*/ 107092 w 1837038"/>
                  <a:gd name="connsiteY61" fmla="*/ 1010386 h 1282235"/>
                  <a:gd name="connsiteX62" fmla="*/ 131806 w 1837038"/>
                  <a:gd name="connsiteY62" fmla="*/ 1101002 h 1282235"/>
                  <a:gd name="connsiteX63" fmla="*/ 148281 w 1837038"/>
                  <a:gd name="connsiteY63" fmla="*/ 1150430 h 1282235"/>
                  <a:gd name="connsiteX64" fmla="*/ 164757 w 1837038"/>
                  <a:gd name="connsiteY64" fmla="*/ 1175143 h 1282235"/>
                  <a:gd name="connsiteX65" fmla="*/ 172995 w 1837038"/>
                  <a:gd name="connsiteY65" fmla="*/ 1199857 h 1282235"/>
                  <a:gd name="connsiteX66" fmla="*/ 189470 w 1837038"/>
                  <a:gd name="connsiteY66" fmla="*/ 1224570 h 1282235"/>
                  <a:gd name="connsiteX67" fmla="*/ 197708 w 1837038"/>
                  <a:gd name="connsiteY67" fmla="*/ 1282235 h 1282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837038" h="1282235">
                    <a:moveTo>
                      <a:pt x="1837038" y="1208094"/>
                    </a:moveTo>
                    <a:cubicBezTo>
                      <a:pt x="1831546" y="1194364"/>
                      <a:pt x="1825754" y="1180751"/>
                      <a:pt x="1820562" y="1166905"/>
                    </a:cubicBezTo>
                    <a:cubicBezTo>
                      <a:pt x="1817513" y="1158775"/>
                      <a:pt x="1816542" y="1149782"/>
                      <a:pt x="1812325" y="1142192"/>
                    </a:cubicBezTo>
                    <a:cubicBezTo>
                      <a:pt x="1802709" y="1124882"/>
                      <a:pt x="1790357" y="1109241"/>
                      <a:pt x="1779373" y="1092765"/>
                    </a:cubicBezTo>
                    <a:lnTo>
                      <a:pt x="1696995" y="969197"/>
                    </a:lnTo>
                    <a:lnTo>
                      <a:pt x="1647568" y="895057"/>
                    </a:lnTo>
                    <a:lnTo>
                      <a:pt x="1631092" y="870343"/>
                    </a:lnTo>
                    <a:cubicBezTo>
                      <a:pt x="1628346" y="859359"/>
                      <a:pt x="1626107" y="848236"/>
                      <a:pt x="1622854" y="837392"/>
                    </a:cubicBezTo>
                    <a:cubicBezTo>
                      <a:pt x="1622849" y="837374"/>
                      <a:pt x="1602263" y="775617"/>
                      <a:pt x="1598141" y="763251"/>
                    </a:cubicBezTo>
                    <a:lnTo>
                      <a:pt x="1565189" y="664397"/>
                    </a:lnTo>
                    <a:lnTo>
                      <a:pt x="1548714" y="614970"/>
                    </a:lnTo>
                    <a:cubicBezTo>
                      <a:pt x="1545968" y="606732"/>
                      <a:pt x="1545293" y="597482"/>
                      <a:pt x="1540476" y="590257"/>
                    </a:cubicBezTo>
                    <a:cubicBezTo>
                      <a:pt x="1534984" y="582019"/>
                      <a:pt x="1528021" y="574591"/>
                      <a:pt x="1524000" y="565543"/>
                    </a:cubicBezTo>
                    <a:cubicBezTo>
                      <a:pt x="1516947" y="549673"/>
                      <a:pt x="1513017" y="532592"/>
                      <a:pt x="1507525" y="516116"/>
                    </a:cubicBezTo>
                    <a:lnTo>
                      <a:pt x="1482811" y="441975"/>
                    </a:lnTo>
                    <a:lnTo>
                      <a:pt x="1474573" y="417262"/>
                    </a:lnTo>
                    <a:cubicBezTo>
                      <a:pt x="1471827" y="409024"/>
                      <a:pt x="1471152" y="399773"/>
                      <a:pt x="1466335" y="392548"/>
                    </a:cubicBezTo>
                    <a:cubicBezTo>
                      <a:pt x="1419115" y="321717"/>
                      <a:pt x="1475732" y="411341"/>
                      <a:pt x="1441622" y="343121"/>
                    </a:cubicBezTo>
                    <a:cubicBezTo>
                      <a:pt x="1437194" y="334266"/>
                      <a:pt x="1430638" y="326646"/>
                      <a:pt x="1425146" y="318408"/>
                    </a:cubicBezTo>
                    <a:cubicBezTo>
                      <a:pt x="1422506" y="307850"/>
                      <a:pt x="1414579" y="272561"/>
                      <a:pt x="1408670" y="260743"/>
                    </a:cubicBezTo>
                    <a:cubicBezTo>
                      <a:pt x="1404242" y="251888"/>
                      <a:pt x="1396623" y="244885"/>
                      <a:pt x="1392195" y="236030"/>
                    </a:cubicBezTo>
                    <a:cubicBezTo>
                      <a:pt x="1388312" y="228263"/>
                      <a:pt x="1387840" y="219083"/>
                      <a:pt x="1383957" y="211316"/>
                    </a:cubicBezTo>
                    <a:cubicBezTo>
                      <a:pt x="1372488" y="188378"/>
                      <a:pt x="1360987" y="180108"/>
                      <a:pt x="1342768" y="161889"/>
                    </a:cubicBezTo>
                    <a:cubicBezTo>
                      <a:pt x="1333370" y="133695"/>
                      <a:pt x="1320716" y="81285"/>
                      <a:pt x="1293341" y="63035"/>
                    </a:cubicBezTo>
                    <a:cubicBezTo>
                      <a:pt x="1222522" y="15822"/>
                      <a:pt x="1312119" y="72423"/>
                      <a:pt x="1243914" y="38321"/>
                    </a:cubicBezTo>
                    <a:cubicBezTo>
                      <a:pt x="1235059" y="33893"/>
                      <a:pt x="1228752" y="24451"/>
                      <a:pt x="1219200" y="21846"/>
                    </a:cubicBezTo>
                    <a:cubicBezTo>
                      <a:pt x="1197842" y="16021"/>
                      <a:pt x="1175265" y="16354"/>
                      <a:pt x="1153298" y="13608"/>
                    </a:cubicBezTo>
                    <a:cubicBezTo>
                      <a:pt x="1090601" y="-7291"/>
                      <a:pt x="1118095" y="-1557"/>
                      <a:pt x="996779" y="13608"/>
                    </a:cubicBezTo>
                    <a:cubicBezTo>
                      <a:pt x="963684" y="17745"/>
                      <a:pt x="914274" y="35618"/>
                      <a:pt x="881449" y="46559"/>
                    </a:cubicBezTo>
                    <a:lnTo>
                      <a:pt x="782595" y="79511"/>
                    </a:lnTo>
                    <a:lnTo>
                      <a:pt x="757881" y="87748"/>
                    </a:lnTo>
                    <a:cubicBezTo>
                      <a:pt x="749643" y="90494"/>
                      <a:pt x="741592" y="93880"/>
                      <a:pt x="733168" y="95986"/>
                    </a:cubicBezTo>
                    <a:cubicBezTo>
                      <a:pt x="684012" y="108275"/>
                      <a:pt x="711384" y="102363"/>
                      <a:pt x="650789" y="112462"/>
                    </a:cubicBezTo>
                    <a:cubicBezTo>
                      <a:pt x="642551" y="115208"/>
                      <a:pt x="634425" y="118314"/>
                      <a:pt x="626076" y="120700"/>
                    </a:cubicBezTo>
                    <a:cubicBezTo>
                      <a:pt x="615190" y="123810"/>
                      <a:pt x="603531" y="124478"/>
                      <a:pt x="593125" y="128938"/>
                    </a:cubicBezTo>
                    <a:cubicBezTo>
                      <a:pt x="584025" y="132838"/>
                      <a:pt x="577681" y="141937"/>
                      <a:pt x="568411" y="145413"/>
                    </a:cubicBezTo>
                    <a:cubicBezTo>
                      <a:pt x="555301" y="150329"/>
                      <a:pt x="540806" y="150255"/>
                      <a:pt x="527222" y="153651"/>
                    </a:cubicBezTo>
                    <a:cubicBezTo>
                      <a:pt x="518798" y="155757"/>
                      <a:pt x="510857" y="159503"/>
                      <a:pt x="502508" y="161889"/>
                    </a:cubicBezTo>
                    <a:cubicBezTo>
                      <a:pt x="491622" y="164999"/>
                      <a:pt x="480401" y="166874"/>
                      <a:pt x="469557" y="170127"/>
                    </a:cubicBezTo>
                    <a:cubicBezTo>
                      <a:pt x="469539" y="170132"/>
                      <a:pt x="407782" y="190718"/>
                      <a:pt x="395416" y="194840"/>
                    </a:cubicBezTo>
                    <a:cubicBezTo>
                      <a:pt x="387178" y="197586"/>
                      <a:pt x="379127" y="200972"/>
                      <a:pt x="370703" y="203078"/>
                    </a:cubicBezTo>
                    <a:cubicBezTo>
                      <a:pt x="359719" y="205824"/>
                      <a:pt x="348596" y="208063"/>
                      <a:pt x="337752" y="211316"/>
                    </a:cubicBezTo>
                    <a:cubicBezTo>
                      <a:pt x="321118" y="216306"/>
                      <a:pt x="305173" y="223580"/>
                      <a:pt x="288325" y="227792"/>
                    </a:cubicBezTo>
                    <a:cubicBezTo>
                      <a:pt x="277341" y="230538"/>
                      <a:pt x="266259" y="232920"/>
                      <a:pt x="255373" y="236030"/>
                    </a:cubicBezTo>
                    <a:cubicBezTo>
                      <a:pt x="247024" y="238415"/>
                      <a:pt x="239009" y="241882"/>
                      <a:pt x="230660" y="244267"/>
                    </a:cubicBezTo>
                    <a:cubicBezTo>
                      <a:pt x="219774" y="247377"/>
                      <a:pt x="208553" y="249252"/>
                      <a:pt x="197708" y="252505"/>
                    </a:cubicBezTo>
                    <a:cubicBezTo>
                      <a:pt x="197691" y="252510"/>
                      <a:pt x="135933" y="273097"/>
                      <a:pt x="123568" y="277219"/>
                    </a:cubicBezTo>
                    <a:lnTo>
                      <a:pt x="98854" y="285457"/>
                    </a:lnTo>
                    <a:lnTo>
                      <a:pt x="74141" y="293694"/>
                    </a:lnTo>
                    <a:cubicBezTo>
                      <a:pt x="68649" y="301932"/>
                      <a:pt x="65396" y="312223"/>
                      <a:pt x="57665" y="318408"/>
                    </a:cubicBezTo>
                    <a:cubicBezTo>
                      <a:pt x="50885" y="323832"/>
                      <a:pt x="39092" y="320506"/>
                      <a:pt x="32952" y="326646"/>
                    </a:cubicBezTo>
                    <a:cubicBezTo>
                      <a:pt x="18950" y="340648"/>
                      <a:pt x="0" y="376073"/>
                      <a:pt x="0" y="376073"/>
                    </a:cubicBezTo>
                    <a:cubicBezTo>
                      <a:pt x="2746" y="436484"/>
                      <a:pt x="3600" y="497010"/>
                      <a:pt x="8238" y="557305"/>
                    </a:cubicBezTo>
                    <a:cubicBezTo>
                      <a:pt x="9273" y="570754"/>
                      <a:pt x="20035" y="600934"/>
                      <a:pt x="24714" y="614970"/>
                    </a:cubicBezTo>
                    <a:cubicBezTo>
                      <a:pt x="27460" y="639684"/>
                      <a:pt x="28076" y="664728"/>
                      <a:pt x="32952" y="689111"/>
                    </a:cubicBezTo>
                    <a:cubicBezTo>
                      <a:pt x="36358" y="706141"/>
                      <a:pt x="49427" y="738538"/>
                      <a:pt x="49427" y="738538"/>
                    </a:cubicBezTo>
                    <a:cubicBezTo>
                      <a:pt x="52173" y="757759"/>
                      <a:pt x="54192" y="777099"/>
                      <a:pt x="57665" y="796202"/>
                    </a:cubicBezTo>
                    <a:cubicBezTo>
                      <a:pt x="59690" y="807341"/>
                      <a:pt x="64181" y="817964"/>
                      <a:pt x="65903" y="829154"/>
                    </a:cubicBezTo>
                    <a:cubicBezTo>
                      <a:pt x="69684" y="853730"/>
                      <a:pt x="69265" y="878911"/>
                      <a:pt x="74141" y="903294"/>
                    </a:cubicBezTo>
                    <a:cubicBezTo>
                      <a:pt x="77547" y="920324"/>
                      <a:pt x="86404" y="935873"/>
                      <a:pt x="90616" y="952721"/>
                    </a:cubicBezTo>
                    <a:cubicBezTo>
                      <a:pt x="93362" y="963705"/>
                      <a:pt x="95744" y="974787"/>
                      <a:pt x="98854" y="985673"/>
                    </a:cubicBezTo>
                    <a:cubicBezTo>
                      <a:pt x="101240" y="994022"/>
                      <a:pt x="104986" y="1001962"/>
                      <a:pt x="107092" y="1010386"/>
                    </a:cubicBezTo>
                    <a:cubicBezTo>
                      <a:pt x="130385" y="1103554"/>
                      <a:pt x="96454" y="994942"/>
                      <a:pt x="131806" y="1101002"/>
                    </a:cubicBezTo>
                    <a:cubicBezTo>
                      <a:pt x="131808" y="1101007"/>
                      <a:pt x="148278" y="1150426"/>
                      <a:pt x="148281" y="1150430"/>
                    </a:cubicBezTo>
                    <a:lnTo>
                      <a:pt x="164757" y="1175143"/>
                    </a:lnTo>
                    <a:cubicBezTo>
                      <a:pt x="167503" y="1183381"/>
                      <a:pt x="169112" y="1192090"/>
                      <a:pt x="172995" y="1199857"/>
                    </a:cubicBezTo>
                    <a:cubicBezTo>
                      <a:pt x="177423" y="1208712"/>
                      <a:pt x="185570" y="1215470"/>
                      <a:pt x="189470" y="1224570"/>
                    </a:cubicBezTo>
                    <a:cubicBezTo>
                      <a:pt x="199706" y="1248454"/>
                      <a:pt x="197708" y="1258612"/>
                      <a:pt x="197708" y="1282235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4" name="フリーフォーム 293"/>
              <p:cNvSpPr/>
              <p:nvPr/>
            </p:nvSpPr>
            <p:spPr>
              <a:xfrm>
                <a:off x="6598508" y="2636108"/>
                <a:ext cx="148281" cy="148281"/>
              </a:xfrm>
              <a:custGeom>
                <a:avLst/>
                <a:gdLst>
                  <a:gd name="connsiteX0" fmla="*/ 148281 w 148281"/>
                  <a:gd name="connsiteY0" fmla="*/ 148281 h 148281"/>
                  <a:gd name="connsiteX1" fmla="*/ 82378 w 148281"/>
                  <a:gd name="connsiteY1" fmla="*/ 131806 h 148281"/>
                  <a:gd name="connsiteX2" fmla="*/ 57665 w 148281"/>
                  <a:gd name="connsiteY2" fmla="*/ 115330 h 148281"/>
                  <a:gd name="connsiteX3" fmla="*/ 41189 w 148281"/>
                  <a:gd name="connsiteY3" fmla="*/ 90616 h 148281"/>
                  <a:gd name="connsiteX4" fmla="*/ 16476 w 148281"/>
                  <a:gd name="connsiteY4" fmla="*/ 74141 h 148281"/>
                  <a:gd name="connsiteX5" fmla="*/ 8238 w 148281"/>
                  <a:gd name="connsiteY5" fmla="*/ 16476 h 148281"/>
                  <a:gd name="connsiteX6" fmla="*/ 0 w 148281"/>
                  <a:gd name="connsiteY6" fmla="*/ 0 h 14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281" h="148281">
                    <a:moveTo>
                      <a:pt x="148281" y="148281"/>
                    </a:moveTo>
                    <a:cubicBezTo>
                      <a:pt x="132623" y="145149"/>
                      <a:pt x="99261" y="140247"/>
                      <a:pt x="82378" y="131806"/>
                    </a:cubicBezTo>
                    <a:cubicBezTo>
                      <a:pt x="73523" y="127378"/>
                      <a:pt x="65903" y="120822"/>
                      <a:pt x="57665" y="115330"/>
                    </a:cubicBezTo>
                    <a:cubicBezTo>
                      <a:pt x="52173" y="107092"/>
                      <a:pt x="48190" y="97617"/>
                      <a:pt x="41189" y="90616"/>
                    </a:cubicBezTo>
                    <a:cubicBezTo>
                      <a:pt x="34188" y="83615"/>
                      <a:pt x="20497" y="83188"/>
                      <a:pt x="16476" y="74141"/>
                    </a:cubicBezTo>
                    <a:cubicBezTo>
                      <a:pt x="8590" y="56398"/>
                      <a:pt x="12450" y="35430"/>
                      <a:pt x="8238" y="16476"/>
                    </a:cubicBezTo>
                    <a:cubicBezTo>
                      <a:pt x="6906" y="10482"/>
                      <a:pt x="2746" y="5492"/>
                      <a:pt x="0" y="0"/>
                    </a:cubicBezTo>
                  </a:path>
                </a:pathLst>
              </a:cu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285" name="フリーフォーム 284"/>
            <p:cNvSpPr/>
            <p:nvPr/>
          </p:nvSpPr>
          <p:spPr>
            <a:xfrm>
              <a:off x="7833360" y="2561078"/>
              <a:ext cx="110732" cy="235462"/>
            </a:xfrm>
            <a:custGeom>
              <a:avLst/>
              <a:gdLst>
                <a:gd name="connsiteX0" fmla="*/ 22860 w 110732"/>
                <a:gd name="connsiteY0" fmla="*/ 235462 h 235462"/>
                <a:gd name="connsiteX1" fmla="*/ 34290 w 110732"/>
                <a:gd name="connsiteY1" fmla="*/ 216412 h 235462"/>
                <a:gd name="connsiteX2" fmla="*/ 45720 w 110732"/>
                <a:gd name="connsiteY2" fmla="*/ 212602 h 235462"/>
                <a:gd name="connsiteX3" fmla="*/ 68580 w 110732"/>
                <a:gd name="connsiteY3" fmla="*/ 189742 h 235462"/>
                <a:gd name="connsiteX4" fmla="*/ 83820 w 110732"/>
                <a:gd name="connsiteY4" fmla="*/ 155452 h 235462"/>
                <a:gd name="connsiteX5" fmla="*/ 87630 w 110732"/>
                <a:gd name="connsiteY5" fmla="*/ 144022 h 235462"/>
                <a:gd name="connsiteX6" fmla="*/ 91440 w 110732"/>
                <a:gd name="connsiteY6" fmla="*/ 132592 h 235462"/>
                <a:gd name="connsiteX7" fmla="*/ 102870 w 110732"/>
                <a:gd name="connsiteY7" fmla="*/ 121162 h 235462"/>
                <a:gd name="connsiteX8" fmla="*/ 102870 w 110732"/>
                <a:gd name="connsiteY8" fmla="*/ 33532 h 235462"/>
                <a:gd name="connsiteX9" fmla="*/ 80010 w 110732"/>
                <a:gd name="connsiteY9" fmla="*/ 18292 h 235462"/>
                <a:gd name="connsiteX10" fmla="*/ 68580 w 110732"/>
                <a:gd name="connsiteY10" fmla="*/ 10672 h 235462"/>
                <a:gd name="connsiteX11" fmla="*/ 0 w 110732"/>
                <a:gd name="connsiteY11" fmla="*/ 3052 h 235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32" h="235462">
                  <a:moveTo>
                    <a:pt x="22860" y="235462"/>
                  </a:moveTo>
                  <a:cubicBezTo>
                    <a:pt x="26670" y="229112"/>
                    <a:pt x="29054" y="221648"/>
                    <a:pt x="34290" y="216412"/>
                  </a:cubicBezTo>
                  <a:cubicBezTo>
                    <a:pt x="37130" y="213572"/>
                    <a:pt x="42550" y="215068"/>
                    <a:pt x="45720" y="212602"/>
                  </a:cubicBezTo>
                  <a:cubicBezTo>
                    <a:pt x="54226" y="205986"/>
                    <a:pt x="62602" y="198708"/>
                    <a:pt x="68580" y="189742"/>
                  </a:cubicBezTo>
                  <a:cubicBezTo>
                    <a:pt x="80655" y="171629"/>
                    <a:pt x="74752" y="182656"/>
                    <a:pt x="83820" y="155452"/>
                  </a:cubicBezTo>
                  <a:lnTo>
                    <a:pt x="87630" y="144022"/>
                  </a:lnTo>
                  <a:cubicBezTo>
                    <a:pt x="88900" y="140212"/>
                    <a:pt x="88600" y="135432"/>
                    <a:pt x="91440" y="132592"/>
                  </a:cubicBezTo>
                  <a:lnTo>
                    <a:pt x="102870" y="121162"/>
                  </a:lnTo>
                  <a:cubicBezTo>
                    <a:pt x="110631" y="90118"/>
                    <a:pt x="115766" y="75906"/>
                    <a:pt x="102870" y="33532"/>
                  </a:cubicBezTo>
                  <a:cubicBezTo>
                    <a:pt x="100204" y="24771"/>
                    <a:pt x="87630" y="23372"/>
                    <a:pt x="80010" y="18292"/>
                  </a:cubicBezTo>
                  <a:lnTo>
                    <a:pt x="68580" y="10672"/>
                  </a:lnTo>
                  <a:cubicBezTo>
                    <a:pt x="41299" y="-7515"/>
                    <a:pt x="61729" y="3052"/>
                    <a:pt x="0" y="3052"/>
                  </a:cubicBez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6" name="フリーフォーム 285"/>
            <p:cNvSpPr/>
            <p:nvPr/>
          </p:nvSpPr>
          <p:spPr>
            <a:xfrm>
              <a:off x="7940040" y="2099310"/>
              <a:ext cx="175289" cy="72435"/>
            </a:xfrm>
            <a:custGeom>
              <a:avLst/>
              <a:gdLst>
                <a:gd name="connsiteX0" fmla="*/ 0 w 175289"/>
                <a:gd name="connsiteY0" fmla="*/ 49530 h 72435"/>
                <a:gd name="connsiteX1" fmla="*/ 30480 w 175289"/>
                <a:gd name="connsiteY1" fmla="*/ 72390 h 72435"/>
                <a:gd name="connsiteX2" fmla="*/ 60960 w 175289"/>
                <a:gd name="connsiteY2" fmla="*/ 64770 h 72435"/>
                <a:gd name="connsiteX3" fmla="*/ 95250 w 175289"/>
                <a:gd name="connsiteY3" fmla="*/ 53340 h 72435"/>
                <a:gd name="connsiteX4" fmla="*/ 106680 w 175289"/>
                <a:gd name="connsiteY4" fmla="*/ 49530 h 72435"/>
                <a:gd name="connsiteX5" fmla="*/ 148590 w 175289"/>
                <a:gd name="connsiteY5" fmla="*/ 38100 h 72435"/>
                <a:gd name="connsiteX6" fmla="*/ 160020 w 175289"/>
                <a:gd name="connsiteY6" fmla="*/ 30480 h 72435"/>
                <a:gd name="connsiteX7" fmla="*/ 175260 w 175289"/>
                <a:gd name="connsiteY7" fmla="*/ 0 h 7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89" h="72435">
                  <a:moveTo>
                    <a:pt x="0" y="49530"/>
                  </a:moveTo>
                  <a:cubicBezTo>
                    <a:pt x="4542" y="54072"/>
                    <a:pt x="18289" y="73498"/>
                    <a:pt x="30480" y="72390"/>
                  </a:cubicBezTo>
                  <a:cubicBezTo>
                    <a:pt x="40910" y="71442"/>
                    <a:pt x="51025" y="68082"/>
                    <a:pt x="60960" y="64770"/>
                  </a:cubicBezTo>
                  <a:lnTo>
                    <a:pt x="95250" y="53340"/>
                  </a:lnTo>
                  <a:cubicBezTo>
                    <a:pt x="99060" y="52070"/>
                    <a:pt x="102742" y="50318"/>
                    <a:pt x="106680" y="49530"/>
                  </a:cubicBezTo>
                  <a:cubicBezTo>
                    <a:pt x="116904" y="47485"/>
                    <a:pt x="140303" y="43624"/>
                    <a:pt x="148590" y="38100"/>
                  </a:cubicBezTo>
                  <a:lnTo>
                    <a:pt x="160020" y="30480"/>
                  </a:lnTo>
                  <a:cubicBezTo>
                    <a:pt x="176669" y="5507"/>
                    <a:pt x="175260" y="16778"/>
                    <a:pt x="175260" y="0"/>
                  </a:cubicBez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7" name="フリーフォーム 286"/>
            <p:cNvSpPr/>
            <p:nvPr/>
          </p:nvSpPr>
          <p:spPr>
            <a:xfrm>
              <a:off x="8408670" y="2766060"/>
              <a:ext cx="99060" cy="95250"/>
            </a:xfrm>
            <a:custGeom>
              <a:avLst/>
              <a:gdLst>
                <a:gd name="connsiteX0" fmla="*/ 0 w 99060"/>
                <a:gd name="connsiteY0" fmla="*/ 0 h 95250"/>
                <a:gd name="connsiteX1" fmla="*/ 15240 w 99060"/>
                <a:gd name="connsiteY1" fmla="*/ 19050 h 95250"/>
                <a:gd name="connsiteX2" fmla="*/ 26670 w 99060"/>
                <a:gd name="connsiteY2" fmla="*/ 30480 h 95250"/>
                <a:gd name="connsiteX3" fmla="*/ 45720 w 99060"/>
                <a:gd name="connsiteY3" fmla="*/ 49530 h 95250"/>
                <a:gd name="connsiteX4" fmla="*/ 60960 w 99060"/>
                <a:gd name="connsiteY4" fmla="*/ 64770 h 95250"/>
                <a:gd name="connsiteX5" fmla="*/ 80010 w 99060"/>
                <a:gd name="connsiteY5" fmla="*/ 80010 h 95250"/>
                <a:gd name="connsiteX6" fmla="*/ 99060 w 99060"/>
                <a:gd name="connsiteY6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060" h="95250">
                  <a:moveTo>
                    <a:pt x="0" y="0"/>
                  </a:moveTo>
                  <a:cubicBezTo>
                    <a:pt x="5080" y="6350"/>
                    <a:pt x="9885" y="12930"/>
                    <a:pt x="15240" y="19050"/>
                  </a:cubicBezTo>
                  <a:cubicBezTo>
                    <a:pt x="18788" y="23105"/>
                    <a:pt x="23221" y="26341"/>
                    <a:pt x="26670" y="30480"/>
                  </a:cubicBezTo>
                  <a:cubicBezTo>
                    <a:pt x="42545" y="49530"/>
                    <a:pt x="24765" y="35560"/>
                    <a:pt x="45720" y="49530"/>
                  </a:cubicBezTo>
                  <a:cubicBezTo>
                    <a:pt x="54033" y="74468"/>
                    <a:pt x="42487" y="49992"/>
                    <a:pt x="60960" y="64770"/>
                  </a:cubicBezTo>
                  <a:cubicBezTo>
                    <a:pt x="85579" y="84465"/>
                    <a:pt x="51280" y="70433"/>
                    <a:pt x="80010" y="80010"/>
                  </a:cubicBezTo>
                  <a:cubicBezTo>
                    <a:pt x="93448" y="93448"/>
                    <a:pt x="86621" y="89030"/>
                    <a:pt x="99060" y="95250"/>
                  </a:cubicBez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" name="角丸四角形 2"/>
          <p:cNvSpPr/>
          <p:nvPr/>
        </p:nvSpPr>
        <p:spPr>
          <a:xfrm>
            <a:off x="7902502" y="116715"/>
            <a:ext cx="1821013" cy="3884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2" name="テキスト ボックス 281"/>
          <p:cNvSpPr txBox="1"/>
          <p:nvPr/>
        </p:nvSpPr>
        <p:spPr>
          <a:xfrm>
            <a:off x="8177449" y="227548"/>
            <a:ext cx="191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800" dirty="0" smtClean="0">
                <a:solidFill>
                  <a:srgbClr val="40404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活用できる積み木（手法）</a:t>
            </a:r>
            <a:endParaRPr lang="ja-JP" altLang="en-US" sz="800" dirty="0">
              <a:solidFill>
                <a:srgbClr val="40404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直方体 18"/>
          <p:cNvSpPr/>
          <p:nvPr/>
        </p:nvSpPr>
        <p:spPr>
          <a:xfrm>
            <a:off x="7947640" y="166807"/>
            <a:ext cx="515728" cy="293303"/>
          </a:xfrm>
          <a:prstGeom prst="cube">
            <a:avLst/>
          </a:prstGeom>
          <a:solidFill>
            <a:srgbClr val="FFE88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6" name="グループ化 165"/>
          <p:cNvGrpSpPr/>
          <p:nvPr/>
        </p:nvGrpSpPr>
        <p:grpSpPr>
          <a:xfrm>
            <a:off x="-11411" y="2740910"/>
            <a:ext cx="441986" cy="437490"/>
            <a:chOff x="-1739785" y="2777834"/>
            <a:chExt cx="921108" cy="980713"/>
          </a:xfrm>
          <a:solidFill>
            <a:schemeClr val="accent5"/>
          </a:solidFill>
        </p:grpSpPr>
        <p:sp>
          <p:nvSpPr>
            <p:cNvPr id="168" name="環状矢印 167"/>
            <p:cNvSpPr/>
            <p:nvPr/>
          </p:nvSpPr>
          <p:spPr>
            <a:xfrm>
              <a:off x="-1687241" y="2777834"/>
              <a:ext cx="868564" cy="872706"/>
            </a:xfrm>
            <a:prstGeom prst="circularArrow">
              <a:avLst>
                <a:gd name="adj1" fmla="val 6388"/>
                <a:gd name="adj2" fmla="val 1276446"/>
                <a:gd name="adj3" fmla="val 945167"/>
                <a:gd name="adj4" fmla="val 12696228"/>
                <a:gd name="adj5" fmla="val 8866"/>
              </a:avLst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環状矢印 168"/>
            <p:cNvSpPr/>
            <p:nvPr/>
          </p:nvSpPr>
          <p:spPr>
            <a:xfrm rot="10800000">
              <a:off x="-1739785" y="2885841"/>
              <a:ext cx="868563" cy="872706"/>
            </a:xfrm>
            <a:prstGeom prst="circularArrow">
              <a:avLst>
                <a:gd name="adj1" fmla="val 6388"/>
                <a:gd name="adj2" fmla="val 1276446"/>
                <a:gd name="adj3" fmla="val 945167"/>
                <a:gd name="adj4" fmla="val 12696228"/>
                <a:gd name="adj5" fmla="val 8866"/>
              </a:avLst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0" name="グループ化 169"/>
          <p:cNvGrpSpPr/>
          <p:nvPr/>
        </p:nvGrpSpPr>
        <p:grpSpPr>
          <a:xfrm>
            <a:off x="1512" y="4284488"/>
            <a:ext cx="441986" cy="437490"/>
            <a:chOff x="-1739785" y="2777834"/>
            <a:chExt cx="921108" cy="980713"/>
          </a:xfrm>
          <a:solidFill>
            <a:schemeClr val="accent5"/>
          </a:solidFill>
        </p:grpSpPr>
        <p:sp>
          <p:nvSpPr>
            <p:cNvPr id="171" name="環状矢印 170"/>
            <p:cNvSpPr/>
            <p:nvPr/>
          </p:nvSpPr>
          <p:spPr>
            <a:xfrm>
              <a:off x="-1687241" y="2777834"/>
              <a:ext cx="868564" cy="872706"/>
            </a:xfrm>
            <a:prstGeom prst="circularArrow">
              <a:avLst>
                <a:gd name="adj1" fmla="val 6388"/>
                <a:gd name="adj2" fmla="val 1276446"/>
                <a:gd name="adj3" fmla="val 945167"/>
                <a:gd name="adj4" fmla="val 12696228"/>
                <a:gd name="adj5" fmla="val 8866"/>
              </a:avLst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環状矢印 171"/>
            <p:cNvSpPr/>
            <p:nvPr/>
          </p:nvSpPr>
          <p:spPr>
            <a:xfrm rot="10800000">
              <a:off x="-1739785" y="2885841"/>
              <a:ext cx="868563" cy="872706"/>
            </a:xfrm>
            <a:prstGeom prst="circularArrow">
              <a:avLst>
                <a:gd name="adj1" fmla="val 6388"/>
                <a:gd name="adj2" fmla="val 1276446"/>
                <a:gd name="adj3" fmla="val 945167"/>
                <a:gd name="adj4" fmla="val 12696228"/>
                <a:gd name="adj5" fmla="val 8866"/>
              </a:avLst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3" name="グループ化 172"/>
          <p:cNvGrpSpPr/>
          <p:nvPr/>
        </p:nvGrpSpPr>
        <p:grpSpPr>
          <a:xfrm rot="16200000">
            <a:off x="-149284" y="3580469"/>
            <a:ext cx="1936967" cy="495204"/>
            <a:chOff x="2829593" y="5922266"/>
            <a:chExt cx="3932954" cy="578997"/>
          </a:xfrm>
          <a:solidFill>
            <a:schemeClr val="accent5"/>
          </a:solidFill>
        </p:grpSpPr>
        <p:grpSp>
          <p:nvGrpSpPr>
            <p:cNvPr id="174" name="グループ化 173"/>
            <p:cNvGrpSpPr/>
            <p:nvPr/>
          </p:nvGrpSpPr>
          <p:grpSpPr>
            <a:xfrm>
              <a:off x="2829593" y="5922266"/>
              <a:ext cx="3813055" cy="578997"/>
              <a:chOff x="2829593" y="5922266"/>
              <a:chExt cx="3813055" cy="578997"/>
            </a:xfrm>
            <a:grpFill/>
          </p:grpSpPr>
          <p:sp>
            <p:nvSpPr>
              <p:cNvPr id="176" name="アーチ 175"/>
              <p:cNvSpPr/>
              <p:nvPr/>
            </p:nvSpPr>
            <p:spPr>
              <a:xfrm rot="10800000">
                <a:off x="2951613" y="5922266"/>
                <a:ext cx="3691035" cy="578997"/>
              </a:xfrm>
              <a:prstGeom prst="blockArc">
                <a:avLst>
                  <a:gd name="adj1" fmla="val 10912531"/>
                  <a:gd name="adj2" fmla="val 5"/>
                  <a:gd name="adj3" fmla="val 9207"/>
                </a:avLst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7" name="二等辺三角形 176"/>
              <p:cNvSpPr/>
              <p:nvPr/>
            </p:nvSpPr>
            <p:spPr>
              <a:xfrm rot="18505606">
                <a:off x="2899016" y="6066506"/>
                <a:ext cx="214110" cy="352955"/>
              </a:xfrm>
              <a:prstGeom prst="triangl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5" name="二等辺三角形 174"/>
            <p:cNvSpPr/>
            <p:nvPr/>
          </p:nvSpPr>
          <p:spPr>
            <a:xfrm rot="3298960" flipH="1">
              <a:off x="6459339" y="6057416"/>
              <a:ext cx="189266" cy="417150"/>
            </a:xfrm>
            <a:prstGeom prst="triangl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1" name="右矢印 160"/>
          <p:cNvSpPr/>
          <p:nvPr/>
        </p:nvSpPr>
        <p:spPr>
          <a:xfrm rot="16200000">
            <a:off x="4842736" y="-17893"/>
            <a:ext cx="552091" cy="593641"/>
          </a:xfrm>
          <a:prstGeom prst="rightArrow">
            <a:avLst/>
          </a:prstGeom>
          <a:solidFill>
            <a:srgbClr val="FF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2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NTTD2021</Template>
  <TotalTime>0</TotalTime>
  <Words>620</Words>
  <Application>Microsoft Office PowerPoint</Application>
  <PresentationFormat>A4 210 x 297 mm</PresentationFormat>
  <Paragraphs>107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メイリオ</vt:lpstr>
      <vt:lpstr>游ゴシック</vt:lpstr>
      <vt:lpstr>游ゴシック Light</vt:lpstr>
      <vt:lpstr>Arial</vt:lpstr>
      <vt:lpstr>Wingdings</vt:lpstr>
      <vt:lpstr>Office テーマ</vt:lpstr>
      <vt:lpstr>メモ（地方公共団体でご自由に活用ください。）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2022-03-30T08:14:09Z</dcterms:created>
  <dcterms:modified xsi:type="dcterms:W3CDTF">2022-03-30T08:14:19Z</dcterms:modified>
</cp:coreProperties>
</file>