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slideLayouts/slideLayout52.xml" ContentType="application/vnd.openxmlformats-officedocument.presentationml.slideLayout+xml"/>
  <Override PartName="/ppt/theme/theme8.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9.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10.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59" r:id="rId4"/>
    <p:sldMasterId id="2147483708" r:id="rId5"/>
    <p:sldMasterId id="2147483750" r:id="rId6"/>
    <p:sldMasterId id="2147483760" r:id="rId7"/>
    <p:sldMasterId id="2147483772" r:id="rId8"/>
    <p:sldMasterId id="2147483805" r:id="rId9"/>
    <p:sldMasterId id="2147483808" r:id="rId10"/>
    <p:sldMasterId id="2147483814" r:id="rId11"/>
    <p:sldMasterId id="2147483816" r:id="rId12"/>
    <p:sldMasterId id="2147483820" r:id="rId13"/>
    <p:sldMasterId id="2147483832" r:id="rId14"/>
  </p:sldMasterIdLst>
  <p:notesMasterIdLst>
    <p:notesMasterId r:id="rId43"/>
  </p:notesMasterIdLst>
  <p:handoutMasterIdLst>
    <p:handoutMasterId r:id="rId44"/>
  </p:handoutMasterIdLst>
  <p:sldIdLst>
    <p:sldId id="637" r:id="rId15"/>
    <p:sldId id="719" r:id="rId16"/>
    <p:sldId id="595" r:id="rId17"/>
    <p:sldId id="674" r:id="rId18"/>
    <p:sldId id="725" r:id="rId19"/>
    <p:sldId id="726" r:id="rId20"/>
    <p:sldId id="675" r:id="rId21"/>
    <p:sldId id="720" r:id="rId22"/>
    <p:sldId id="692" r:id="rId23"/>
    <p:sldId id="693" r:id="rId24"/>
    <p:sldId id="694" r:id="rId25"/>
    <p:sldId id="721" r:id="rId26"/>
    <p:sldId id="727" r:id="rId27"/>
    <p:sldId id="696" r:id="rId28"/>
    <p:sldId id="697" r:id="rId29"/>
    <p:sldId id="722" r:id="rId30"/>
    <p:sldId id="698" r:id="rId31"/>
    <p:sldId id="700" r:id="rId32"/>
    <p:sldId id="702" r:id="rId33"/>
    <p:sldId id="723" r:id="rId34"/>
    <p:sldId id="704" r:id="rId35"/>
    <p:sldId id="705" r:id="rId36"/>
    <p:sldId id="707" r:id="rId37"/>
    <p:sldId id="724" r:id="rId38"/>
    <p:sldId id="714" r:id="rId39"/>
    <p:sldId id="717" r:id="rId40"/>
    <p:sldId id="712" r:id="rId41"/>
    <p:sldId id="718" r:id="rId42"/>
  </p:sldIdLst>
  <p:sldSz cx="6858000" cy="9906000" type="A4"/>
  <p:notesSz cx="6797675" cy="9926638"/>
  <p:defaultTextStyle>
    <a:defPPr>
      <a:defRPr lang="ja-JP"/>
    </a:defPPr>
    <a:lvl1pPr marL="0" algn="l" defTabSz="925880" rtl="0" eaLnBrk="1" latinLnBrk="0" hangingPunct="1">
      <a:defRPr kumimoji="1" sz="1822" kern="1200">
        <a:solidFill>
          <a:schemeClr val="tx1"/>
        </a:solidFill>
        <a:latin typeface="+mn-lt"/>
        <a:ea typeface="+mn-ea"/>
        <a:cs typeface="+mn-cs"/>
      </a:defRPr>
    </a:lvl1pPr>
    <a:lvl2pPr marL="462940" algn="l" defTabSz="925880" rtl="0" eaLnBrk="1" latinLnBrk="0" hangingPunct="1">
      <a:defRPr kumimoji="1" sz="1822" kern="1200">
        <a:solidFill>
          <a:schemeClr val="tx1"/>
        </a:solidFill>
        <a:latin typeface="+mn-lt"/>
        <a:ea typeface="+mn-ea"/>
        <a:cs typeface="+mn-cs"/>
      </a:defRPr>
    </a:lvl2pPr>
    <a:lvl3pPr marL="925880" algn="l" defTabSz="925880" rtl="0" eaLnBrk="1" latinLnBrk="0" hangingPunct="1">
      <a:defRPr kumimoji="1" sz="1822" kern="1200">
        <a:solidFill>
          <a:schemeClr val="tx1"/>
        </a:solidFill>
        <a:latin typeface="+mn-lt"/>
        <a:ea typeface="+mn-ea"/>
        <a:cs typeface="+mn-cs"/>
      </a:defRPr>
    </a:lvl3pPr>
    <a:lvl4pPr marL="1388820" algn="l" defTabSz="925880" rtl="0" eaLnBrk="1" latinLnBrk="0" hangingPunct="1">
      <a:defRPr kumimoji="1" sz="1822" kern="1200">
        <a:solidFill>
          <a:schemeClr val="tx1"/>
        </a:solidFill>
        <a:latin typeface="+mn-lt"/>
        <a:ea typeface="+mn-ea"/>
        <a:cs typeface="+mn-cs"/>
      </a:defRPr>
    </a:lvl4pPr>
    <a:lvl5pPr marL="1851759" algn="l" defTabSz="925880" rtl="0" eaLnBrk="1" latinLnBrk="0" hangingPunct="1">
      <a:defRPr kumimoji="1" sz="1822" kern="1200">
        <a:solidFill>
          <a:schemeClr val="tx1"/>
        </a:solidFill>
        <a:latin typeface="+mn-lt"/>
        <a:ea typeface="+mn-ea"/>
        <a:cs typeface="+mn-cs"/>
      </a:defRPr>
    </a:lvl5pPr>
    <a:lvl6pPr marL="2314699" algn="l" defTabSz="925880" rtl="0" eaLnBrk="1" latinLnBrk="0" hangingPunct="1">
      <a:defRPr kumimoji="1" sz="1822" kern="1200">
        <a:solidFill>
          <a:schemeClr val="tx1"/>
        </a:solidFill>
        <a:latin typeface="+mn-lt"/>
        <a:ea typeface="+mn-ea"/>
        <a:cs typeface="+mn-cs"/>
      </a:defRPr>
    </a:lvl6pPr>
    <a:lvl7pPr marL="2777640" algn="l" defTabSz="925880" rtl="0" eaLnBrk="1" latinLnBrk="0" hangingPunct="1">
      <a:defRPr kumimoji="1" sz="1822" kern="1200">
        <a:solidFill>
          <a:schemeClr val="tx1"/>
        </a:solidFill>
        <a:latin typeface="+mn-lt"/>
        <a:ea typeface="+mn-ea"/>
        <a:cs typeface="+mn-cs"/>
      </a:defRPr>
    </a:lvl7pPr>
    <a:lvl8pPr marL="3240579" algn="l" defTabSz="925880" rtl="0" eaLnBrk="1" latinLnBrk="0" hangingPunct="1">
      <a:defRPr kumimoji="1" sz="1822" kern="1200">
        <a:solidFill>
          <a:schemeClr val="tx1"/>
        </a:solidFill>
        <a:latin typeface="+mn-lt"/>
        <a:ea typeface="+mn-ea"/>
        <a:cs typeface="+mn-cs"/>
      </a:defRPr>
    </a:lvl8pPr>
    <a:lvl9pPr marL="3703519" algn="l" defTabSz="925880" rtl="0" eaLnBrk="1" latinLnBrk="0" hangingPunct="1">
      <a:defRPr kumimoji="1" sz="182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guide id="3" pos="119" userDrawn="1">
          <p15:clr>
            <a:srgbClr val="A4A3A4"/>
          </p15:clr>
        </p15:guide>
        <p15:guide id="4" pos="420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izumi" initials="k" lastIdx="4" clrIdx="0"/>
  <p:cmAuthor id="2" name="山崎 咲歩" initials="山崎" lastIdx="3" clrIdx="1">
    <p:extLst>
      <p:ext uri="{19B8F6BF-5375-455C-9EA6-DF929625EA0E}">
        <p15:presenceInfo xmlns:p15="http://schemas.microsoft.com/office/powerpoint/2012/main" userId="S-1-5-21-119559289-308561185-1852903728-15656" providerId="AD"/>
      </p:ext>
    </p:extLst>
  </p:cmAuthor>
  <p:cmAuthor id="3" name="大野 孝司" initials="大野" lastIdx="92" clrIdx="2">
    <p:extLst>
      <p:ext uri="{19B8F6BF-5375-455C-9EA6-DF929625EA0E}">
        <p15:presenceInfo xmlns:p15="http://schemas.microsoft.com/office/powerpoint/2012/main" userId="S-1-5-21-119559289-308561185-1852903728-7936" providerId="AD"/>
      </p:ext>
    </p:extLst>
  </p:cmAuthor>
  <p:cmAuthor id="4" name="安生 直史" initials="安生" lastIdx="61" clrIdx="3">
    <p:extLst>
      <p:ext uri="{19B8F6BF-5375-455C-9EA6-DF929625EA0E}">
        <p15:presenceInfo xmlns:p15="http://schemas.microsoft.com/office/powerpoint/2012/main" userId="S-1-5-21-119559289-308561185-1852903728-12004" providerId="AD"/>
      </p:ext>
    </p:extLst>
  </p:cmAuthor>
  <p:cmAuthor id="5" name="岡 勇輝（創生本部事務局）" initials="岡" lastIdx="1" clrIdx="4">
    <p:extLst>
      <p:ext uri="{19B8F6BF-5375-455C-9EA6-DF929625EA0E}">
        <p15:presenceInfo xmlns:p15="http://schemas.microsoft.com/office/powerpoint/2012/main" userId="S-1-5-21-2022458152-3381638288-3706476089-1871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6785C1"/>
    <a:srgbClr val="FF6969"/>
    <a:srgbClr val="E1E7F3"/>
    <a:srgbClr val="C1CDE5"/>
    <a:srgbClr val="FFABAB"/>
    <a:srgbClr val="FF8F8F"/>
    <a:srgbClr val="FFD5D5"/>
    <a:srgbClr val="FFF6DD"/>
    <a:srgbClr val="E6AF00"/>
    <a:srgbClr val="21C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11" autoAdjust="0"/>
    <p:restoredTop sz="93987" autoAdjust="0"/>
  </p:normalViewPr>
  <p:slideViewPr>
    <p:cSldViewPr snapToObjects="1">
      <p:cViewPr varScale="1">
        <p:scale>
          <a:sx n="78" d="100"/>
          <a:sy n="78" d="100"/>
        </p:scale>
        <p:origin x="3546" y="90"/>
      </p:cViewPr>
      <p:guideLst>
        <p:guide orient="horz" pos="3120"/>
        <p:guide pos="2160"/>
        <p:guide pos="119"/>
        <p:guide pos="4201"/>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Objects="1">
      <p:cViewPr varScale="1">
        <p:scale>
          <a:sx n="89" d="100"/>
          <a:sy n="89" d="100"/>
        </p:scale>
        <p:origin x="3802" y="101"/>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customXml" Target="../customXml/item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Master" Target="slideMasters/slideMaster5.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embeddings/oleObject5.bin"/></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6.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sz="1050"/>
              <a:t>女性の年齢別転入率（●●年）</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barChart>
        <c:barDir val="col"/>
        <c:grouping val="clustered"/>
        <c:varyColors val="0"/>
        <c:ser>
          <c:idx val="0"/>
          <c:order val="0"/>
          <c:tx>
            <c:strRef>
              <c:f>'[サンプル用_v1.xlsx]データ一覧 (2)'!$C$5</c:f>
              <c:strCache>
                <c:ptCount val="1"/>
                <c:pt idx="0">
                  <c:v>A市</c:v>
                </c:pt>
              </c:strCache>
            </c:strRef>
          </c:tx>
          <c:spPr>
            <a:solidFill>
              <a:schemeClr val="accent1"/>
            </a:solidFill>
            <a:ln>
              <a:noFill/>
            </a:ln>
            <a:effectLst/>
          </c:spPr>
          <c:invertIfNegative val="0"/>
          <c:cat>
            <c:strRef>
              <c:f>'[サンプル用_v1.xlsx]データ一覧 (2)'!$B$28:$B$46</c:f>
              <c:strCache>
                <c:ptCount val="19"/>
                <c:pt idx="0">
                  <c:v>0～4歳</c:v>
                </c:pt>
                <c:pt idx="1">
                  <c:v>5～9歳</c:v>
                </c:pt>
                <c:pt idx="2">
                  <c:v>10～14歳</c:v>
                </c:pt>
                <c:pt idx="3">
                  <c:v>15～19歳</c:v>
                </c:pt>
                <c:pt idx="4">
                  <c:v>20～24歳</c:v>
                </c:pt>
                <c:pt idx="5">
                  <c:v>25～29歳</c:v>
                </c:pt>
                <c:pt idx="6">
                  <c:v>30～34歳</c:v>
                </c:pt>
                <c:pt idx="7">
                  <c:v>35～39歳</c:v>
                </c:pt>
                <c:pt idx="8">
                  <c:v>40～44歳</c:v>
                </c:pt>
                <c:pt idx="9">
                  <c:v>45～49歳</c:v>
                </c:pt>
                <c:pt idx="10">
                  <c:v>50～54歳</c:v>
                </c:pt>
                <c:pt idx="11">
                  <c:v>55～59歳</c:v>
                </c:pt>
                <c:pt idx="12">
                  <c:v>60～64歳</c:v>
                </c:pt>
                <c:pt idx="13">
                  <c:v>65～69歳</c:v>
                </c:pt>
                <c:pt idx="14">
                  <c:v>70～74歳</c:v>
                </c:pt>
                <c:pt idx="15">
                  <c:v>75～79歳</c:v>
                </c:pt>
                <c:pt idx="16">
                  <c:v>80～84歳</c:v>
                </c:pt>
                <c:pt idx="17">
                  <c:v>85～89歳</c:v>
                </c:pt>
                <c:pt idx="18">
                  <c:v>90歳以上</c:v>
                </c:pt>
              </c:strCache>
            </c:strRef>
          </c:cat>
          <c:val>
            <c:numRef>
              <c:f>'[サンプル用_v1.xlsx]データ一覧 (2)'!$C$28:$C$46</c:f>
              <c:numCache>
                <c:formatCode>0%</c:formatCode>
                <c:ptCount val="19"/>
                <c:pt idx="0">
                  <c:v>4.633204633204633E-2</c:v>
                </c:pt>
                <c:pt idx="1">
                  <c:v>1.0067114093959731E-2</c:v>
                </c:pt>
                <c:pt idx="2">
                  <c:v>8.8495575221238937E-3</c:v>
                </c:pt>
                <c:pt idx="3">
                  <c:v>4.6511627906976744E-2</c:v>
                </c:pt>
                <c:pt idx="4">
                  <c:v>0.12987012987012986</c:v>
                </c:pt>
                <c:pt idx="5">
                  <c:v>0.11224489795918367</c:v>
                </c:pt>
                <c:pt idx="6">
                  <c:v>6.0273972602739728E-2</c:v>
                </c:pt>
                <c:pt idx="7">
                  <c:v>2.8776978417266189E-2</c:v>
                </c:pt>
                <c:pt idx="8">
                  <c:v>3.25497287522604E-2</c:v>
                </c:pt>
                <c:pt idx="9">
                  <c:v>2.9045643153526972E-2</c:v>
                </c:pt>
                <c:pt idx="10">
                  <c:v>9.2764378478664197E-3</c:v>
                </c:pt>
                <c:pt idx="11">
                  <c:v>6.7340067340067337E-3</c:v>
                </c:pt>
                <c:pt idx="12">
                  <c:v>9.3209054593874838E-3</c:v>
                </c:pt>
                <c:pt idx="13">
                  <c:v>6.4935064935064939E-3</c:v>
                </c:pt>
                <c:pt idx="14">
                  <c:v>2.7472527472527475E-3</c:v>
                </c:pt>
                <c:pt idx="15">
                  <c:v>2.8208744710860366E-3</c:v>
                </c:pt>
                <c:pt idx="16">
                  <c:v>9.7087378640776691E-3</c:v>
                </c:pt>
                <c:pt idx="17">
                  <c:v>8.6393088552915772E-3</c:v>
                </c:pt>
                <c:pt idx="18">
                  <c:v>1.1396011396011397E-2</c:v>
                </c:pt>
              </c:numCache>
            </c:numRef>
          </c:val>
          <c:extLst>
            <c:ext xmlns:c16="http://schemas.microsoft.com/office/drawing/2014/chart" uri="{C3380CC4-5D6E-409C-BE32-E72D297353CC}">
              <c16:uniqueId val="{00000000-F720-4040-A110-0367EA45F71F}"/>
            </c:ext>
          </c:extLst>
        </c:ser>
        <c:ser>
          <c:idx val="1"/>
          <c:order val="1"/>
          <c:tx>
            <c:strRef>
              <c:f>'[サンプル用_v1.xlsx]データ一覧 (2)'!$D$5</c:f>
              <c:strCache>
                <c:ptCount val="1"/>
                <c:pt idx="0">
                  <c:v>B市（比較自治体）</c:v>
                </c:pt>
              </c:strCache>
            </c:strRef>
          </c:tx>
          <c:spPr>
            <a:solidFill>
              <a:schemeClr val="accent2"/>
            </a:solidFill>
            <a:ln>
              <a:noFill/>
            </a:ln>
            <a:effectLst/>
          </c:spPr>
          <c:invertIfNegative val="0"/>
          <c:cat>
            <c:strRef>
              <c:f>'[サンプル用_v1.xlsx]データ一覧 (2)'!$B$28:$B$46</c:f>
              <c:strCache>
                <c:ptCount val="19"/>
                <c:pt idx="0">
                  <c:v>0～4歳</c:v>
                </c:pt>
                <c:pt idx="1">
                  <c:v>5～9歳</c:v>
                </c:pt>
                <c:pt idx="2">
                  <c:v>10～14歳</c:v>
                </c:pt>
                <c:pt idx="3">
                  <c:v>15～19歳</c:v>
                </c:pt>
                <c:pt idx="4">
                  <c:v>20～24歳</c:v>
                </c:pt>
                <c:pt idx="5">
                  <c:v>25～29歳</c:v>
                </c:pt>
                <c:pt idx="6">
                  <c:v>30～34歳</c:v>
                </c:pt>
                <c:pt idx="7">
                  <c:v>35～39歳</c:v>
                </c:pt>
                <c:pt idx="8">
                  <c:v>40～44歳</c:v>
                </c:pt>
                <c:pt idx="9">
                  <c:v>45～49歳</c:v>
                </c:pt>
                <c:pt idx="10">
                  <c:v>50～54歳</c:v>
                </c:pt>
                <c:pt idx="11">
                  <c:v>55～59歳</c:v>
                </c:pt>
                <c:pt idx="12">
                  <c:v>60～64歳</c:v>
                </c:pt>
                <c:pt idx="13">
                  <c:v>65～69歳</c:v>
                </c:pt>
                <c:pt idx="14">
                  <c:v>70～74歳</c:v>
                </c:pt>
                <c:pt idx="15">
                  <c:v>75～79歳</c:v>
                </c:pt>
                <c:pt idx="16">
                  <c:v>80～84歳</c:v>
                </c:pt>
                <c:pt idx="17">
                  <c:v>85～89歳</c:v>
                </c:pt>
                <c:pt idx="18">
                  <c:v>90歳以上</c:v>
                </c:pt>
              </c:strCache>
            </c:strRef>
          </c:cat>
          <c:val>
            <c:numRef>
              <c:f>'[サンプル用_v1.xlsx]データ一覧 (2)'!$D$28:$D$46</c:f>
              <c:numCache>
                <c:formatCode>0%</c:formatCode>
                <c:ptCount val="19"/>
                <c:pt idx="0">
                  <c:v>6.1372422680412368E-2</c:v>
                </c:pt>
                <c:pt idx="1">
                  <c:v>2.495583038869258E-2</c:v>
                </c:pt>
                <c:pt idx="2">
                  <c:v>1.4430396504931489E-2</c:v>
                </c:pt>
                <c:pt idx="3">
                  <c:v>3.8722782961975497E-2</c:v>
                </c:pt>
                <c:pt idx="4">
                  <c:v>0.11026909990720693</c:v>
                </c:pt>
                <c:pt idx="5">
                  <c:v>0.1066842507114597</c:v>
                </c:pt>
                <c:pt idx="6">
                  <c:v>6.7328732536609995E-2</c:v>
                </c:pt>
                <c:pt idx="7">
                  <c:v>4.0878266230378907E-2</c:v>
                </c:pt>
                <c:pt idx="8">
                  <c:v>2.5244883332006054E-2</c:v>
                </c:pt>
                <c:pt idx="9">
                  <c:v>1.7214978423275022E-2</c:v>
                </c:pt>
                <c:pt idx="10">
                  <c:v>1.3232598685681076E-2</c:v>
                </c:pt>
                <c:pt idx="11">
                  <c:v>8.8641256173230334E-3</c:v>
                </c:pt>
                <c:pt idx="12">
                  <c:v>1.0159391154508902E-2</c:v>
                </c:pt>
                <c:pt idx="13">
                  <c:v>6.3025843611471304E-3</c:v>
                </c:pt>
                <c:pt idx="14">
                  <c:v>5.9537099054848552E-3</c:v>
                </c:pt>
                <c:pt idx="15">
                  <c:v>4.4435040203131609E-3</c:v>
                </c:pt>
                <c:pt idx="16">
                  <c:v>6.6112900491608747E-3</c:v>
                </c:pt>
                <c:pt idx="17">
                  <c:v>1.0520100907090333E-2</c:v>
                </c:pt>
                <c:pt idx="18">
                  <c:v>1.1211271873342929E-2</c:v>
                </c:pt>
              </c:numCache>
            </c:numRef>
          </c:val>
          <c:extLst>
            <c:ext xmlns:c16="http://schemas.microsoft.com/office/drawing/2014/chart" uri="{C3380CC4-5D6E-409C-BE32-E72D297353CC}">
              <c16:uniqueId val="{00000001-F720-4040-A110-0367EA45F71F}"/>
            </c:ext>
          </c:extLst>
        </c:ser>
        <c:dLbls>
          <c:showLegendKey val="0"/>
          <c:showVal val="0"/>
          <c:showCatName val="0"/>
          <c:showSerName val="0"/>
          <c:showPercent val="0"/>
          <c:showBubbleSize val="0"/>
        </c:dLbls>
        <c:gapWidth val="219"/>
        <c:overlap val="-27"/>
        <c:axId val="498034992"/>
        <c:axId val="498036632"/>
      </c:barChart>
      <c:catAx>
        <c:axId val="49803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498036632"/>
        <c:crosses val="autoZero"/>
        <c:auto val="1"/>
        <c:lblAlgn val="ctr"/>
        <c:lblOffset val="100"/>
        <c:noMultiLvlLbl val="0"/>
      </c:catAx>
      <c:valAx>
        <c:axId val="498036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49803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chart>
  <c:spPr>
    <a:noFill/>
    <a:ln>
      <a:noFill/>
    </a:ln>
    <a:effectLst/>
  </c:spPr>
  <c:txPr>
    <a:bodyPr/>
    <a:lstStyle/>
    <a:p>
      <a:pPr>
        <a:defRPr sz="900">
          <a:latin typeface="Meiryo UI" panose="020B0604030504040204" pitchFamily="50" charset="-128"/>
          <a:ea typeface="Meiryo UI" panose="020B0604030504040204" pitchFamily="50" charset="-128"/>
        </a:defRPr>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sz="1050"/>
              <a:t>年齢別有配偶率（●●年）</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barChart>
        <c:barDir val="col"/>
        <c:grouping val="clustered"/>
        <c:varyColors val="0"/>
        <c:ser>
          <c:idx val="0"/>
          <c:order val="0"/>
          <c:tx>
            <c:strRef>
              <c:f>'[サンプル用_v1.xlsx]データ一覧 (2)'!$C$51</c:f>
              <c:strCache>
                <c:ptCount val="1"/>
                <c:pt idx="0">
                  <c:v>全国</c:v>
                </c:pt>
              </c:strCache>
            </c:strRef>
          </c:tx>
          <c:spPr>
            <a:solidFill>
              <a:schemeClr val="accent1"/>
            </a:solidFill>
            <a:ln>
              <a:noFill/>
            </a:ln>
            <a:effectLst/>
          </c:spPr>
          <c:invertIfNegative val="0"/>
          <c:cat>
            <c:strRef>
              <c:f>'[サンプル用_v1.xlsx]データ一覧 (2)'!$B$52:$B$69</c:f>
              <c:strCache>
                <c:ptCount val="18"/>
                <c:pt idx="0">
                  <c:v>15～19歳</c:v>
                </c:pt>
                <c:pt idx="1">
                  <c:v>20～24歳</c:v>
                </c:pt>
                <c:pt idx="2">
                  <c:v>25～29歳</c:v>
                </c:pt>
                <c:pt idx="3">
                  <c:v>30～34歳</c:v>
                </c:pt>
                <c:pt idx="4">
                  <c:v>35～39歳</c:v>
                </c:pt>
                <c:pt idx="5">
                  <c:v>40～44歳</c:v>
                </c:pt>
                <c:pt idx="6">
                  <c:v>45～49歳</c:v>
                </c:pt>
                <c:pt idx="7">
                  <c:v>50～54歳</c:v>
                </c:pt>
                <c:pt idx="8">
                  <c:v>55～59歳</c:v>
                </c:pt>
                <c:pt idx="9">
                  <c:v>60～64歳</c:v>
                </c:pt>
                <c:pt idx="10">
                  <c:v>65～69歳</c:v>
                </c:pt>
                <c:pt idx="11">
                  <c:v>70～74歳</c:v>
                </c:pt>
                <c:pt idx="12">
                  <c:v>75～79歳</c:v>
                </c:pt>
                <c:pt idx="13">
                  <c:v>80～84歳</c:v>
                </c:pt>
                <c:pt idx="14">
                  <c:v>85～89歳</c:v>
                </c:pt>
                <c:pt idx="15">
                  <c:v>90～94歳</c:v>
                </c:pt>
                <c:pt idx="16">
                  <c:v>95～99歳</c:v>
                </c:pt>
                <c:pt idx="17">
                  <c:v>100歳以上</c:v>
                </c:pt>
              </c:strCache>
            </c:strRef>
          </c:cat>
          <c:val>
            <c:numRef>
              <c:f>'[サンプル用_v1.xlsx]データ一覧 (2)'!$C$52:$C$69</c:f>
              <c:numCache>
                <c:formatCode>0%</c:formatCode>
                <c:ptCount val="18"/>
                <c:pt idx="0">
                  <c:v>5.0835245770400814E-3</c:v>
                </c:pt>
                <c:pt idx="1">
                  <c:v>7.6681492332466836E-2</c:v>
                </c:pt>
                <c:pt idx="2">
                  <c:v>0.34775539452010928</c:v>
                </c:pt>
                <c:pt idx="3">
                  <c:v>0.59177800251848867</c:v>
                </c:pt>
                <c:pt idx="4">
                  <c:v>0.68248387932260934</c:v>
                </c:pt>
                <c:pt idx="5">
                  <c:v>0.70463637873064633</c:v>
                </c:pt>
                <c:pt idx="6">
                  <c:v>0.71456805094422449</c:v>
                </c:pt>
                <c:pt idx="7">
                  <c:v>0.74055227367089982</c:v>
                </c:pt>
                <c:pt idx="8">
                  <c:v>0.76359046871627956</c:v>
                </c:pt>
                <c:pt idx="9">
                  <c:v>0.75538274552027451</c:v>
                </c:pt>
                <c:pt idx="10">
                  <c:v>0.71608009702650677</c:v>
                </c:pt>
                <c:pt idx="11">
                  <c:v>0.64282725774067062</c:v>
                </c:pt>
                <c:pt idx="12">
                  <c:v>0.52047449461073825</c:v>
                </c:pt>
                <c:pt idx="13">
                  <c:v>0.35538611179827806</c:v>
                </c:pt>
                <c:pt idx="14">
                  <c:v>0.19208867639579622</c:v>
                </c:pt>
                <c:pt idx="15">
                  <c:v>7.3694728707354412E-2</c:v>
                </c:pt>
                <c:pt idx="16">
                  <c:v>2.7586952263224378E-2</c:v>
                </c:pt>
                <c:pt idx="17">
                  <c:v>1.7272386661671038E-2</c:v>
                </c:pt>
              </c:numCache>
            </c:numRef>
          </c:val>
          <c:extLst>
            <c:ext xmlns:c16="http://schemas.microsoft.com/office/drawing/2014/chart" uri="{C3380CC4-5D6E-409C-BE32-E72D297353CC}">
              <c16:uniqueId val="{00000000-E902-444F-B53C-9369C40FB754}"/>
            </c:ext>
          </c:extLst>
        </c:ser>
        <c:ser>
          <c:idx val="1"/>
          <c:order val="1"/>
          <c:tx>
            <c:strRef>
              <c:f>'[サンプル用_v1.xlsx]データ一覧 (2)'!$D$51</c:f>
              <c:strCache>
                <c:ptCount val="1"/>
                <c:pt idx="0">
                  <c:v>A市</c:v>
                </c:pt>
              </c:strCache>
            </c:strRef>
          </c:tx>
          <c:spPr>
            <a:solidFill>
              <a:schemeClr val="accent2"/>
            </a:solidFill>
            <a:ln>
              <a:noFill/>
            </a:ln>
            <a:effectLst/>
          </c:spPr>
          <c:invertIfNegative val="0"/>
          <c:cat>
            <c:strRef>
              <c:f>'[サンプル用_v1.xlsx]データ一覧 (2)'!$B$52:$B$69</c:f>
              <c:strCache>
                <c:ptCount val="18"/>
                <c:pt idx="0">
                  <c:v>15～19歳</c:v>
                </c:pt>
                <c:pt idx="1">
                  <c:v>20～24歳</c:v>
                </c:pt>
                <c:pt idx="2">
                  <c:v>25～29歳</c:v>
                </c:pt>
                <c:pt idx="3">
                  <c:v>30～34歳</c:v>
                </c:pt>
                <c:pt idx="4">
                  <c:v>35～39歳</c:v>
                </c:pt>
                <c:pt idx="5">
                  <c:v>40～44歳</c:v>
                </c:pt>
                <c:pt idx="6">
                  <c:v>45～49歳</c:v>
                </c:pt>
                <c:pt idx="7">
                  <c:v>50～54歳</c:v>
                </c:pt>
                <c:pt idx="8">
                  <c:v>55～59歳</c:v>
                </c:pt>
                <c:pt idx="9">
                  <c:v>60～64歳</c:v>
                </c:pt>
                <c:pt idx="10">
                  <c:v>65～69歳</c:v>
                </c:pt>
                <c:pt idx="11">
                  <c:v>70～74歳</c:v>
                </c:pt>
                <c:pt idx="12">
                  <c:v>75～79歳</c:v>
                </c:pt>
                <c:pt idx="13">
                  <c:v>80～84歳</c:v>
                </c:pt>
                <c:pt idx="14">
                  <c:v>85～89歳</c:v>
                </c:pt>
                <c:pt idx="15">
                  <c:v>90～94歳</c:v>
                </c:pt>
                <c:pt idx="16">
                  <c:v>95～99歳</c:v>
                </c:pt>
                <c:pt idx="17">
                  <c:v>100歳以上</c:v>
                </c:pt>
              </c:strCache>
            </c:strRef>
          </c:cat>
          <c:val>
            <c:numRef>
              <c:f>'[サンプル用_v1.xlsx]データ一覧 (2)'!$D$52:$D$69</c:f>
              <c:numCache>
                <c:formatCode>0%</c:formatCode>
                <c:ptCount val="18"/>
                <c:pt idx="0">
                  <c:v>5.2688376817114201E-3</c:v>
                </c:pt>
                <c:pt idx="1">
                  <c:v>8.9467986390349516E-2</c:v>
                </c:pt>
                <c:pt idx="2">
                  <c:v>0.3483723190115916</c:v>
                </c:pt>
                <c:pt idx="3">
                  <c:v>0.56241934578914887</c:v>
                </c:pt>
                <c:pt idx="4">
                  <c:v>0.6329017878313653</c:v>
                </c:pt>
                <c:pt idx="5">
                  <c:v>0.64752727562315837</c:v>
                </c:pt>
                <c:pt idx="6">
                  <c:v>0.65713887986636355</c:v>
                </c:pt>
                <c:pt idx="7">
                  <c:v>0.69497965934999328</c:v>
                </c:pt>
                <c:pt idx="8">
                  <c:v>0.71495504622008355</c:v>
                </c:pt>
                <c:pt idx="9">
                  <c:v>0.70505456634118324</c:v>
                </c:pt>
                <c:pt idx="10">
                  <c:v>0.66759144778504875</c:v>
                </c:pt>
                <c:pt idx="11">
                  <c:v>0.60325965617325294</c:v>
                </c:pt>
                <c:pt idx="12">
                  <c:v>0.49217096910706731</c:v>
                </c:pt>
                <c:pt idx="13">
                  <c:v>0.34552466519749109</c:v>
                </c:pt>
                <c:pt idx="14">
                  <c:v>0.1853899414953572</c:v>
                </c:pt>
                <c:pt idx="15">
                  <c:v>7.1882690730106641E-2</c:v>
                </c:pt>
                <c:pt idx="16">
                  <c:v>2.4861878453038673E-2</c:v>
                </c:pt>
                <c:pt idx="17">
                  <c:v>1.2658227848101266E-2</c:v>
                </c:pt>
              </c:numCache>
            </c:numRef>
          </c:val>
          <c:extLst>
            <c:ext xmlns:c16="http://schemas.microsoft.com/office/drawing/2014/chart" uri="{C3380CC4-5D6E-409C-BE32-E72D297353CC}">
              <c16:uniqueId val="{00000001-E902-444F-B53C-9369C40FB754}"/>
            </c:ext>
          </c:extLst>
        </c:ser>
        <c:ser>
          <c:idx val="2"/>
          <c:order val="2"/>
          <c:tx>
            <c:strRef>
              <c:f>'[サンプル用_v1.xlsx]データ一覧 (2)'!$E$51</c:f>
              <c:strCache>
                <c:ptCount val="1"/>
                <c:pt idx="0">
                  <c:v>C県</c:v>
                </c:pt>
              </c:strCache>
            </c:strRef>
          </c:tx>
          <c:spPr>
            <a:solidFill>
              <a:schemeClr val="accent3"/>
            </a:solidFill>
            <a:ln>
              <a:noFill/>
            </a:ln>
            <a:effectLst/>
          </c:spPr>
          <c:invertIfNegative val="0"/>
          <c:cat>
            <c:strRef>
              <c:f>'[サンプル用_v1.xlsx]データ一覧 (2)'!$B$52:$B$69</c:f>
              <c:strCache>
                <c:ptCount val="18"/>
                <c:pt idx="0">
                  <c:v>15～19歳</c:v>
                </c:pt>
                <c:pt idx="1">
                  <c:v>20～24歳</c:v>
                </c:pt>
                <c:pt idx="2">
                  <c:v>25～29歳</c:v>
                </c:pt>
                <c:pt idx="3">
                  <c:v>30～34歳</c:v>
                </c:pt>
                <c:pt idx="4">
                  <c:v>35～39歳</c:v>
                </c:pt>
                <c:pt idx="5">
                  <c:v>40～44歳</c:v>
                </c:pt>
                <c:pt idx="6">
                  <c:v>45～49歳</c:v>
                </c:pt>
                <c:pt idx="7">
                  <c:v>50～54歳</c:v>
                </c:pt>
                <c:pt idx="8">
                  <c:v>55～59歳</c:v>
                </c:pt>
                <c:pt idx="9">
                  <c:v>60～64歳</c:v>
                </c:pt>
                <c:pt idx="10">
                  <c:v>65～69歳</c:v>
                </c:pt>
                <c:pt idx="11">
                  <c:v>70～74歳</c:v>
                </c:pt>
                <c:pt idx="12">
                  <c:v>75～79歳</c:v>
                </c:pt>
                <c:pt idx="13">
                  <c:v>80～84歳</c:v>
                </c:pt>
                <c:pt idx="14">
                  <c:v>85～89歳</c:v>
                </c:pt>
                <c:pt idx="15">
                  <c:v>90～94歳</c:v>
                </c:pt>
                <c:pt idx="16">
                  <c:v>95～99歳</c:v>
                </c:pt>
                <c:pt idx="17">
                  <c:v>100歳以上</c:v>
                </c:pt>
              </c:strCache>
            </c:strRef>
          </c:cat>
          <c:val>
            <c:numRef>
              <c:f>'[サンプル用_v1.xlsx]データ一覧 (2)'!$E$52:$E$69</c:f>
              <c:numCache>
                <c:formatCode>0%</c:formatCode>
                <c:ptCount val="18"/>
                <c:pt idx="0">
                  <c:v>9.9667774086378731E-3</c:v>
                </c:pt>
                <c:pt idx="1">
                  <c:v>9.5238095238095233E-2</c:v>
                </c:pt>
                <c:pt idx="2">
                  <c:v>0.33333333333333331</c:v>
                </c:pt>
                <c:pt idx="3">
                  <c:v>0.51232876712328768</c:v>
                </c:pt>
                <c:pt idx="4">
                  <c:v>0.61151079136690645</c:v>
                </c:pt>
                <c:pt idx="5">
                  <c:v>0.6184448462929476</c:v>
                </c:pt>
                <c:pt idx="6">
                  <c:v>0.64107883817427391</c:v>
                </c:pt>
                <c:pt idx="7">
                  <c:v>0.66419294990723565</c:v>
                </c:pt>
                <c:pt idx="8">
                  <c:v>0.72390572390572394</c:v>
                </c:pt>
                <c:pt idx="9">
                  <c:v>0.69374167776298268</c:v>
                </c:pt>
                <c:pt idx="10">
                  <c:v>0.64069264069264065</c:v>
                </c:pt>
                <c:pt idx="11">
                  <c:v>0.58653846153846156</c:v>
                </c:pt>
                <c:pt idx="12">
                  <c:v>0.461212976022567</c:v>
                </c:pt>
                <c:pt idx="13">
                  <c:v>0.36407766990291263</c:v>
                </c:pt>
                <c:pt idx="14">
                  <c:v>0.16630669546436286</c:v>
                </c:pt>
                <c:pt idx="15">
                  <c:v>8.0769230769230774E-2</c:v>
                </c:pt>
                <c:pt idx="16">
                  <c:v>3.896103896103896E-2</c:v>
                </c:pt>
                <c:pt idx="17">
                  <c:v>0</c:v>
                </c:pt>
              </c:numCache>
            </c:numRef>
          </c:val>
          <c:extLst>
            <c:ext xmlns:c16="http://schemas.microsoft.com/office/drawing/2014/chart" uri="{C3380CC4-5D6E-409C-BE32-E72D297353CC}">
              <c16:uniqueId val="{00000002-E902-444F-B53C-9369C40FB754}"/>
            </c:ext>
          </c:extLst>
        </c:ser>
        <c:dLbls>
          <c:showLegendKey val="0"/>
          <c:showVal val="0"/>
          <c:showCatName val="0"/>
          <c:showSerName val="0"/>
          <c:showPercent val="0"/>
          <c:showBubbleSize val="0"/>
        </c:dLbls>
        <c:gapWidth val="219"/>
        <c:overlap val="-27"/>
        <c:axId val="745110128"/>
        <c:axId val="745110784"/>
      </c:barChart>
      <c:catAx>
        <c:axId val="74511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745110784"/>
        <c:crosses val="autoZero"/>
        <c:auto val="1"/>
        <c:lblAlgn val="ctr"/>
        <c:lblOffset val="100"/>
        <c:noMultiLvlLbl val="0"/>
      </c:catAx>
      <c:valAx>
        <c:axId val="745110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74511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chart>
  <c:spPr>
    <a:noFill/>
    <a:ln>
      <a:noFill/>
    </a:ln>
    <a:effectLst/>
  </c:spPr>
  <c:txPr>
    <a:bodyPr/>
    <a:lstStyle/>
    <a:p>
      <a:pPr>
        <a:defRPr>
          <a:latin typeface="Meiryo UI" panose="020B0604030504040204" pitchFamily="50" charset="-128"/>
          <a:ea typeface="Meiryo UI" panose="020B0604030504040204" pitchFamily="50" charset="-128"/>
        </a:defRPr>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sz="1050"/>
              <a:t>年齢別有配偶率の推移</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barChart>
        <c:barDir val="col"/>
        <c:grouping val="clustered"/>
        <c:varyColors val="0"/>
        <c:ser>
          <c:idx val="0"/>
          <c:order val="0"/>
          <c:tx>
            <c:strRef>
              <c:f>'[サンプル用_v1.xlsx]データ一覧 (2)'!$C$72</c:f>
              <c:strCache>
                <c:ptCount val="1"/>
                <c:pt idx="0">
                  <c:v>●●年</c:v>
                </c:pt>
              </c:strCache>
            </c:strRef>
          </c:tx>
          <c:spPr>
            <a:solidFill>
              <a:schemeClr val="accent1"/>
            </a:solidFill>
            <a:ln>
              <a:noFill/>
            </a:ln>
            <a:effectLst/>
          </c:spPr>
          <c:invertIfNegative val="0"/>
          <c:cat>
            <c:strRef>
              <c:f>'[サンプル用_v1.xlsx]データ一覧 (2)'!$B$73:$B$90</c:f>
              <c:strCache>
                <c:ptCount val="18"/>
                <c:pt idx="0">
                  <c:v>15～19歳</c:v>
                </c:pt>
                <c:pt idx="1">
                  <c:v>20～24歳</c:v>
                </c:pt>
                <c:pt idx="2">
                  <c:v>25～29歳</c:v>
                </c:pt>
                <c:pt idx="3">
                  <c:v>30～34歳</c:v>
                </c:pt>
                <c:pt idx="4">
                  <c:v>35～39歳</c:v>
                </c:pt>
                <c:pt idx="5">
                  <c:v>40～44歳</c:v>
                </c:pt>
                <c:pt idx="6">
                  <c:v>45～49歳</c:v>
                </c:pt>
                <c:pt idx="7">
                  <c:v>50～54歳</c:v>
                </c:pt>
                <c:pt idx="8">
                  <c:v>55～59歳</c:v>
                </c:pt>
                <c:pt idx="9">
                  <c:v>60～64歳</c:v>
                </c:pt>
                <c:pt idx="10">
                  <c:v>65～69歳</c:v>
                </c:pt>
                <c:pt idx="11">
                  <c:v>70～74歳</c:v>
                </c:pt>
                <c:pt idx="12">
                  <c:v>75～79歳</c:v>
                </c:pt>
                <c:pt idx="13">
                  <c:v>80～84歳</c:v>
                </c:pt>
                <c:pt idx="14">
                  <c:v>85～89歳</c:v>
                </c:pt>
                <c:pt idx="15">
                  <c:v>90～94歳</c:v>
                </c:pt>
                <c:pt idx="16">
                  <c:v>95～99歳</c:v>
                </c:pt>
                <c:pt idx="17">
                  <c:v>100歳以上</c:v>
                </c:pt>
              </c:strCache>
            </c:strRef>
          </c:cat>
          <c:val>
            <c:numRef>
              <c:f>'[サンプル用_v1.xlsx]データ一覧 (2)'!$C$73:$C$90</c:f>
              <c:numCache>
                <c:formatCode>0%</c:formatCode>
                <c:ptCount val="18"/>
                <c:pt idx="0">
                  <c:v>5.1282051282051282E-3</c:v>
                </c:pt>
                <c:pt idx="1">
                  <c:v>0.10169491525423729</c:v>
                </c:pt>
                <c:pt idx="2">
                  <c:v>0.34878048780487803</c:v>
                </c:pt>
                <c:pt idx="3">
                  <c:v>0.54587155963302747</c:v>
                </c:pt>
                <c:pt idx="4">
                  <c:v>0.59552495697074015</c:v>
                </c:pt>
                <c:pt idx="5">
                  <c:v>0.62970297029702971</c:v>
                </c:pt>
                <c:pt idx="6">
                  <c:v>0.64981949458483756</c:v>
                </c:pt>
                <c:pt idx="7">
                  <c:v>0.74426229508196717</c:v>
                </c:pt>
                <c:pt idx="8">
                  <c:v>0.70769230769230773</c:v>
                </c:pt>
                <c:pt idx="9">
                  <c:v>0.67741935483870963</c:v>
                </c:pt>
                <c:pt idx="10">
                  <c:v>0.64940239043824699</c:v>
                </c:pt>
                <c:pt idx="11">
                  <c:v>0.57052896725440805</c:v>
                </c:pt>
                <c:pt idx="12">
                  <c:v>0.46016483516483514</c:v>
                </c:pt>
                <c:pt idx="13">
                  <c:v>0.34039334341906202</c:v>
                </c:pt>
                <c:pt idx="14">
                  <c:v>0.16083916083916083</c:v>
                </c:pt>
                <c:pt idx="15">
                  <c:v>8.771929824561403E-2</c:v>
                </c:pt>
                <c:pt idx="16">
                  <c:v>4.2253521126760563E-2</c:v>
                </c:pt>
                <c:pt idx="17">
                  <c:v>0</c:v>
                </c:pt>
              </c:numCache>
            </c:numRef>
          </c:val>
          <c:extLst>
            <c:ext xmlns:c16="http://schemas.microsoft.com/office/drawing/2014/chart" uri="{C3380CC4-5D6E-409C-BE32-E72D297353CC}">
              <c16:uniqueId val="{00000000-C223-408A-8B58-E6EFDE4EC22E}"/>
            </c:ext>
          </c:extLst>
        </c:ser>
        <c:ser>
          <c:idx val="1"/>
          <c:order val="1"/>
          <c:tx>
            <c:strRef>
              <c:f>'[サンプル用_v1.xlsx]データ一覧 (2)'!$D$72</c:f>
              <c:strCache>
                <c:ptCount val="1"/>
                <c:pt idx="0">
                  <c:v>△△年</c:v>
                </c:pt>
              </c:strCache>
            </c:strRef>
          </c:tx>
          <c:spPr>
            <a:solidFill>
              <a:schemeClr val="accent2"/>
            </a:solidFill>
            <a:ln>
              <a:noFill/>
            </a:ln>
            <a:effectLst/>
          </c:spPr>
          <c:invertIfNegative val="0"/>
          <c:cat>
            <c:strRef>
              <c:f>'[サンプル用_v1.xlsx]データ一覧 (2)'!$B$73:$B$90</c:f>
              <c:strCache>
                <c:ptCount val="18"/>
                <c:pt idx="0">
                  <c:v>15～19歳</c:v>
                </c:pt>
                <c:pt idx="1">
                  <c:v>20～24歳</c:v>
                </c:pt>
                <c:pt idx="2">
                  <c:v>25～29歳</c:v>
                </c:pt>
                <c:pt idx="3">
                  <c:v>30～34歳</c:v>
                </c:pt>
                <c:pt idx="4">
                  <c:v>35～39歳</c:v>
                </c:pt>
                <c:pt idx="5">
                  <c:v>40～44歳</c:v>
                </c:pt>
                <c:pt idx="6">
                  <c:v>45～49歳</c:v>
                </c:pt>
                <c:pt idx="7">
                  <c:v>50～54歳</c:v>
                </c:pt>
                <c:pt idx="8">
                  <c:v>55～59歳</c:v>
                </c:pt>
                <c:pt idx="9">
                  <c:v>60～64歳</c:v>
                </c:pt>
                <c:pt idx="10">
                  <c:v>65～69歳</c:v>
                </c:pt>
                <c:pt idx="11">
                  <c:v>70～74歳</c:v>
                </c:pt>
                <c:pt idx="12">
                  <c:v>75～79歳</c:v>
                </c:pt>
                <c:pt idx="13">
                  <c:v>80～84歳</c:v>
                </c:pt>
                <c:pt idx="14">
                  <c:v>85～89歳</c:v>
                </c:pt>
                <c:pt idx="15">
                  <c:v>90～94歳</c:v>
                </c:pt>
                <c:pt idx="16">
                  <c:v>95～99歳</c:v>
                </c:pt>
                <c:pt idx="17">
                  <c:v>100歳以上</c:v>
                </c:pt>
              </c:strCache>
            </c:strRef>
          </c:cat>
          <c:val>
            <c:numRef>
              <c:f>'[サンプル用_v1.xlsx]データ一覧 (2)'!$D$73:$D$90</c:f>
              <c:numCache>
                <c:formatCode>0%</c:formatCode>
                <c:ptCount val="18"/>
                <c:pt idx="0">
                  <c:v>9.9667774086378731E-3</c:v>
                </c:pt>
                <c:pt idx="1">
                  <c:v>9.5238095238095233E-2</c:v>
                </c:pt>
                <c:pt idx="2">
                  <c:v>0.33333333333333331</c:v>
                </c:pt>
                <c:pt idx="3">
                  <c:v>0.51232876712328768</c:v>
                </c:pt>
                <c:pt idx="4">
                  <c:v>0.61151079136690645</c:v>
                </c:pt>
                <c:pt idx="5">
                  <c:v>0.6184448462929476</c:v>
                </c:pt>
                <c:pt idx="6">
                  <c:v>0.64107883817427391</c:v>
                </c:pt>
                <c:pt idx="7">
                  <c:v>0.66419294990723565</c:v>
                </c:pt>
                <c:pt idx="8">
                  <c:v>0.72390572390572394</c:v>
                </c:pt>
                <c:pt idx="9">
                  <c:v>0.69374167776298268</c:v>
                </c:pt>
                <c:pt idx="10">
                  <c:v>0.64069264069264065</c:v>
                </c:pt>
                <c:pt idx="11">
                  <c:v>0.58653846153846156</c:v>
                </c:pt>
                <c:pt idx="12">
                  <c:v>0.461212976022567</c:v>
                </c:pt>
                <c:pt idx="13">
                  <c:v>0.36407766990291263</c:v>
                </c:pt>
                <c:pt idx="14">
                  <c:v>0.16630669546436286</c:v>
                </c:pt>
                <c:pt idx="15">
                  <c:v>8.0769230769230774E-2</c:v>
                </c:pt>
                <c:pt idx="16">
                  <c:v>3.896103896103896E-2</c:v>
                </c:pt>
                <c:pt idx="17">
                  <c:v>0</c:v>
                </c:pt>
              </c:numCache>
            </c:numRef>
          </c:val>
          <c:extLst>
            <c:ext xmlns:c16="http://schemas.microsoft.com/office/drawing/2014/chart" uri="{C3380CC4-5D6E-409C-BE32-E72D297353CC}">
              <c16:uniqueId val="{00000001-C223-408A-8B58-E6EFDE4EC22E}"/>
            </c:ext>
          </c:extLst>
        </c:ser>
        <c:dLbls>
          <c:showLegendKey val="0"/>
          <c:showVal val="0"/>
          <c:showCatName val="0"/>
          <c:showSerName val="0"/>
          <c:showPercent val="0"/>
          <c:showBubbleSize val="0"/>
        </c:dLbls>
        <c:gapWidth val="219"/>
        <c:overlap val="-27"/>
        <c:axId val="750502912"/>
        <c:axId val="750507832"/>
      </c:barChart>
      <c:catAx>
        <c:axId val="75050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750507832"/>
        <c:crosses val="autoZero"/>
        <c:auto val="1"/>
        <c:lblAlgn val="ctr"/>
        <c:lblOffset val="100"/>
        <c:noMultiLvlLbl val="0"/>
      </c:catAx>
      <c:valAx>
        <c:axId val="750507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75050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chart>
  <c:spPr>
    <a:noFill/>
    <a:ln>
      <a:noFill/>
    </a:ln>
    <a:effectLst/>
  </c:spPr>
  <c:txPr>
    <a:bodyPr/>
    <a:lstStyle/>
    <a:p>
      <a:pPr>
        <a:defRPr>
          <a:latin typeface="Meiryo UI" panose="020B0604030504040204" pitchFamily="50" charset="-128"/>
          <a:ea typeface="Meiryo UI" panose="020B0604030504040204" pitchFamily="50" charset="-128"/>
        </a:defRPr>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sz="1050"/>
              <a:t>女性の年齢別転入率（●●年）</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barChart>
        <c:barDir val="col"/>
        <c:grouping val="clustered"/>
        <c:varyColors val="0"/>
        <c:ser>
          <c:idx val="0"/>
          <c:order val="0"/>
          <c:tx>
            <c:strRef>
              <c:f>'[サンプル用_v1.xlsx]データ一覧 (2)'!$C$5</c:f>
              <c:strCache>
                <c:ptCount val="1"/>
                <c:pt idx="0">
                  <c:v>A市</c:v>
                </c:pt>
              </c:strCache>
            </c:strRef>
          </c:tx>
          <c:spPr>
            <a:solidFill>
              <a:schemeClr val="accent1"/>
            </a:solidFill>
            <a:ln>
              <a:noFill/>
            </a:ln>
            <a:effectLst/>
          </c:spPr>
          <c:invertIfNegative val="0"/>
          <c:cat>
            <c:strRef>
              <c:f>'[サンプル用_v1.xlsx]データ一覧 (2)'!$B$28:$B$46</c:f>
              <c:strCache>
                <c:ptCount val="19"/>
                <c:pt idx="0">
                  <c:v>0～4歳</c:v>
                </c:pt>
                <c:pt idx="1">
                  <c:v>5～9歳</c:v>
                </c:pt>
                <c:pt idx="2">
                  <c:v>10～14歳</c:v>
                </c:pt>
                <c:pt idx="3">
                  <c:v>15～19歳</c:v>
                </c:pt>
                <c:pt idx="4">
                  <c:v>20～24歳</c:v>
                </c:pt>
                <c:pt idx="5">
                  <c:v>25～29歳</c:v>
                </c:pt>
                <c:pt idx="6">
                  <c:v>30～34歳</c:v>
                </c:pt>
                <c:pt idx="7">
                  <c:v>35～39歳</c:v>
                </c:pt>
                <c:pt idx="8">
                  <c:v>40～44歳</c:v>
                </c:pt>
                <c:pt idx="9">
                  <c:v>45～49歳</c:v>
                </c:pt>
                <c:pt idx="10">
                  <c:v>50～54歳</c:v>
                </c:pt>
                <c:pt idx="11">
                  <c:v>55～59歳</c:v>
                </c:pt>
                <c:pt idx="12">
                  <c:v>60～64歳</c:v>
                </c:pt>
                <c:pt idx="13">
                  <c:v>65～69歳</c:v>
                </c:pt>
                <c:pt idx="14">
                  <c:v>70～74歳</c:v>
                </c:pt>
                <c:pt idx="15">
                  <c:v>75～79歳</c:v>
                </c:pt>
                <c:pt idx="16">
                  <c:v>80～84歳</c:v>
                </c:pt>
                <c:pt idx="17">
                  <c:v>85～89歳</c:v>
                </c:pt>
                <c:pt idx="18">
                  <c:v>90歳以上</c:v>
                </c:pt>
              </c:strCache>
            </c:strRef>
          </c:cat>
          <c:val>
            <c:numRef>
              <c:f>'[サンプル用_v1.xlsx]データ一覧 (2)'!$C$28:$C$46</c:f>
              <c:numCache>
                <c:formatCode>0%</c:formatCode>
                <c:ptCount val="19"/>
                <c:pt idx="0">
                  <c:v>4.633204633204633E-2</c:v>
                </c:pt>
                <c:pt idx="1">
                  <c:v>1.0067114093959731E-2</c:v>
                </c:pt>
                <c:pt idx="2">
                  <c:v>8.8495575221238937E-3</c:v>
                </c:pt>
                <c:pt idx="3">
                  <c:v>4.6511627906976744E-2</c:v>
                </c:pt>
                <c:pt idx="4">
                  <c:v>0.12987012987012986</c:v>
                </c:pt>
                <c:pt idx="5">
                  <c:v>0.11224489795918367</c:v>
                </c:pt>
                <c:pt idx="6">
                  <c:v>6.0273972602739728E-2</c:v>
                </c:pt>
                <c:pt idx="7">
                  <c:v>2.8776978417266189E-2</c:v>
                </c:pt>
                <c:pt idx="8">
                  <c:v>3.25497287522604E-2</c:v>
                </c:pt>
                <c:pt idx="9">
                  <c:v>2.9045643153526972E-2</c:v>
                </c:pt>
                <c:pt idx="10">
                  <c:v>9.2764378478664197E-3</c:v>
                </c:pt>
                <c:pt idx="11">
                  <c:v>6.7340067340067337E-3</c:v>
                </c:pt>
                <c:pt idx="12">
                  <c:v>9.3209054593874838E-3</c:v>
                </c:pt>
                <c:pt idx="13">
                  <c:v>6.4935064935064939E-3</c:v>
                </c:pt>
                <c:pt idx="14">
                  <c:v>2.7472527472527475E-3</c:v>
                </c:pt>
                <c:pt idx="15">
                  <c:v>2.8208744710860366E-3</c:v>
                </c:pt>
                <c:pt idx="16">
                  <c:v>9.7087378640776691E-3</c:v>
                </c:pt>
                <c:pt idx="17">
                  <c:v>8.6393088552915772E-3</c:v>
                </c:pt>
                <c:pt idx="18">
                  <c:v>1.1396011396011397E-2</c:v>
                </c:pt>
              </c:numCache>
            </c:numRef>
          </c:val>
          <c:extLst>
            <c:ext xmlns:c16="http://schemas.microsoft.com/office/drawing/2014/chart" uri="{C3380CC4-5D6E-409C-BE32-E72D297353CC}">
              <c16:uniqueId val="{00000000-F720-4040-A110-0367EA45F71F}"/>
            </c:ext>
          </c:extLst>
        </c:ser>
        <c:ser>
          <c:idx val="1"/>
          <c:order val="1"/>
          <c:tx>
            <c:strRef>
              <c:f>'[サンプル用_v1.xlsx]データ一覧 (2)'!$D$5</c:f>
              <c:strCache>
                <c:ptCount val="1"/>
                <c:pt idx="0">
                  <c:v>B市（比較自治体）</c:v>
                </c:pt>
              </c:strCache>
            </c:strRef>
          </c:tx>
          <c:spPr>
            <a:solidFill>
              <a:schemeClr val="accent2"/>
            </a:solidFill>
            <a:ln>
              <a:noFill/>
            </a:ln>
            <a:effectLst/>
          </c:spPr>
          <c:invertIfNegative val="0"/>
          <c:cat>
            <c:strRef>
              <c:f>'[サンプル用_v1.xlsx]データ一覧 (2)'!$B$28:$B$46</c:f>
              <c:strCache>
                <c:ptCount val="19"/>
                <c:pt idx="0">
                  <c:v>0～4歳</c:v>
                </c:pt>
                <c:pt idx="1">
                  <c:v>5～9歳</c:v>
                </c:pt>
                <c:pt idx="2">
                  <c:v>10～14歳</c:v>
                </c:pt>
                <c:pt idx="3">
                  <c:v>15～19歳</c:v>
                </c:pt>
                <c:pt idx="4">
                  <c:v>20～24歳</c:v>
                </c:pt>
                <c:pt idx="5">
                  <c:v>25～29歳</c:v>
                </c:pt>
                <c:pt idx="6">
                  <c:v>30～34歳</c:v>
                </c:pt>
                <c:pt idx="7">
                  <c:v>35～39歳</c:v>
                </c:pt>
                <c:pt idx="8">
                  <c:v>40～44歳</c:v>
                </c:pt>
                <c:pt idx="9">
                  <c:v>45～49歳</c:v>
                </c:pt>
                <c:pt idx="10">
                  <c:v>50～54歳</c:v>
                </c:pt>
                <c:pt idx="11">
                  <c:v>55～59歳</c:v>
                </c:pt>
                <c:pt idx="12">
                  <c:v>60～64歳</c:v>
                </c:pt>
                <c:pt idx="13">
                  <c:v>65～69歳</c:v>
                </c:pt>
                <c:pt idx="14">
                  <c:v>70～74歳</c:v>
                </c:pt>
                <c:pt idx="15">
                  <c:v>75～79歳</c:v>
                </c:pt>
                <c:pt idx="16">
                  <c:v>80～84歳</c:v>
                </c:pt>
                <c:pt idx="17">
                  <c:v>85～89歳</c:v>
                </c:pt>
                <c:pt idx="18">
                  <c:v>90歳以上</c:v>
                </c:pt>
              </c:strCache>
            </c:strRef>
          </c:cat>
          <c:val>
            <c:numRef>
              <c:f>'[サンプル用_v1.xlsx]データ一覧 (2)'!$D$28:$D$46</c:f>
              <c:numCache>
                <c:formatCode>0%</c:formatCode>
                <c:ptCount val="19"/>
                <c:pt idx="0">
                  <c:v>6.1372422680412368E-2</c:v>
                </c:pt>
                <c:pt idx="1">
                  <c:v>2.495583038869258E-2</c:v>
                </c:pt>
                <c:pt idx="2">
                  <c:v>1.4430396504931489E-2</c:v>
                </c:pt>
                <c:pt idx="3">
                  <c:v>3.8722782961975497E-2</c:v>
                </c:pt>
                <c:pt idx="4">
                  <c:v>0.11026909990720693</c:v>
                </c:pt>
                <c:pt idx="5">
                  <c:v>0.1066842507114597</c:v>
                </c:pt>
                <c:pt idx="6">
                  <c:v>6.7328732536609995E-2</c:v>
                </c:pt>
                <c:pt idx="7">
                  <c:v>4.0878266230378907E-2</c:v>
                </c:pt>
                <c:pt idx="8">
                  <c:v>2.5244883332006054E-2</c:v>
                </c:pt>
                <c:pt idx="9">
                  <c:v>1.7214978423275022E-2</c:v>
                </c:pt>
                <c:pt idx="10">
                  <c:v>1.3232598685681076E-2</c:v>
                </c:pt>
                <c:pt idx="11">
                  <c:v>8.8641256173230334E-3</c:v>
                </c:pt>
                <c:pt idx="12">
                  <c:v>1.0159391154508902E-2</c:v>
                </c:pt>
                <c:pt idx="13">
                  <c:v>6.3025843611471304E-3</c:v>
                </c:pt>
                <c:pt idx="14">
                  <c:v>5.9537099054848552E-3</c:v>
                </c:pt>
                <c:pt idx="15">
                  <c:v>4.4435040203131609E-3</c:v>
                </c:pt>
                <c:pt idx="16">
                  <c:v>6.6112900491608747E-3</c:v>
                </c:pt>
                <c:pt idx="17">
                  <c:v>1.0520100907090333E-2</c:v>
                </c:pt>
                <c:pt idx="18">
                  <c:v>1.1211271873342929E-2</c:v>
                </c:pt>
              </c:numCache>
            </c:numRef>
          </c:val>
          <c:extLst>
            <c:ext xmlns:c16="http://schemas.microsoft.com/office/drawing/2014/chart" uri="{C3380CC4-5D6E-409C-BE32-E72D297353CC}">
              <c16:uniqueId val="{00000001-F720-4040-A110-0367EA45F71F}"/>
            </c:ext>
          </c:extLst>
        </c:ser>
        <c:dLbls>
          <c:showLegendKey val="0"/>
          <c:showVal val="0"/>
          <c:showCatName val="0"/>
          <c:showSerName val="0"/>
          <c:showPercent val="0"/>
          <c:showBubbleSize val="0"/>
        </c:dLbls>
        <c:gapWidth val="219"/>
        <c:overlap val="-27"/>
        <c:axId val="498034992"/>
        <c:axId val="498036632"/>
      </c:barChart>
      <c:catAx>
        <c:axId val="49803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498036632"/>
        <c:crosses val="autoZero"/>
        <c:auto val="1"/>
        <c:lblAlgn val="ctr"/>
        <c:lblOffset val="100"/>
        <c:noMultiLvlLbl val="0"/>
      </c:catAx>
      <c:valAx>
        <c:axId val="498036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49803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chart>
  <c:spPr>
    <a:noFill/>
    <a:ln>
      <a:noFill/>
    </a:ln>
    <a:effectLst/>
  </c:spPr>
  <c:txPr>
    <a:bodyPr/>
    <a:lstStyle/>
    <a:p>
      <a:pPr>
        <a:defRPr sz="900">
          <a:latin typeface="Meiryo UI" panose="020B0604030504040204" pitchFamily="50" charset="-128"/>
          <a:ea typeface="Meiryo UI" panose="020B0604030504040204" pitchFamily="50" charset="-128"/>
        </a:defRPr>
      </a:pPr>
      <a:endParaRPr lang="ja-JP"/>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sz="1050"/>
              <a:t>年齢別有配偶率（●●年）</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barChart>
        <c:barDir val="col"/>
        <c:grouping val="clustered"/>
        <c:varyColors val="0"/>
        <c:ser>
          <c:idx val="0"/>
          <c:order val="0"/>
          <c:tx>
            <c:strRef>
              <c:f>'[サンプル用_v1.xlsx]データ一覧 (2)'!$C$51</c:f>
              <c:strCache>
                <c:ptCount val="1"/>
                <c:pt idx="0">
                  <c:v>全国</c:v>
                </c:pt>
              </c:strCache>
            </c:strRef>
          </c:tx>
          <c:spPr>
            <a:solidFill>
              <a:schemeClr val="accent1"/>
            </a:solidFill>
            <a:ln>
              <a:noFill/>
            </a:ln>
            <a:effectLst/>
          </c:spPr>
          <c:invertIfNegative val="0"/>
          <c:cat>
            <c:strRef>
              <c:f>'[サンプル用_v1.xlsx]データ一覧 (2)'!$B$52:$B$69</c:f>
              <c:strCache>
                <c:ptCount val="18"/>
                <c:pt idx="0">
                  <c:v>15～19歳</c:v>
                </c:pt>
                <c:pt idx="1">
                  <c:v>20～24歳</c:v>
                </c:pt>
                <c:pt idx="2">
                  <c:v>25～29歳</c:v>
                </c:pt>
                <c:pt idx="3">
                  <c:v>30～34歳</c:v>
                </c:pt>
                <c:pt idx="4">
                  <c:v>35～39歳</c:v>
                </c:pt>
                <c:pt idx="5">
                  <c:v>40～44歳</c:v>
                </c:pt>
                <c:pt idx="6">
                  <c:v>45～49歳</c:v>
                </c:pt>
                <c:pt idx="7">
                  <c:v>50～54歳</c:v>
                </c:pt>
                <c:pt idx="8">
                  <c:v>55～59歳</c:v>
                </c:pt>
                <c:pt idx="9">
                  <c:v>60～64歳</c:v>
                </c:pt>
                <c:pt idx="10">
                  <c:v>65～69歳</c:v>
                </c:pt>
                <c:pt idx="11">
                  <c:v>70～74歳</c:v>
                </c:pt>
                <c:pt idx="12">
                  <c:v>75～79歳</c:v>
                </c:pt>
                <c:pt idx="13">
                  <c:v>80～84歳</c:v>
                </c:pt>
                <c:pt idx="14">
                  <c:v>85～89歳</c:v>
                </c:pt>
                <c:pt idx="15">
                  <c:v>90～94歳</c:v>
                </c:pt>
                <c:pt idx="16">
                  <c:v>95～99歳</c:v>
                </c:pt>
                <c:pt idx="17">
                  <c:v>100歳以上</c:v>
                </c:pt>
              </c:strCache>
            </c:strRef>
          </c:cat>
          <c:val>
            <c:numRef>
              <c:f>'[サンプル用_v1.xlsx]データ一覧 (2)'!$C$52:$C$69</c:f>
              <c:numCache>
                <c:formatCode>0%</c:formatCode>
                <c:ptCount val="18"/>
                <c:pt idx="0">
                  <c:v>5.0835245770400814E-3</c:v>
                </c:pt>
                <c:pt idx="1">
                  <c:v>7.6681492332466836E-2</c:v>
                </c:pt>
                <c:pt idx="2">
                  <c:v>0.34775539452010928</c:v>
                </c:pt>
                <c:pt idx="3">
                  <c:v>0.59177800251848867</c:v>
                </c:pt>
                <c:pt idx="4">
                  <c:v>0.68248387932260934</c:v>
                </c:pt>
                <c:pt idx="5">
                  <c:v>0.70463637873064633</c:v>
                </c:pt>
                <c:pt idx="6">
                  <c:v>0.71456805094422449</c:v>
                </c:pt>
                <c:pt idx="7">
                  <c:v>0.74055227367089982</c:v>
                </c:pt>
                <c:pt idx="8">
                  <c:v>0.76359046871627956</c:v>
                </c:pt>
                <c:pt idx="9">
                  <c:v>0.75538274552027451</c:v>
                </c:pt>
                <c:pt idx="10">
                  <c:v>0.71608009702650677</c:v>
                </c:pt>
                <c:pt idx="11">
                  <c:v>0.64282725774067062</c:v>
                </c:pt>
                <c:pt idx="12">
                  <c:v>0.52047449461073825</c:v>
                </c:pt>
                <c:pt idx="13">
                  <c:v>0.35538611179827806</c:v>
                </c:pt>
                <c:pt idx="14">
                  <c:v>0.19208867639579622</c:v>
                </c:pt>
                <c:pt idx="15">
                  <c:v>7.3694728707354412E-2</c:v>
                </c:pt>
                <c:pt idx="16">
                  <c:v>2.7586952263224378E-2</c:v>
                </c:pt>
                <c:pt idx="17">
                  <c:v>1.7272386661671038E-2</c:v>
                </c:pt>
              </c:numCache>
            </c:numRef>
          </c:val>
          <c:extLst>
            <c:ext xmlns:c16="http://schemas.microsoft.com/office/drawing/2014/chart" uri="{C3380CC4-5D6E-409C-BE32-E72D297353CC}">
              <c16:uniqueId val="{00000000-E902-444F-B53C-9369C40FB754}"/>
            </c:ext>
          </c:extLst>
        </c:ser>
        <c:ser>
          <c:idx val="1"/>
          <c:order val="1"/>
          <c:tx>
            <c:strRef>
              <c:f>'[サンプル用_v1.xlsx]データ一覧 (2)'!$D$51</c:f>
              <c:strCache>
                <c:ptCount val="1"/>
                <c:pt idx="0">
                  <c:v>A市</c:v>
                </c:pt>
              </c:strCache>
            </c:strRef>
          </c:tx>
          <c:spPr>
            <a:solidFill>
              <a:schemeClr val="accent2"/>
            </a:solidFill>
            <a:ln>
              <a:noFill/>
            </a:ln>
            <a:effectLst/>
          </c:spPr>
          <c:invertIfNegative val="0"/>
          <c:cat>
            <c:strRef>
              <c:f>'[サンプル用_v1.xlsx]データ一覧 (2)'!$B$52:$B$69</c:f>
              <c:strCache>
                <c:ptCount val="18"/>
                <c:pt idx="0">
                  <c:v>15～19歳</c:v>
                </c:pt>
                <c:pt idx="1">
                  <c:v>20～24歳</c:v>
                </c:pt>
                <c:pt idx="2">
                  <c:v>25～29歳</c:v>
                </c:pt>
                <c:pt idx="3">
                  <c:v>30～34歳</c:v>
                </c:pt>
                <c:pt idx="4">
                  <c:v>35～39歳</c:v>
                </c:pt>
                <c:pt idx="5">
                  <c:v>40～44歳</c:v>
                </c:pt>
                <c:pt idx="6">
                  <c:v>45～49歳</c:v>
                </c:pt>
                <c:pt idx="7">
                  <c:v>50～54歳</c:v>
                </c:pt>
                <c:pt idx="8">
                  <c:v>55～59歳</c:v>
                </c:pt>
                <c:pt idx="9">
                  <c:v>60～64歳</c:v>
                </c:pt>
                <c:pt idx="10">
                  <c:v>65～69歳</c:v>
                </c:pt>
                <c:pt idx="11">
                  <c:v>70～74歳</c:v>
                </c:pt>
                <c:pt idx="12">
                  <c:v>75～79歳</c:v>
                </c:pt>
                <c:pt idx="13">
                  <c:v>80～84歳</c:v>
                </c:pt>
                <c:pt idx="14">
                  <c:v>85～89歳</c:v>
                </c:pt>
                <c:pt idx="15">
                  <c:v>90～94歳</c:v>
                </c:pt>
                <c:pt idx="16">
                  <c:v>95～99歳</c:v>
                </c:pt>
                <c:pt idx="17">
                  <c:v>100歳以上</c:v>
                </c:pt>
              </c:strCache>
            </c:strRef>
          </c:cat>
          <c:val>
            <c:numRef>
              <c:f>'[サンプル用_v1.xlsx]データ一覧 (2)'!$D$52:$D$69</c:f>
              <c:numCache>
                <c:formatCode>0%</c:formatCode>
                <c:ptCount val="18"/>
                <c:pt idx="0">
                  <c:v>5.2688376817114201E-3</c:v>
                </c:pt>
                <c:pt idx="1">
                  <c:v>8.9467986390349516E-2</c:v>
                </c:pt>
                <c:pt idx="2">
                  <c:v>0.3483723190115916</c:v>
                </c:pt>
                <c:pt idx="3">
                  <c:v>0.56241934578914887</c:v>
                </c:pt>
                <c:pt idx="4">
                  <c:v>0.6329017878313653</c:v>
                </c:pt>
                <c:pt idx="5">
                  <c:v>0.64752727562315837</c:v>
                </c:pt>
                <c:pt idx="6">
                  <c:v>0.65713887986636355</c:v>
                </c:pt>
                <c:pt idx="7">
                  <c:v>0.69497965934999328</c:v>
                </c:pt>
                <c:pt idx="8">
                  <c:v>0.71495504622008355</c:v>
                </c:pt>
                <c:pt idx="9">
                  <c:v>0.70505456634118324</c:v>
                </c:pt>
                <c:pt idx="10">
                  <c:v>0.66759144778504875</c:v>
                </c:pt>
                <c:pt idx="11">
                  <c:v>0.60325965617325294</c:v>
                </c:pt>
                <c:pt idx="12">
                  <c:v>0.49217096910706731</c:v>
                </c:pt>
                <c:pt idx="13">
                  <c:v>0.34552466519749109</c:v>
                </c:pt>
                <c:pt idx="14">
                  <c:v>0.1853899414953572</c:v>
                </c:pt>
                <c:pt idx="15">
                  <c:v>7.1882690730106641E-2</c:v>
                </c:pt>
                <c:pt idx="16">
                  <c:v>2.4861878453038673E-2</c:v>
                </c:pt>
                <c:pt idx="17">
                  <c:v>1.2658227848101266E-2</c:v>
                </c:pt>
              </c:numCache>
            </c:numRef>
          </c:val>
          <c:extLst>
            <c:ext xmlns:c16="http://schemas.microsoft.com/office/drawing/2014/chart" uri="{C3380CC4-5D6E-409C-BE32-E72D297353CC}">
              <c16:uniqueId val="{00000001-E902-444F-B53C-9369C40FB754}"/>
            </c:ext>
          </c:extLst>
        </c:ser>
        <c:ser>
          <c:idx val="2"/>
          <c:order val="2"/>
          <c:tx>
            <c:strRef>
              <c:f>'[サンプル用_v1.xlsx]データ一覧 (2)'!$E$51</c:f>
              <c:strCache>
                <c:ptCount val="1"/>
                <c:pt idx="0">
                  <c:v>C県</c:v>
                </c:pt>
              </c:strCache>
            </c:strRef>
          </c:tx>
          <c:spPr>
            <a:solidFill>
              <a:schemeClr val="accent3"/>
            </a:solidFill>
            <a:ln>
              <a:noFill/>
            </a:ln>
            <a:effectLst/>
          </c:spPr>
          <c:invertIfNegative val="0"/>
          <c:cat>
            <c:strRef>
              <c:f>'[サンプル用_v1.xlsx]データ一覧 (2)'!$B$52:$B$69</c:f>
              <c:strCache>
                <c:ptCount val="18"/>
                <c:pt idx="0">
                  <c:v>15～19歳</c:v>
                </c:pt>
                <c:pt idx="1">
                  <c:v>20～24歳</c:v>
                </c:pt>
                <c:pt idx="2">
                  <c:v>25～29歳</c:v>
                </c:pt>
                <c:pt idx="3">
                  <c:v>30～34歳</c:v>
                </c:pt>
                <c:pt idx="4">
                  <c:v>35～39歳</c:v>
                </c:pt>
                <c:pt idx="5">
                  <c:v>40～44歳</c:v>
                </c:pt>
                <c:pt idx="6">
                  <c:v>45～49歳</c:v>
                </c:pt>
                <c:pt idx="7">
                  <c:v>50～54歳</c:v>
                </c:pt>
                <c:pt idx="8">
                  <c:v>55～59歳</c:v>
                </c:pt>
                <c:pt idx="9">
                  <c:v>60～64歳</c:v>
                </c:pt>
                <c:pt idx="10">
                  <c:v>65～69歳</c:v>
                </c:pt>
                <c:pt idx="11">
                  <c:v>70～74歳</c:v>
                </c:pt>
                <c:pt idx="12">
                  <c:v>75～79歳</c:v>
                </c:pt>
                <c:pt idx="13">
                  <c:v>80～84歳</c:v>
                </c:pt>
                <c:pt idx="14">
                  <c:v>85～89歳</c:v>
                </c:pt>
                <c:pt idx="15">
                  <c:v>90～94歳</c:v>
                </c:pt>
                <c:pt idx="16">
                  <c:v>95～99歳</c:v>
                </c:pt>
                <c:pt idx="17">
                  <c:v>100歳以上</c:v>
                </c:pt>
              </c:strCache>
            </c:strRef>
          </c:cat>
          <c:val>
            <c:numRef>
              <c:f>'[サンプル用_v1.xlsx]データ一覧 (2)'!$E$52:$E$69</c:f>
              <c:numCache>
                <c:formatCode>0%</c:formatCode>
                <c:ptCount val="18"/>
                <c:pt idx="0">
                  <c:v>9.9667774086378731E-3</c:v>
                </c:pt>
                <c:pt idx="1">
                  <c:v>9.5238095238095233E-2</c:v>
                </c:pt>
                <c:pt idx="2">
                  <c:v>0.33333333333333331</c:v>
                </c:pt>
                <c:pt idx="3">
                  <c:v>0.51232876712328768</c:v>
                </c:pt>
                <c:pt idx="4">
                  <c:v>0.61151079136690645</c:v>
                </c:pt>
                <c:pt idx="5">
                  <c:v>0.6184448462929476</c:v>
                </c:pt>
                <c:pt idx="6">
                  <c:v>0.64107883817427391</c:v>
                </c:pt>
                <c:pt idx="7">
                  <c:v>0.66419294990723565</c:v>
                </c:pt>
                <c:pt idx="8">
                  <c:v>0.72390572390572394</c:v>
                </c:pt>
                <c:pt idx="9">
                  <c:v>0.69374167776298268</c:v>
                </c:pt>
                <c:pt idx="10">
                  <c:v>0.64069264069264065</c:v>
                </c:pt>
                <c:pt idx="11">
                  <c:v>0.58653846153846156</c:v>
                </c:pt>
                <c:pt idx="12">
                  <c:v>0.461212976022567</c:v>
                </c:pt>
                <c:pt idx="13">
                  <c:v>0.36407766990291263</c:v>
                </c:pt>
                <c:pt idx="14">
                  <c:v>0.16630669546436286</c:v>
                </c:pt>
                <c:pt idx="15">
                  <c:v>8.0769230769230774E-2</c:v>
                </c:pt>
                <c:pt idx="16">
                  <c:v>3.896103896103896E-2</c:v>
                </c:pt>
                <c:pt idx="17">
                  <c:v>0</c:v>
                </c:pt>
              </c:numCache>
            </c:numRef>
          </c:val>
          <c:extLst>
            <c:ext xmlns:c16="http://schemas.microsoft.com/office/drawing/2014/chart" uri="{C3380CC4-5D6E-409C-BE32-E72D297353CC}">
              <c16:uniqueId val="{00000002-E902-444F-B53C-9369C40FB754}"/>
            </c:ext>
          </c:extLst>
        </c:ser>
        <c:dLbls>
          <c:showLegendKey val="0"/>
          <c:showVal val="0"/>
          <c:showCatName val="0"/>
          <c:showSerName val="0"/>
          <c:showPercent val="0"/>
          <c:showBubbleSize val="0"/>
        </c:dLbls>
        <c:gapWidth val="219"/>
        <c:overlap val="-27"/>
        <c:axId val="745110128"/>
        <c:axId val="745110784"/>
      </c:barChart>
      <c:catAx>
        <c:axId val="74511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745110784"/>
        <c:crosses val="autoZero"/>
        <c:auto val="1"/>
        <c:lblAlgn val="ctr"/>
        <c:lblOffset val="100"/>
        <c:noMultiLvlLbl val="0"/>
      </c:catAx>
      <c:valAx>
        <c:axId val="745110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74511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chart>
  <c:spPr>
    <a:noFill/>
    <a:ln>
      <a:noFill/>
    </a:ln>
    <a:effectLst/>
  </c:spPr>
  <c:txPr>
    <a:bodyPr/>
    <a:lstStyle/>
    <a:p>
      <a:pPr>
        <a:defRPr>
          <a:latin typeface="Meiryo UI" panose="020B0604030504040204" pitchFamily="50" charset="-128"/>
          <a:ea typeface="Meiryo UI" panose="020B0604030504040204" pitchFamily="50" charset="-128"/>
        </a:defRPr>
      </a:pPr>
      <a:endParaRPr lang="ja-JP"/>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sz="1050"/>
              <a:t>年齢別有配偶率の推移</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barChart>
        <c:barDir val="col"/>
        <c:grouping val="clustered"/>
        <c:varyColors val="0"/>
        <c:ser>
          <c:idx val="0"/>
          <c:order val="0"/>
          <c:tx>
            <c:strRef>
              <c:f>'[サンプル用_v1.xlsx]データ一覧 (2)'!$C$72</c:f>
              <c:strCache>
                <c:ptCount val="1"/>
                <c:pt idx="0">
                  <c:v>●●年</c:v>
                </c:pt>
              </c:strCache>
            </c:strRef>
          </c:tx>
          <c:spPr>
            <a:solidFill>
              <a:schemeClr val="accent1"/>
            </a:solidFill>
            <a:ln>
              <a:noFill/>
            </a:ln>
            <a:effectLst/>
          </c:spPr>
          <c:invertIfNegative val="0"/>
          <c:cat>
            <c:strRef>
              <c:f>'[サンプル用_v1.xlsx]データ一覧 (2)'!$B$73:$B$90</c:f>
              <c:strCache>
                <c:ptCount val="18"/>
                <c:pt idx="0">
                  <c:v>15～19歳</c:v>
                </c:pt>
                <c:pt idx="1">
                  <c:v>20～24歳</c:v>
                </c:pt>
                <c:pt idx="2">
                  <c:v>25～29歳</c:v>
                </c:pt>
                <c:pt idx="3">
                  <c:v>30～34歳</c:v>
                </c:pt>
                <c:pt idx="4">
                  <c:v>35～39歳</c:v>
                </c:pt>
                <c:pt idx="5">
                  <c:v>40～44歳</c:v>
                </c:pt>
                <c:pt idx="6">
                  <c:v>45～49歳</c:v>
                </c:pt>
                <c:pt idx="7">
                  <c:v>50～54歳</c:v>
                </c:pt>
                <c:pt idx="8">
                  <c:v>55～59歳</c:v>
                </c:pt>
                <c:pt idx="9">
                  <c:v>60～64歳</c:v>
                </c:pt>
                <c:pt idx="10">
                  <c:v>65～69歳</c:v>
                </c:pt>
                <c:pt idx="11">
                  <c:v>70～74歳</c:v>
                </c:pt>
                <c:pt idx="12">
                  <c:v>75～79歳</c:v>
                </c:pt>
                <c:pt idx="13">
                  <c:v>80～84歳</c:v>
                </c:pt>
                <c:pt idx="14">
                  <c:v>85～89歳</c:v>
                </c:pt>
                <c:pt idx="15">
                  <c:v>90～94歳</c:v>
                </c:pt>
                <c:pt idx="16">
                  <c:v>95～99歳</c:v>
                </c:pt>
                <c:pt idx="17">
                  <c:v>100歳以上</c:v>
                </c:pt>
              </c:strCache>
            </c:strRef>
          </c:cat>
          <c:val>
            <c:numRef>
              <c:f>'[サンプル用_v1.xlsx]データ一覧 (2)'!$C$73:$C$90</c:f>
              <c:numCache>
                <c:formatCode>0%</c:formatCode>
                <c:ptCount val="18"/>
                <c:pt idx="0">
                  <c:v>5.1282051282051282E-3</c:v>
                </c:pt>
                <c:pt idx="1">
                  <c:v>0.10169491525423729</c:v>
                </c:pt>
                <c:pt idx="2">
                  <c:v>0.34878048780487803</c:v>
                </c:pt>
                <c:pt idx="3">
                  <c:v>0.54587155963302747</c:v>
                </c:pt>
                <c:pt idx="4">
                  <c:v>0.59552495697074015</c:v>
                </c:pt>
                <c:pt idx="5">
                  <c:v>0.62970297029702971</c:v>
                </c:pt>
                <c:pt idx="6">
                  <c:v>0.64981949458483756</c:v>
                </c:pt>
                <c:pt idx="7">
                  <c:v>0.74426229508196717</c:v>
                </c:pt>
                <c:pt idx="8">
                  <c:v>0.70769230769230773</c:v>
                </c:pt>
                <c:pt idx="9">
                  <c:v>0.67741935483870963</c:v>
                </c:pt>
                <c:pt idx="10">
                  <c:v>0.64940239043824699</c:v>
                </c:pt>
                <c:pt idx="11">
                  <c:v>0.57052896725440805</c:v>
                </c:pt>
                <c:pt idx="12">
                  <c:v>0.46016483516483514</c:v>
                </c:pt>
                <c:pt idx="13">
                  <c:v>0.34039334341906202</c:v>
                </c:pt>
                <c:pt idx="14">
                  <c:v>0.16083916083916083</c:v>
                </c:pt>
                <c:pt idx="15">
                  <c:v>8.771929824561403E-2</c:v>
                </c:pt>
                <c:pt idx="16">
                  <c:v>4.2253521126760563E-2</c:v>
                </c:pt>
                <c:pt idx="17">
                  <c:v>0</c:v>
                </c:pt>
              </c:numCache>
            </c:numRef>
          </c:val>
          <c:extLst>
            <c:ext xmlns:c16="http://schemas.microsoft.com/office/drawing/2014/chart" uri="{C3380CC4-5D6E-409C-BE32-E72D297353CC}">
              <c16:uniqueId val="{00000000-C223-408A-8B58-E6EFDE4EC22E}"/>
            </c:ext>
          </c:extLst>
        </c:ser>
        <c:ser>
          <c:idx val="1"/>
          <c:order val="1"/>
          <c:tx>
            <c:strRef>
              <c:f>'[サンプル用_v1.xlsx]データ一覧 (2)'!$D$72</c:f>
              <c:strCache>
                <c:ptCount val="1"/>
                <c:pt idx="0">
                  <c:v>△△年</c:v>
                </c:pt>
              </c:strCache>
            </c:strRef>
          </c:tx>
          <c:spPr>
            <a:solidFill>
              <a:schemeClr val="accent2"/>
            </a:solidFill>
            <a:ln>
              <a:noFill/>
            </a:ln>
            <a:effectLst/>
          </c:spPr>
          <c:invertIfNegative val="0"/>
          <c:cat>
            <c:strRef>
              <c:f>'[サンプル用_v1.xlsx]データ一覧 (2)'!$B$73:$B$90</c:f>
              <c:strCache>
                <c:ptCount val="18"/>
                <c:pt idx="0">
                  <c:v>15～19歳</c:v>
                </c:pt>
                <c:pt idx="1">
                  <c:v>20～24歳</c:v>
                </c:pt>
                <c:pt idx="2">
                  <c:v>25～29歳</c:v>
                </c:pt>
                <c:pt idx="3">
                  <c:v>30～34歳</c:v>
                </c:pt>
                <c:pt idx="4">
                  <c:v>35～39歳</c:v>
                </c:pt>
                <c:pt idx="5">
                  <c:v>40～44歳</c:v>
                </c:pt>
                <c:pt idx="6">
                  <c:v>45～49歳</c:v>
                </c:pt>
                <c:pt idx="7">
                  <c:v>50～54歳</c:v>
                </c:pt>
                <c:pt idx="8">
                  <c:v>55～59歳</c:v>
                </c:pt>
                <c:pt idx="9">
                  <c:v>60～64歳</c:v>
                </c:pt>
                <c:pt idx="10">
                  <c:v>65～69歳</c:v>
                </c:pt>
                <c:pt idx="11">
                  <c:v>70～74歳</c:v>
                </c:pt>
                <c:pt idx="12">
                  <c:v>75～79歳</c:v>
                </c:pt>
                <c:pt idx="13">
                  <c:v>80～84歳</c:v>
                </c:pt>
                <c:pt idx="14">
                  <c:v>85～89歳</c:v>
                </c:pt>
                <c:pt idx="15">
                  <c:v>90～94歳</c:v>
                </c:pt>
                <c:pt idx="16">
                  <c:v>95～99歳</c:v>
                </c:pt>
                <c:pt idx="17">
                  <c:v>100歳以上</c:v>
                </c:pt>
              </c:strCache>
            </c:strRef>
          </c:cat>
          <c:val>
            <c:numRef>
              <c:f>'[サンプル用_v1.xlsx]データ一覧 (2)'!$D$73:$D$90</c:f>
              <c:numCache>
                <c:formatCode>0%</c:formatCode>
                <c:ptCount val="18"/>
                <c:pt idx="0">
                  <c:v>9.9667774086378731E-3</c:v>
                </c:pt>
                <c:pt idx="1">
                  <c:v>9.5238095238095233E-2</c:v>
                </c:pt>
                <c:pt idx="2">
                  <c:v>0.33333333333333331</c:v>
                </c:pt>
                <c:pt idx="3">
                  <c:v>0.51232876712328768</c:v>
                </c:pt>
                <c:pt idx="4">
                  <c:v>0.61151079136690645</c:v>
                </c:pt>
                <c:pt idx="5">
                  <c:v>0.6184448462929476</c:v>
                </c:pt>
                <c:pt idx="6">
                  <c:v>0.64107883817427391</c:v>
                </c:pt>
                <c:pt idx="7">
                  <c:v>0.66419294990723565</c:v>
                </c:pt>
                <c:pt idx="8">
                  <c:v>0.72390572390572394</c:v>
                </c:pt>
                <c:pt idx="9">
                  <c:v>0.69374167776298268</c:v>
                </c:pt>
                <c:pt idx="10">
                  <c:v>0.64069264069264065</c:v>
                </c:pt>
                <c:pt idx="11">
                  <c:v>0.58653846153846156</c:v>
                </c:pt>
                <c:pt idx="12">
                  <c:v>0.461212976022567</c:v>
                </c:pt>
                <c:pt idx="13">
                  <c:v>0.36407766990291263</c:v>
                </c:pt>
                <c:pt idx="14">
                  <c:v>0.16630669546436286</c:v>
                </c:pt>
                <c:pt idx="15">
                  <c:v>8.0769230769230774E-2</c:v>
                </c:pt>
                <c:pt idx="16">
                  <c:v>3.896103896103896E-2</c:v>
                </c:pt>
                <c:pt idx="17">
                  <c:v>0</c:v>
                </c:pt>
              </c:numCache>
            </c:numRef>
          </c:val>
          <c:extLst>
            <c:ext xmlns:c16="http://schemas.microsoft.com/office/drawing/2014/chart" uri="{C3380CC4-5D6E-409C-BE32-E72D297353CC}">
              <c16:uniqueId val="{00000001-C223-408A-8B58-E6EFDE4EC22E}"/>
            </c:ext>
          </c:extLst>
        </c:ser>
        <c:dLbls>
          <c:showLegendKey val="0"/>
          <c:showVal val="0"/>
          <c:showCatName val="0"/>
          <c:showSerName val="0"/>
          <c:showPercent val="0"/>
          <c:showBubbleSize val="0"/>
        </c:dLbls>
        <c:gapWidth val="219"/>
        <c:overlap val="-27"/>
        <c:axId val="750502912"/>
        <c:axId val="750507832"/>
      </c:barChart>
      <c:catAx>
        <c:axId val="75050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750507832"/>
        <c:crosses val="autoZero"/>
        <c:auto val="1"/>
        <c:lblAlgn val="ctr"/>
        <c:lblOffset val="100"/>
        <c:noMultiLvlLbl val="0"/>
      </c:catAx>
      <c:valAx>
        <c:axId val="750507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75050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chart>
  <c:spPr>
    <a:noFill/>
    <a:ln>
      <a:noFill/>
    </a:ln>
    <a:effectLst/>
  </c:spPr>
  <c:txPr>
    <a:bodyPr/>
    <a:lstStyle/>
    <a:p>
      <a:pPr>
        <a:defRPr>
          <a:latin typeface="Meiryo UI" panose="020B0604030504040204" pitchFamily="50" charset="-128"/>
          <a:ea typeface="Meiryo UI" panose="020B0604030504040204" pitchFamily="50" charset="-128"/>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DDF4258-8B54-E846-A716-B40C4AB7CB0A}" type="slidenum">
              <a:rPr kumimoji="1" lang="ja-JP" altLang="en-US" smtClean="0"/>
              <a:t>‹#›</a:t>
            </a:fld>
            <a:endParaRPr kumimoji="1" lang="ja-JP" altLang="en-US"/>
          </a:p>
        </p:txBody>
      </p:sp>
    </p:spTree>
    <p:extLst>
      <p:ext uri="{BB962C8B-B14F-4D97-AF65-F5344CB8AC3E}">
        <p14:creationId xmlns:p14="http://schemas.microsoft.com/office/powerpoint/2010/main" val="20603726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87B8588-1665-0A4A-AD47-68FFFFC620D1}" type="datetimeFigureOut">
              <a:rPr kumimoji="1" lang="ja-JP" altLang="en-US" smtClean="0"/>
              <a:t>2023/3/22</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F9AAED7-EB68-B44B-A29A-E9CFE7A1147D}" type="slidenum">
              <a:rPr kumimoji="1" lang="ja-JP" altLang="en-US" smtClean="0"/>
              <a:t>‹#›</a:t>
            </a:fld>
            <a:endParaRPr kumimoji="1"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notesStyle>
    <a:lvl1pPr marL="0" algn="l" defTabSz="925880" rtl="0" eaLnBrk="1" latinLnBrk="0" hangingPunct="1">
      <a:defRPr kumimoji="1" sz="1215" kern="1200">
        <a:solidFill>
          <a:schemeClr val="tx1"/>
        </a:solidFill>
        <a:latin typeface="+mn-lt"/>
        <a:ea typeface="+mn-ea"/>
        <a:cs typeface="+mn-cs"/>
      </a:defRPr>
    </a:lvl1pPr>
    <a:lvl2pPr marL="462940" algn="l" defTabSz="925880" rtl="0" eaLnBrk="1" latinLnBrk="0" hangingPunct="1">
      <a:defRPr kumimoji="1" sz="1215" kern="1200">
        <a:solidFill>
          <a:schemeClr val="tx1"/>
        </a:solidFill>
        <a:latin typeface="+mn-lt"/>
        <a:ea typeface="+mn-ea"/>
        <a:cs typeface="+mn-cs"/>
      </a:defRPr>
    </a:lvl2pPr>
    <a:lvl3pPr marL="925880" algn="l" defTabSz="925880" rtl="0" eaLnBrk="1" latinLnBrk="0" hangingPunct="1">
      <a:defRPr kumimoji="1" sz="1215" kern="1200">
        <a:solidFill>
          <a:schemeClr val="tx1"/>
        </a:solidFill>
        <a:latin typeface="+mn-lt"/>
        <a:ea typeface="+mn-ea"/>
        <a:cs typeface="+mn-cs"/>
      </a:defRPr>
    </a:lvl3pPr>
    <a:lvl4pPr marL="1388820" algn="l" defTabSz="925880" rtl="0" eaLnBrk="1" latinLnBrk="0" hangingPunct="1">
      <a:defRPr kumimoji="1" sz="1215" kern="1200">
        <a:solidFill>
          <a:schemeClr val="tx1"/>
        </a:solidFill>
        <a:latin typeface="+mn-lt"/>
        <a:ea typeface="+mn-ea"/>
        <a:cs typeface="+mn-cs"/>
      </a:defRPr>
    </a:lvl4pPr>
    <a:lvl5pPr marL="1851759" algn="l" defTabSz="925880" rtl="0" eaLnBrk="1" latinLnBrk="0" hangingPunct="1">
      <a:defRPr kumimoji="1" sz="1215" kern="1200">
        <a:solidFill>
          <a:schemeClr val="tx1"/>
        </a:solidFill>
        <a:latin typeface="+mn-lt"/>
        <a:ea typeface="+mn-ea"/>
        <a:cs typeface="+mn-cs"/>
      </a:defRPr>
    </a:lvl5pPr>
    <a:lvl6pPr marL="2314699" algn="l" defTabSz="925880" rtl="0" eaLnBrk="1" latinLnBrk="0" hangingPunct="1">
      <a:defRPr kumimoji="1" sz="1215" kern="1200">
        <a:solidFill>
          <a:schemeClr val="tx1"/>
        </a:solidFill>
        <a:latin typeface="+mn-lt"/>
        <a:ea typeface="+mn-ea"/>
        <a:cs typeface="+mn-cs"/>
      </a:defRPr>
    </a:lvl6pPr>
    <a:lvl7pPr marL="2777640" algn="l" defTabSz="925880" rtl="0" eaLnBrk="1" latinLnBrk="0" hangingPunct="1">
      <a:defRPr kumimoji="1" sz="1215" kern="1200">
        <a:solidFill>
          <a:schemeClr val="tx1"/>
        </a:solidFill>
        <a:latin typeface="+mn-lt"/>
        <a:ea typeface="+mn-ea"/>
        <a:cs typeface="+mn-cs"/>
      </a:defRPr>
    </a:lvl7pPr>
    <a:lvl8pPr marL="3240579" algn="l" defTabSz="925880" rtl="0" eaLnBrk="1" latinLnBrk="0" hangingPunct="1">
      <a:defRPr kumimoji="1" sz="1215" kern="1200">
        <a:solidFill>
          <a:schemeClr val="tx1"/>
        </a:solidFill>
        <a:latin typeface="+mn-lt"/>
        <a:ea typeface="+mn-ea"/>
        <a:cs typeface="+mn-cs"/>
      </a:defRPr>
    </a:lvl8pPr>
    <a:lvl9pPr marL="3703519" algn="l" defTabSz="925880" rtl="0" eaLnBrk="1" latinLnBrk="0" hangingPunct="1">
      <a:defRPr kumimoji="1" sz="121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3419446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3</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319227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4</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3227578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6</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3027085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7</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771081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8</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852529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9</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2219377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10</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4176421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11</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1041230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12</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3003260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13</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1630943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14</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3037628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15</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2959776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16</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3320755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17</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1720511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18</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2042963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19</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1758573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20</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32107206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21</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7449393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22</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36469833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23</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859056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24</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1904015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25</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3245821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26</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3500608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39963" y="1241425"/>
            <a:ext cx="231775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27</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50" charset="-128"/>
              <a:cs typeface="+mn-cs"/>
            </a:endParaRPr>
          </a:p>
        </p:txBody>
      </p:sp>
    </p:spTree>
    <p:extLst>
      <p:ext uri="{BB962C8B-B14F-4D97-AF65-F5344CB8AC3E}">
        <p14:creationId xmlns:p14="http://schemas.microsoft.com/office/powerpoint/2010/main" val="25549835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表紙A">
    <p:spTree>
      <p:nvGrpSpPr>
        <p:cNvPr id="1" name=""/>
        <p:cNvGrpSpPr/>
        <p:nvPr/>
      </p:nvGrpSpPr>
      <p:grpSpPr>
        <a:xfrm>
          <a:off x="0" y="0"/>
          <a:ext cx="0" cy="0"/>
          <a:chOff x="0" y="0"/>
          <a:chExt cx="0" cy="0"/>
        </a:xfrm>
      </p:grpSpPr>
      <p:pic>
        <p:nvPicPr>
          <p:cNvPr id="2" name="図 1"/>
          <p:cNvPicPr>
            <a:picLocks noChangeAspect="1"/>
          </p:cNvPicPr>
          <p:nvPr userDrawn="1"/>
        </p:nvPicPr>
        <p:blipFill rotWithShape="1">
          <a:blip r:embed="rId2" cstate="email">
            <a:extLst>
              <a:ext uri="{28A0092B-C50C-407E-A947-70E740481C1C}">
                <a14:useLocalDpi xmlns:a14="http://schemas.microsoft.com/office/drawing/2010/main"/>
              </a:ext>
            </a:extLst>
          </a:blip>
          <a:srcRect r="18955"/>
          <a:stretch/>
        </p:blipFill>
        <p:spPr>
          <a:xfrm>
            <a:off x="1" y="0"/>
            <a:ext cx="6857999" cy="9921600"/>
          </a:xfrm>
          <a:prstGeom prst="rect">
            <a:avLst/>
          </a:prstGeom>
        </p:spPr>
      </p:pic>
      <p:sp>
        <p:nvSpPr>
          <p:cNvPr id="11" name="正方形/長方形 10"/>
          <p:cNvSpPr/>
          <p:nvPr userDrawn="1"/>
        </p:nvSpPr>
        <p:spPr>
          <a:xfrm>
            <a:off x="1" y="6809174"/>
            <a:ext cx="6858000" cy="3112427"/>
          </a:xfrm>
          <a:prstGeom prst="rect">
            <a:avLst/>
          </a:prstGeom>
          <a:solidFill>
            <a:srgbClr val="6785C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46" b="0" i="0" dirty="0">
              <a:latin typeface="HGPGothicE" charset="-128"/>
              <a:ea typeface="HGPGothicE" charset="-128"/>
            </a:endParaRPr>
          </a:p>
        </p:txBody>
      </p:sp>
      <p:pic>
        <p:nvPicPr>
          <p:cNvPr id="13" name="図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08401"/>
            <a:ext cx="2475691" cy="9297601"/>
          </a:xfrm>
          <a:prstGeom prst="rect">
            <a:avLst/>
          </a:prstGeom>
        </p:spPr>
      </p:pic>
      <p:sp>
        <p:nvSpPr>
          <p:cNvPr id="15" name="タイトル 1"/>
          <p:cNvSpPr>
            <a:spLocks noGrp="1"/>
          </p:cNvSpPr>
          <p:nvPr>
            <p:ph type="title" hasCustomPrompt="1"/>
          </p:nvPr>
        </p:nvSpPr>
        <p:spPr>
          <a:xfrm>
            <a:off x="1528316" y="6947916"/>
            <a:ext cx="5290693" cy="1427724"/>
          </a:xfrm>
          <a:prstGeom prst="rect">
            <a:avLst/>
          </a:prstGeom>
          <a:effectLst/>
        </p:spPr>
        <p:txBody>
          <a:bodyPr anchor="t">
            <a:normAutofit/>
          </a:bodyPr>
          <a:lstStyle>
            <a:lvl1pPr>
              <a:defRPr lang="ja-JP" altLang="en-US" sz="1662" b="1" spc="0" dirty="0" smtClean="0">
                <a:solidFill>
                  <a:srgbClr val="FFFFFF"/>
                </a:solidFill>
                <a:latin typeface="Meiryo UI" panose="020B0604030504040204" pitchFamily="50" charset="-128"/>
                <a:ea typeface="Meiryo UI" panose="020B0604030504040204" pitchFamily="50" charset="-128"/>
              </a:defRPr>
            </a:lvl1pPr>
          </a:lstStyle>
          <a:p>
            <a:pPr marL="0" lvl="0" indent="0" fontAlgn="ctr">
              <a:spcBef>
                <a:spcPts val="0"/>
              </a:spcBef>
              <a:buFont typeface="Arial" pitchFamily="34" charset="0"/>
              <a:buNone/>
            </a:pPr>
            <a:r>
              <a:rPr kumimoji="1" lang="ja-JP" altLang="en-US" dirty="0"/>
              <a:t>［</a:t>
            </a:r>
            <a:r>
              <a:rPr kumimoji="1" lang="ja-JP" altLang="en-US" dirty="0" smtClean="0"/>
              <a:t>タイトル］</a:t>
            </a:r>
            <a:endParaRPr kumimoji="1" lang="ja-JP" altLang="en-US" dirty="0"/>
          </a:p>
        </p:txBody>
      </p:sp>
    </p:spTree>
    <p:extLst>
      <p:ext uri="{BB962C8B-B14F-4D97-AF65-F5344CB8AC3E}">
        <p14:creationId xmlns:p14="http://schemas.microsoft.com/office/powerpoint/2010/main" val="10636067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表紙B">
    <p:spTree>
      <p:nvGrpSpPr>
        <p:cNvPr id="1" name=""/>
        <p:cNvGrpSpPr/>
        <p:nvPr/>
      </p:nvGrpSpPr>
      <p:grpSpPr>
        <a:xfrm>
          <a:off x="0" y="0"/>
          <a:ext cx="0" cy="0"/>
          <a:chOff x="0" y="0"/>
          <a:chExt cx="0" cy="0"/>
        </a:xfrm>
      </p:grpSpPr>
      <p:sp>
        <p:nvSpPr>
          <p:cNvPr id="11" name="正方形/長方形 10"/>
          <p:cNvSpPr/>
          <p:nvPr userDrawn="1"/>
        </p:nvSpPr>
        <p:spPr>
          <a:xfrm>
            <a:off x="1" y="6809174"/>
            <a:ext cx="6858000" cy="3112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46" b="0" i="0" dirty="0">
              <a:latin typeface="Meiryo UI" panose="020B0604030504040204" pitchFamily="50" charset="-128"/>
              <a:ea typeface="Meiryo UI" panose="020B0604030504040204" pitchFamily="50" charset="-128"/>
            </a:endParaRPr>
          </a:p>
        </p:txBody>
      </p:sp>
      <p:pic>
        <p:nvPicPr>
          <p:cNvPr id="13" name="図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18801"/>
            <a:ext cx="2475691" cy="9297601"/>
          </a:xfrm>
          <a:prstGeom prst="rect">
            <a:avLst/>
          </a:prstGeom>
        </p:spPr>
      </p:pic>
      <p:sp>
        <p:nvSpPr>
          <p:cNvPr id="12" name="タイトル 1"/>
          <p:cNvSpPr>
            <a:spLocks noGrp="1"/>
          </p:cNvSpPr>
          <p:nvPr>
            <p:ph type="title" hasCustomPrompt="1"/>
          </p:nvPr>
        </p:nvSpPr>
        <p:spPr>
          <a:xfrm>
            <a:off x="986267" y="4291879"/>
            <a:ext cx="5290693" cy="1427724"/>
          </a:xfrm>
          <a:prstGeom prst="rect">
            <a:avLst/>
          </a:prstGeom>
          <a:effectLst/>
        </p:spPr>
        <p:txBody>
          <a:bodyPr anchor="t">
            <a:normAutofit/>
          </a:bodyPr>
          <a:lstStyle>
            <a:lvl1pPr>
              <a:defRPr lang="ja-JP" altLang="en-US" sz="1662" b="1" spc="0" dirty="0" smtClean="0">
                <a:solidFill>
                  <a:schemeClr val="bg1"/>
                </a:solidFill>
                <a:latin typeface="Meiryo UI" panose="020B0604030504040204" pitchFamily="50" charset="-128"/>
                <a:ea typeface="Meiryo UI" panose="020B0604030504040204" pitchFamily="50" charset="-128"/>
              </a:defRPr>
            </a:lvl1pPr>
          </a:lstStyle>
          <a:p>
            <a:pPr marL="0" lvl="0" indent="0" fontAlgn="ctr">
              <a:spcBef>
                <a:spcPts val="0"/>
              </a:spcBef>
              <a:buFont typeface="Arial" pitchFamily="34" charset="0"/>
              <a:buNone/>
            </a:pPr>
            <a:r>
              <a:rPr kumimoji="1" lang="ja-JP" altLang="en-US" dirty="0"/>
              <a:t>［</a:t>
            </a:r>
            <a:r>
              <a:rPr kumimoji="1" lang="ja-JP" altLang="en-US" dirty="0" smtClean="0"/>
              <a:t>タイトル］</a:t>
            </a:r>
            <a:endParaRPr kumimoji="1" lang="ja-JP" altLang="en-US" dirty="0"/>
          </a:p>
        </p:txBody>
      </p:sp>
    </p:spTree>
    <p:extLst>
      <p:ext uri="{BB962C8B-B14F-4D97-AF65-F5344CB8AC3E}">
        <p14:creationId xmlns:p14="http://schemas.microsoft.com/office/powerpoint/2010/main" val="10666655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コンテンツB">
    <p:spTree>
      <p:nvGrpSpPr>
        <p:cNvPr id="1" name=""/>
        <p:cNvGrpSpPr/>
        <p:nvPr/>
      </p:nvGrpSpPr>
      <p:grpSpPr>
        <a:xfrm>
          <a:off x="0" y="0"/>
          <a:ext cx="0" cy="0"/>
          <a:chOff x="0" y="0"/>
          <a:chExt cx="0" cy="0"/>
        </a:xfrm>
      </p:grpSpPr>
      <p:sp>
        <p:nvSpPr>
          <p:cNvPr id="11" name="タイトル 1"/>
          <p:cNvSpPr>
            <a:spLocks noGrp="1"/>
          </p:cNvSpPr>
          <p:nvPr>
            <p:ph type="title" hasCustomPrompt="1"/>
          </p:nvPr>
        </p:nvSpPr>
        <p:spPr>
          <a:xfrm>
            <a:off x="96856" y="0"/>
            <a:ext cx="6662250" cy="1044192"/>
          </a:xfrm>
          <a:prstGeom prst="rect">
            <a:avLst/>
          </a:prstGeom>
        </p:spPr>
        <p:txBody>
          <a:bodyPr tIns="108000" anchor="ctr" anchorCtr="0">
            <a:normAutofit/>
          </a:bodyPr>
          <a:lstStyle>
            <a:lvl1pPr>
              <a:defRPr lang="ja-JP" altLang="en-US" sz="1593" b="1" spc="0">
                <a:solidFill>
                  <a:srgbClr val="6785C1"/>
                </a:solidFill>
                <a:latin typeface="Meiryo UI" panose="020B0604030504040204" pitchFamily="50" charset="-128"/>
                <a:ea typeface="Meiryo UI" panose="020B0604030504040204" pitchFamily="50" charset="-128"/>
                <a:cs typeface="Arial"/>
              </a:defRPr>
            </a:lvl1pPr>
          </a:lstStyle>
          <a:p>
            <a:pPr marL="122119" marR="0" lvl="0" indent="-122119" latinLnBrk="0">
              <a:lnSpc>
                <a:spcPct val="100000"/>
              </a:lnSpc>
              <a:spcBef>
                <a:spcPct val="20000"/>
              </a:spcBef>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302395" y="1311628"/>
            <a:ext cx="6251175" cy="7592000"/>
          </a:xfrm>
          <a:prstGeom prst="rect">
            <a:avLst/>
          </a:prstGeom>
        </p:spPr>
        <p:txBody>
          <a:bodyPr/>
          <a:lstStyle>
            <a:lvl1pPr marL="0" indent="0">
              <a:buNone/>
              <a:defRPr sz="1327">
                <a:latin typeface="Meiryo UI" panose="020B0604030504040204" pitchFamily="50" charset="-128"/>
                <a:ea typeface="Meiryo UI" panose="020B0604030504040204" pitchFamily="50" charset="-128"/>
              </a:defRPr>
            </a:lvl1pPr>
            <a:lvl2pPr>
              <a:defRPr sz="1327">
                <a:latin typeface="Meiryo UI" panose="020B0604030504040204" pitchFamily="50" charset="-128"/>
                <a:ea typeface="Meiryo UI" panose="020B0604030504040204" pitchFamily="50" charset="-128"/>
              </a:defRPr>
            </a:lvl2pPr>
            <a:lvl3pPr>
              <a:defRPr sz="1327">
                <a:latin typeface="Meiryo UI" panose="020B0604030504040204" pitchFamily="50" charset="-128"/>
                <a:ea typeface="Meiryo UI" panose="020B0604030504040204" pitchFamily="50" charset="-128"/>
              </a:defRPr>
            </a:lvl3pPr>
            <a:lvl4pPr>
              <a:defRPr sz="1327">
                <a:latin typeface="Meiryo UI" panose="020B0604030504040204" pitchFamily="50" charset="-128"/>
                <a:ea typeface="Meiryo UI" panose="020B0604030504040204" pitchFamily="50" charset="-128"/>
              </a:defRPr>
            </a:lvl4pPr>
            <a:lvl5pPr>
              <a:defRPr sz="1327">
                <a:latin typeface="Meiryo UI" panose="020B0604030504040204" pitchFamily="50" charset="-128"/>
                <a:ea typeface="Meiryo UI" panose="020B0604030504040204"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Rectangle 17"/>
          <p:cNvSpPr/>
          <p:nvPr userDrawn="1"/>
        </p:nvSpPr>
        <p:spPr>
          <a:xfrm>
            <a:off x="0" y="9293735"/>
            <a:ext cx="6858000" cy="613600"/>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294" b="0" i="0" dirty="0">
              <a:solidFill>
                <a:schemeClr val="tx1"/>
              </a:solidFill>
              <a:latin typeface="HGPGothicE" charset="-128"/>
              <a:ea typeface="HGPGothicE" charset="-128"/>
            </a:endParaRPr>
          </a:p>
        </p:txBody>
      </p:sp>
      <p:sp>
        <p:nvSpPr>
          <p:cNvPr id="8" name="TextBox 12"/>
          <p:cNvSpPr txBox="1"/>
          <p:nvPr userDrawn="1"/>
        </p:nvSpPr>
        <p:spPr>
          <a:xfrm>
            <a:off x="402437" y="9523703"/>
            <a:ext cx="2438156" cy="81689"/>
          </a:xfrm>
          <a:prstGeom prst="rect">
            <a:avLst/>
          </a:prstGeom>
          <a:noFill/>
        </p:spPr>
        <p:txBody>
          <a:bodyPr wrap="square" tIns="0" bIns="0">
            <a:spAutoFit/>
          </a:bodyPr>
          <a:lstStyle/>
          <a:p>
            <a:pPr marL="0" marR="0" lvl="0" indent="0" algn="l" defTabSz="328693" rtl="0" eaLnBrk="1" fontAlgn="auto" latinLnBrk="0" hangingPunct="1">
              <a:lnSpc>
                <a:spcPct val="100000"/>
              </a:lnSpc>
              <a:spcBef>
                <a:spcPts val="0"/>
              </a:spcBef>
              <a:spcAft>
                <a:spcPts val="0"/>
              </a:spcAft>
              <a:buClrTx/>
              <a:buSzTx/>
              <a:buFontTx/>
              <a:buNone/>
              <a:tabLst/>
              <a:defRPr/>
            </a:pPr>
            <a:r>
              <a:rPr kumimoji="0" lang="en-US" altLang="ja-JP" sz="531" b="0" i="0" dirty="0">
                <a:solidFill>
                  <a:schemeClr val="bg1"/>
                </a:solidFill>
                <a:latin typeface="Meiryo UI" panose="020B0604030504040204" pitchFamily="50" charset="-128"/>
                <a:ea typeface="Meiryo UI" panose="020B0604030504040204" pitchFamily="50" charset="-128"/>
                <a:cs typeface="Meiryo UI" pitchFamily="50" charset="-128"/>
              </a:rPr>
              <a:t>© </a:t>
            </a:r>
            <a:r>
              <a:rPr kumimoji="0" lang="en-US" altLang="ja-JP" sz="531" b="0" i="0" dirty="0" smtClean="0">
                <a:solidFill>
                  <a:schemeClr val="bg1"/>
                </a:solidFill>
                <a:latin typeface="Meiryo UI" panose="020B0604030504040204" pitchFamily="50" charset="-128"/>
                <a:ea typeface="Meiryo UI" panose="020B0604030504040204" pitchFamily="50" charset="-128"/>
                <a:cs typeface="Meiryo UI" pitchFamily="50" charset="-128"/>
              </a:rPr>
              <a:t>2021 </a:t>
            </a:r>
            <a:r>
              <a:rPr kumimoji="0" lang="en-US" altLang="ja-JP" sz="531" b="0" i="0" dirty="0" smtClean="0">
                <a:solidFill>
                  <a:schemeClr val="bg1"/>
                </a:solidFill>
                <a:latin typeface="HGPGothicE" charset="-128"/>
                <a:ea typeface="HGPGothicE" charset="-128"/>
                <a:cs typeface="Meiryo UI" pitchFamily="50" charset="-128"/>
              </a:rPr>
              <a:t>NTT DATA INSTITUTE OF MANAGEMENT CONSULTING, Inc.</a:t>
            </a:r>
            <a:endParaRPr kumimoji="0" lang="en-US" altLang="ja-JP" sz="531" b="0" i="0" dirty="0" smtClean="0">
              <a:solidFill>
                <a:schemeClr val="bg1"/>
              </a:solidFill>
              <a:latin typeface="Meiryo UI" panose="020B0604030504040204" pitchFamily="50" charset="-128"/>
              <a:ea typeface="Meiryo UI" panose="020B0604030504040204" pitchFamily="50" charset="-128"/>
              <a:cs typeface="Meiryo UI" pitchFamily="50" charset="-128"/>
            </a:endParaRPr>
          </a:p>
        </p:txBody>
      </p:sp>
      <p:sp>
        <p:nvSpPr>
          <p:cNvPr id="9" name="TextBox 16"/>
          <p:cNvSpPr txBox="1"/>
          <p:nvPr userDrawn="1"/>
        </p:nvSpPr>
        <p:spPr>
          <a:xfrm>
            <a:off x="3240651" y="9463255"/>
            <a:ext cx="377005" cy="122469"/>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796" b="0" i="0">
                <a:solidFill>
                  <a:schemeClr val="bg1"/>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796" b="0" i="0" dirty="0">
              <a:solidFill>
                <a:schemeClr val="bg1"/>
              </a:solidFill>
              <a:latin typeface="Meiryo UI" panose="020B0604030504040204" pitchFamily="50" charset="-128"/>
              <a:ea typeface="Meiryo UI" panose="020B0604030504040204" pitchFamily="50" charset="-128"/>
              <a:cs typeface="HGPGothicE" charset="-128"/>
            </a:endParaRPr>
          </a:p>
        </p:txBody>
      </p:sp>
      <p:pic>
        <p:nvPicPr>
          <p:cNvPr id="10" name="図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28296" y="9388005"/>
            <a:ext cx="815781" cy="427807"/>
          </a:xfrm>
          <a:prstGeom prst="rect">
            <a:avLst/>
          </a:prstGeom>
        </p:spPr>
      </p:pic>
    </p:spTree>
    <p:extLst>
      <p:ext uri="{BB962C8B-B14F-4D97-AF65-F5344CB8AC3E}">
        <p14:creationId xmlns:p14="http://schemas.microsoft.com/office/powerpoint/2010/main" val="288044501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826" userDrawn="1">
          <p15:clr>
            <a:srgbClr val="FBAE40"/>
          </p15:clr>
        </p15:guide>
        <p15:guide id="2" pos="22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Cover">
    <p:spTree>
      <p:nvGrpSpPr>
        <p:cNvPr id="1" name=""/>
        <p:cNvGrpSpPr/>
        <p:nvPr/>
      </p:nvGrpSpPr>
      <p:grpSpPr>
        <a:xfrm>
          <a:off x="0" y="0"/>
          <a:ext cx="0" cy="0"/>
          <a:chOff x="0" y="0"/>
          <a:chExt cx="0" cy="0"/>
        </a:xfrm>
      </p:grpSpPr>
      <p:sp>
        <p:nvSpPr>
          <p:cNvPr id="16" name="コンテンツ プレースホルダ 2"/>
          <p:cNvSpPr>
            <a:spLocks noGrp="1"/>
          </p:cNvSpPr>
          <p:nvPr>
            <p:ph idx="13" hasCustomPrompt="1"/>
          </p:nvPr>
        </p:nvSpPr>
        <p:spPr>
          <a:xfrm>
            <a:off x="1661301" y="3009274"/>
            <a:ext cx="4642847" cy="377351"/>
          </a:xfrm>
          <a:prstGeom prst="rect">
            <a:avLst/>
          </a:prstGeom>
        </p:spPr>
        <p:txBody>
          <a:bodyPr lIns="0" tIns="0" rIns="0" bIns="0"/>
          <a:lstStyle>
            <a:lvl1pPr marL="0" indent="0" defTabSz="395737">
              <a:buFontTx/>
              <a:buNone/>
              <a:defRPr sz="1131" b="0">
                <a:solidFill>
                  <a:schemeClr val="tx1"/>
                </a:solidFill>
                <a:latin typeface="+mn-ea"/>
                <a:ea typeface="+mn-ea"/>
              </a:defRPr>
            </a:lvl1pPr>
            <a:lvl2pPr>
              <a:buFontTx/>
              <a:buNone/>
              <a:defRPr sz="879"/>
            </a:lvl2pPr>
            <a:lvl3pPr>
              <a:buFontTx/>
              <a:buNone/>
              <a:defRPr sz="879"/>
            </a:lvl3pPr>
            <a:lvl4pPr>
              <a:buFontTx/>
              <a:buNone/>
              <a:defRPr sz="879"/>
            </a:lvl4pPr>
            <a:lvl5pPr>
              <a:buFontTx/>
              <a:buNone/>
              <a:defRPr sz="879"/>
            </a:lvl5pPr>
          </a:lstStyle>
          <a:p>
            <a:pPr lvl="0"/>
            <a:r>
              <a:rPr kumimoji="1" lang="ja-JP" altLang="en-US" dirty="0"/>
              <a:t>提案先を入力</a:t>
            </a:r>
            <a:endParaRPr kumimoji="1" lang="en-US" altLang="ja-JP" dirty="0"/>
          </a:p>
        </p:txBody>
      </p:sp>
      <p:sp>
        <p:nvSpPr>
          <p:cNvPr id="17" name="コンテンツ プレースホルダ 2"/>
          <p:cNvSpPr>
            <a:spLocks noGrp="1"/>
          </p:cNvSpPr>
          <p:nvPr>
            <p:ph idx="10" hasCustomPrompt="1"/>
          </p:nvPr>
        </p:nvSpPr>
        <p:spPr>
          <a:xfrm>
            <a:off x="1659636" y="4459375"/>
            <a:ext cx="4644511" cy="377351"/>
          </a:xfrm>
          <a:prstGeom prst="rect">
            <a:avLst/>
          </a:prstGeom>
        </p:spPr>
        <p:txBody>
          <a:bodyPr lIns="0" tIns="0" rIns="0" bIns="0"/>
          <a:lstStyle>
            <a:lvl1pPr marL="0" indent="0" defTabSz="395737">
              <a:buFontTx/>
              <a:buNone/>
              <a:defRPr sz="1131" b="0">
                <a:solidFill>
                  <a:schemeClr val="tx1"/>
                </a:solidFill>
                <a:latin typeface="+mn-ea"/>
                <a:ea typeface="+mn-ea"/>
              </a:defRPr>
            </a:lvl1pPr>
            <a:lvl2pPr>
              <a:buFontTx/>
              <a:buNone/>
              <a:defRPr sz="879"/>
            </a:lvl2pPr>
            <a:lvl3pPr>
              <a:buFontTx/>
              <a:buNone/>
              <a:defRPr sz="879"/>
            </a:lvl3pPr>
            <a:lvl4pPr>
              <a:buFontTx/>
              <a:buNone/>
              <a:defRPr sz="879"/>
            </a:lvl4pPr>
            <a:lvl5pPr>
              <a:buFontTx/>
              <a:buNone/>
              <a:defRPr sz="879"/>
            </a:lvl5pPr>
          </a:lstStyle>
          <a:p>
            <a:pPr lvl="0"/>
            <a:r>
              <a:rPr kumimoji="1" lang="ja-JP" altLang="en-US" dirty="0"/>
              <a:t>サブタイトルを入力</a:t>
            </a:r>
            <a:endParaRPr kumimoji="1" lang="en-US" altLang="ja-JP" dirty="0"/>
          </a:p>
        </p:txBody>
      </p:sp>
      <p:sp>
        <p:nvSpPr>
          <p:cNvPr id="18" name="コンテンツ プレースホルダ 2"/>
          <p:cNvSpPr>
            <a:spLocks noGrp="1"/>
          </p:cNvSpPr>
          <p:nvPr>
            <p:ph idx="11" hasCustomPrompt="1"/>
          </p:nvPr>
        </p:nvSpPr>
        <p:spPr>
          <a:xfrm>
            <a:off x="1659636" y="5040225"/>
            <a:ext cx="4644511" cy="377351"/>
          </a:xfrm>
          <a:prstGeom prst="rect">
            <a:avLst/>
          </a:prstGeom>
        </p:spPr>
        <p:txBody>
          <a:bodyPr lIns="0" tIns="0" rIns="0" bIns="0" anchor="ctr"/>
          <a:lstStyle>
            <a:lvl1pPr marL="0" indent="0" defTabSz="395737">
              <a:buFontTx/>
              <a:buNone/>
              <a:defRPr sz="1005" b="0">
                <a:solidFill>
                  <a:schemeClr val="tx1"/>
                </a:solidFill>
                <a:latin typeface="+mn-ea"/>
                <a:ea typeface="+mn-ea"/>
              </a:defRPr>
            </a:lvl1pPr>
            <a:lvl2pPr>
              <a:buFontTx/>
              <a:buNone/>
              <a:defRPr sz="879"/>
            </a:lvl2pPr>
            <a:lvl3pPr>
              <a:buFontTx/>
              <a:buNone/>
              <a:defRPr sz="879"/>
            </a:lvl3pPr>
            <a:lvl4pPr>
              <a:buFontTx/>
              <a:buNone/>
              <a:defRPr sz="879"/>
            </a:lvl4pPr>
            <a:lvl5pPr>
              <a:buFontTx/>
              <a:buNone/>
              <a:defRPr sz="879"/>
            </a:lvl5pPr>
          </a:lstStyle>
          <a:p>
            <a:pPr lvl="0"/>
            <a:r>
              <a:rPr kumimoji="1" lang="en-US" altLang="ja-JP" dirty="0"/>
              <a:t>2016.00.00</a:t>
            </a:r>
          </a:p>
        </p:txBody>
      </p:sp>
      <p:sp>
        <p:nvSpPr>
          <p:cNvPr id="19" name="コンテンツ プレースホルダ 2"/>
          <p:cNvSpPr>
            <a:spLocks noGrp="1"/>
          </p:cNvSpPr>
          <p:nvPr>
            <p:ph idx="12" hasCustomPrompt="1"/>
          </p:nvPr>
        </p:nvSpPr>
        <p:spPr>
          <a:xfrm>
            <a:off x="1659637" y="5447828"/>
            <a:ext cx="4647315" cy="377351"/>
          </a:xfrm>
          <a:prstGeom prst="rect">
            <a:avLst/>
          </a:prstGeom>
        </p:spPr>
        <p:txBody>
          <a:bodyPr lIns="0" tIns="0" rIns="0" bIns="0"/>
          <a:lstStyle>
            <a:lvl1pPr marL="0" indent="0" defTabSz="395737">
              <a:buFontTx/>
              <a:buNone/>
              <a:defRPr sz="1005" b="0">
                <a:solidFill>
                  <a:schemeClr val="tx1"/>
                </a:solidFill>
                <a:latin typeface="+mn-ea"/>
                <a:ea typeface="+mn-ea"/>
              </a:defRPr>
            </a:lvl1pPr>
            <a:lvl2pPr>
              <a:buFontTx/>
              <a:buNone/>
              <a:defRPr sz="879"/>
            </a:lvl2pPr>
            <a:lvl3pPr>
              <a:buFontTx/>
              <a:buNone/>
              <a:defRPr sz="879"/>
            </a:lvl3pPr>
            <a:lvl4pPr>
              <a:buFontTx/>
              <a:buNone/>
              <a:defRPr sz="879"/>
            </a:lvl4pPr>
            <a:lvl5pPr>
              <a:buFontTx/>
              <a:buNone/>
              <a:defRPr sz="879"/>
            </a:lvl5pPr>
          </a:lstStyle>
          <a:p>
            <a:pPr lvl="0"/>
            <a:r>
              <a:rPr kumimoji="1" lang="ja-JP" altLang="en-US" dirty="0"/>
              <a:t>新日本有限責任監査法人</a:t>
            </a:r>
            <a:endParaRPr kumimoji="1" lang="en-US" altLang="ja-JP" dirty="0"/>
          </a:p>
        </p:txBody>
      </p:sp>
      <p:sp>
        <p:nvSpPr>
          <p:cNvPr id="2" name="タイトル 1"/>
          <p:cNvSpPr>
            <a:spLocks noGrp="1"/>
          </p:cNvSpPr>
          <p:nvPr>
            <p:ph type="title" hasCustomPrompt="1"/>
          </p:nvPr>
        </p:nvSpPr>
        <p:spPr>
          <a:xfrm>
            <a:off x="1661301" y="3543189"/>
            <a:ext cx="4642847" cy="886237"/>
          </a:xfrm>
          <a:prstGeom prst="rect">
            <a:avLst/>
          </a:prstGeom>
        </p:spPr>
        <p:txBody>
          <a:bodyPr lIns="0" tIns="0" rIns="0" bIns="0"/>
          <a:lstStyle>
            <a:lvl1pPr>
              <a:lnSpc>
                <a:spcPct val="95000"/>
              </a:lnSpc>
              <a:defRPr sz="1507">
                <a:solidFill>
                  <a:schemeClr val="tx1"/>
                </a:solidFill>
              </a:defRPr>
            </a:lvl1pPr>
          </a:lstStyle>
          <a:p>
            <a:r>
              <a:rPr kumimoji="1" lang="ja-JP" altLang="en-US" dirty="0"/>
              <a:t>タイトルを入力</a:t>
            </a:r>
          </a:p>
        </p:txBody>
      </p:sp>
    </p:spTree>
    <p:extLst>
      <p:ext uri="{BB962C8B-B14F-4D97-AF65-F5344CB8AC3E}">
        <p14:creationId xmlns:p14="http://schemas.microsoft.com/office/powerpoint/2010/main" val="338771554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打ち合わせ資料">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82243" y="389494"/>
            <a:ext cx="6492914" cy="174022"/>
          </a:xfrm>
          <a:prstGeom prst="rect">
            <a:avLst/>
          </a:prstGeom>
        </p:spPr>
        <p:txBody>
          <a:bodyPr lIns="0" tIns="0" rIns="0" bIns="0">
            <a:spAutoFit/>
          </a:bodyPr>
          <a:lstStyle>
            <a:lvl1pPr>
              <a:defRPr sz="1131" b="1">
                <a:solidFill>
                  <a:schemeClr val="tx1"/>
                </a:solidFill>
                <a:latin typeface="+mj-ea"/>
                <a:ea typeface="+mj-ea"/>
              </a:defRPr>
            </a:lvl1pPr>
          </a:lstStyle>
          <a:p>
            <a:r>
              <a:rPr kumimoji="1" lang="en-US" altLang="ja-JP" dirty="0"/>
              <a:t>X. </a:t>
            </a:r>
            <a:r>
              <a:rPr kumimoji="1" lang="ja-JP" altLang="en-US" dirty="0"/>
              <a:t>セクションタイトル </a:t>
            </a:r>
            <a:r>
              <a:rPr kumimoji="1" lang="en-US" altLang="ja-JP" dirty="0"/>
              <a:t>(18pt) (</a:t>
            </a:r>
            <a:r>
              <a:rPr kumimoji="1" lang="ja-JP" altLang="en-US" dirty="0"/>
              <a:t>スペース、ドット共に半角</a:t>
            </a:r>
            <a:r>
              <a:rPr kumimoji="1" lang="en-US" altLang="ja-JP" dirty="0"/>
              <a:t>)</a:t>
            </a:r>
            <a:endParaRPr kumimoji="1" lang="ja-JP" altLang="en-US" dirty="0"/>
          </a:p>
        </p:txBody>
      </p:sp>
      <p:sp>
        <p:nvSpPr>
          <p:cNvPr id="38" name="Text Box 13"/>
          <p:cNvSpPr txBox="1">
            <a:spLocks noChangeArrowheads="1"/>
          </p:cNvSpPr>
          <p:nvPr userDrawn="1"/>
        </p:nvSpPr>
        <p:spPr bwMode="auto">
          <a:xfrm>
            <a:off x="6526176" y="9691758"/>
            <a:ext cx="281989" cy="141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lgn="l" defTabSz="995363">
              <a:defRPr sz="2400">
                <a:solidFill>
                  <a:schemeClr val="tx1"/>
                </a:solidFill>
                <a:latin typeface="Times New Roman" pitchFamily="18" charset="0"/>
              </a:defRPr>
            </a:lvl1pPr>
            <a:lvl2pPr marL="498475" algn="l" defTabSz="995363">
              <a:defRPr sz="2400">
                <a:solidFill>
                  <a:schemeClr val="tx1"/>
                </a:solidFill>
                <a:latin typeface="Times New Roman" pitchFamily="18" charset="0"/>
              </a:defRPr>
            </a:lvl2pPr>
            <a:lvl3pPr marL="995363" algn="l" defTabSz="995363">
              <a:defRPr sz="2400">
                <a:solidFill>
                  <a:schemeClr val="tx1"/>
                </a:solidFill>
                <a:latin typeface="Times New Roman" pitchFamily="18" charset="0"/>
              </a:defRPr>
            </a:lvl3pPr>
            <a:lvl4pPr marL="1493838" algn="l" defTabSz="995363">
              <a:defRPr sz="2400">
                <a:solidFill>
                  <a:schemeClr val="tx1"/>
                </a:solidFill>
                <a:latin typeface="Times New Roman" pitchFamily="18" charset="0"/>
              </a:defRPr>
            </a:lvl4pPr>
            <a:lvl5pPr marL="1990725" algn="l" defTabSz="995363">
              <a:defRPr sz="2400">
                <a:solidFill>
                  <a:schemeClr val="tx1"/>
                </a:solidFill>
                <a:latin typeface="Times New Roman" pitchFamily="18" charset="0"/>
              </a:defRPr>
            </a:lvl5pPr>
            <a:lvl6pPr marL="2447925" defTabSz="995363" fontAlgn="base">
              <a:spcBef>
                <a:spcPct val="0"/>
              </a:spcBef>
              <a:spcAft>
                <a:spcPct val="0"/>
              </a:spcAft>
              <a:defRPr sz="2400">
                <a:solidFill>
                  <a:schemeClr val="tx1"/>
                </a:solidFill>
                <a:latin typeface="Times New Roman" pitchFamily="18" charset="0"/>
              </a:defRPr>
            </a:lvl6pPr>
            <a:lvl7pPr marL="2905125" defTabSz="995363" fontAlgn="base">
              <a:spcBef>
                <a:spcPct val="0"/>
              </a:spcBef>
              <a:spcAft>
                <a:spcPct val="0"/>
              </a:spcAft>
              <a:defRPr sz="2400">
                <a:solidFill>
                  <a:schemeClr val="tx1"/>
                </a:solidFill>
                <a:latin typeface="Times New Roman" pitchFamily="18" charset="0"/>
              </a:defRPr>
            </a:lvl7pPr>
            <a:lvl8pPr marL="3362325" defTabSz="995363" fontAlgn="base">
              <a:spcBef>
                <a:spcPct val="0"/>
              </a:spcBef>
              <a:spcAft>
                <a:spcPct val="0"/>
              </a:spcAft>
              <a:defRPr sz="2400">
                <a:solidFill>
                  <a:schemeClr val="tx1"/>
                </a:solidFill>
                <a:latin typeface="Times New Roman" pitchFamily="18" charset="0"/>
              </a:defRPr>
            </a:lvl8pPr>
            <a:lvl9pPr marL="3819525" defTabSz="995363" fontAlgn="base">
              <a:spcBef>
                <a:spcPct val="0"/>
              </a:spcBef>
              <a:spcAft>
                <a:spcPct val="0"/>
              </a:spcAft>
              <a:defRPr sz="2400">
                <a:solidFill>
                  <a:schemeClr val="tx1"/>
                </a:solidFill>
                <a:latin typeface="Times New Roman" pitchFamily="18" charset="0"/>
              </a:defRPr>
            </a:lvl9pPr>
          </a:lstStyle>
          <a:p>
            <a:pPr algn="r">
              <a:lnSpc>
                <a:spcPct val="100000"/>
              </a:lnSpc>
            </a:pPr>
            <a:fld id="{F1D8A122-693B-4700-A7C3-BC99B2F8B8C8}" type="slidenum">
              <a:rPr lang="en-GB" sz="879" smtClean="0">
                <a:solidFill>
                  <a:schemeClr val="tx1"/>
                </a:solidFill>
                <a:latin typeface="HGPｺﾞｼｯｸM" panose="020B0600000000000000" pitchFamily="50" charset="-128"/>
                <a:ea typeface="HGPｺﾞｼｯｸM" panose="020B0600000000000000" pitchFamily="50" charset="-128"/>
              </a:rPr>
              <a:pPr algn="r">
                <a:lnSpc>
                  <a:spcPct val="100000"/>
                </a:lnSpc>
              </a:pPr>
              <a:t>‹#›</a:t>
            </a:fld>
            <a:endParaRPr lang="en-GB" sz="879" dirty="0">
              <a:solidFill>
                <a:schemeClr val="tx1"/>
              </a:solidFill>
              <a:latin typeface="HGPｺﾞｼｯｸM" panose="020B0600000000000000" pitchFamily="50" charset="-128"/>
              <a:ea typeface="HGPｺﾞｼｯｸM" panose="020B0600000000000000" pitchFamily="50" charset="-128"/>
            </a:endParaRPr>
          </a:p>
        </p:txBody>
      </p:sp>
      <p:sp>
        <p:nvSpPr>
          <p:cNvPr id="4" name="テキスト プレースホルダー 3"/>
          <p:cNvSpPr>
            <a:spLocks noGrp="1"/>
          </p:cNvSpPr>
          <p:nvPr userDrawn="1">
            <p:ph type="body" sz="quarter" idx="10" hasCustomPrompt="1"/>
          </p:nvPr>
        </p:nvSpPr>
        <p:spPr>
          <a:xfrm>
            <a:off x="182844" y="1556398"/>
            <a:ext cx="6492313" cy="916533"/>
          </a:xfrm>
          <a:prstGeom prst="rect">
            <a:avLst/>
          </a:prstGeom>
        </p:spPr>
        <p:txBody>
          <a:bodyPr wrap="square">
            <a:spAutoFit/>
          </a:bodyPr>
          <a:lstStyle>
            <a:lvl1pPr marL="167277" indent="-167277">
              <a:spcBef>
                <a:spcPts val="377"/>
              </a:spcBef>
              <a:spcAft>
                <a:spcPts val="94"/>
              </a:spcAft>
              <a:buClr>
                <a:schemeClr val="tx1"/>
              </a:buClr>
              <a:buFont typeface="Wingdings" panose="05000000000000000000" pitchFamily="2" charset="2"/>
              <a:buChar char="n"/>
              <a:defRPr sz="1256" b="1">
                <a:solidFill>
                  <a:schemeClr val="tx1"/>
                </a:solidFill>
                <a:latin typeface="+mn-ea"/>
                <a:ea typeface="+mn-ea"/>
              </a:defRPr>
            </a:lvl1pPr>
            <a:lvl2pPr marL="167277" indent="-167277">
              <a:spcBef>
                <a:spcPts val="377"/>
              </a:spcBef>
              <a:spcAft>
                <a:spcPts val="0"/>
              </a:spcAft>
              <a:buClrTx/>
              <a:buFont typeface="Arial" panose="020B0604020202020204" pitchFamily="34" charset="0"/>
              <a:buChar char="►"/>
              <a:defRPr sz="1131">
                <a:solidFill>
                  <a:schemeClr val="tx1"/>
                </a:solidFill>
                <a:latin typeface="+mn-ea"/>
                <a:ea typeface="+mn-ea"/>
              </a:defRPr>
            </a:lvl2pPr>
            <a:lvl3pPr marL="402369" indent="-167277">
              <a:spcBef>
                <a:spcPts val="282"/>
              </a:spcBef>
              <a:spcAft>
                <a:spcPts val="0"/>
              </a:spcAft>
              <a:buClrTx/>
              <a:buFont typeface="Wingdings" panose="05000000000000000000" pitchFamily="2" charset="2"/>
              <a:buChar char="l"/>
              <a:defRPr sz="1131">
                <a:solidFill>
                  <a:schemeClr val="tx1"/>
                </a:solidFill>
                <a:latin typeface="+mn-ea"/>
                <a:ea typeface="+mn-ea"/>
              </a:defRPr>
            </a:lvl3pPr>
            <a:lvl4pPr marL="569645" indent="-167277">
              <a:spcBef>
                <a:spcPts val="188"/>
              </a:spcBef>
              <a:buClrTx/>
              <a:buFont typeface="Wingdings" panose="05000000000000000000" pitchFamily="2" charset="2"/>
              <a:buChar char="n"/>
              <a:defRPr sz="1005">
                <a:latin typeface="+mn-ea"/>
                <a:ea typeface="+mn-ea"/>
              </a:defRPr>
            </a:lvl4pPr>
          </a:lstStyle>
          <a:p>
            <a:pPr lvl="0"/>
            <a:r>
              <a:rPr kumimoji="1" lang="ja-JP" altLang="en-US" dirty="0"/>
              <a:t>見出し </a:t>
            </a:r>
            <a:r>
              <a:rPr kumimoji="1" lang="en-US" altLang="ja-JP" dirty="0"/>
              <a:t>(16pt</a:t>
            </a:r>
            <a:r>
              <a:rPr kumimoji="1" lang="ja-JP" altLang="en-US" dirty="0" err="1"/>
              <a:t>、</a:t>
            </a:r>
            <a:r>
              <a:rPr kumimoji="1" lang="ja-JP" altLang="en-US" dirty="0"/>
              <a:t>太字、段落前間隔：</a:t>
            </a:r>
            <a:r>
              <a:rPr kumimoji="1" lang="en-US" altLang="ja-JP" dirty="0"/>
              <a:t>6pt</a:t>
            </a:r>
            <a:r>
              <a:rPr kumimoji="1" lang="ja-JP" altLang="en-US" dirty="0" err="1"/>
              <a:t>、</a:t>
            </a:r>
            <a:r>
              <a:rPr kumimoji="1" lang="ja-JP" altLang="en-US" dirty="0"/>
              <a:t>段落後間隔：</a:t>
            </a:r>
            <a:r>
              <a:rPr kumimoji="1" lang="en-US" altLang="ja-JP" dirty="0"/>
              <a:t>1.5pt</a:t>
            </a:r>
            <a:r>
              <a:rPr kumimoji="1" lang="ja-JP" altLang="en-US" dirty="0" err="1"/>
              <a:t>、</a:t>
            </a:r>
            <a:r>
              <a:rPr kumimoji="1" lang="ja-JP" altLang="en-US" dirty="0"/>
              <a:t>行間：</a:t>
            </a:r>
            <a:r>
              <a:rPr kumimoji="1" lang="en-US" altLang="ja-JP" dirty="0"/>
              <a:t>1</a:t>
            </a:r>
            <a:r>
              <a:rPr kumimoji="1" lang="ja-JP" altLang="en-US" dirty="0"/>
              <a:t>行</a:t>
            </a:r>
            <a:r>
              <a:rPr kumimoji="1" lang="en-US" altLang="ja-JP" dirty="0"/>
              <a:t>)</a:t>
            </a:r>
            <a:endParaRPr kumimoji="1" lang="ja-JP" altLang="en-US" dirty="0"/>
          </a:p>
          <a:p>
            <a:pPr lvl="1"/>
            <a:r>
              <a:rPr kumimoji="1" lang="ja-JP" altLang="en-US" dirty="0"/>
              <a:t>第 </a:t>
            </a:r>
            <a:r>
              <a:rPr kumimoji="1" lang="en-US" altLang="ja-JP" dirty="0"/>
              <a:t>2 </a:t>
            </a:r>
            <a:r>
              <a:rPr kumimoji="1" lang="ja-JP" altLang="en-US" dirty="0"/>
              <a:t>レベル </a:t>
            </a:r>
            <a:r>
              <a:rPr kumimoji="1" lang="en-US" altLang="ja-JP" dirty="0"/>
              <a:t>(14pt</a:t>
            </a:r>
            <a:r>
              <a:rPr kumimoji="1" lang="ja-JP" altLang="en-US" dirty="0" err="1"/>
              <a:t>、</a:t>
            </a:r>
            <a:r>
              <a:rPr kumimoji="1" lang="ja-JP" altLang="en-US" dirty="0"/>
              <a:t>段落前間隔：</a:t>
            </a:r>
            <a:r>
              <a:rPr kumimoji="1" lang="en-US" altLang="ja-JP" dirty="0"/>
              <a:t>6pt</a:t>
            </a:r>
            <a:r>
              <a:rPr kumimoji="1" lang="ja-JP" altLang="en-US" dirty="0" err="1"/>
              <a:t>、</a:t>
            </a:r>
            <a:r>
              <a:rPr kumimoji="1" lang="ja-JP" altLang="en-US" dirty="0"/>
              <a:t>行間：</a:t>
            </a:r>
            <a:r>
              <a:rPr kumimoji="1" lang="en-US" altLang="ja-JP" dirty="0"/>
              <a:t>1</a:t>
            </a:r>
            <a:r>
              <a:rPr kumimoji="1" lang="ja-JP" altLang="en-US" dirty="0"/>
              <a:t>行</a:t>
            </a:r>
            <a:r>
              <a:rPr kumimoji="1" lang="en-US" altLang="ja-JP" dirty="0"/>
              <a:t>)</a:t>
            </a:r>
          </a:p>
          <a:p>
            <a:pPr lvl="2"/>
            <a:r>
              <a:rPr kumimoji="1" lang="ja-JP" altLang="en-US" dirty="0"/>
              <a:t>第 </a:t>
            </a:r>
            <a:r>
              <a:rPr kumimoji="1" lang="en-US" altLang="ja-JP" dirty="0"/>
              <a:t>3 </a:t>
            </a:r>
            <a:r>
              <a:rPr kumimoji="1" lang="ja-JP" altLang="en-US" dirty="0"/>
              <a:t>レベル </a:t>
            </a:r>
            <a:r>
              <a:rPr kumimoji="1" lang="en-US" altLang="zh-TW" dirty="0"/>
              <a:t>(14pt</a:t>
            </a:r>
            <a:r>
              <a:rPr kumimoji="1" lang="zh-TW" altLang="en-US" dirty="0"/>
              <a:t>、段落</a:t>
            </a:r>
            <a:r>
              <a:rPr kumimoji="1" lang="ja-JP" altLang="en-US" dirty="0"/>
              <a:t>前</a:t>
            </a:r>
            <a:r>
              <a:rPr kumimoji="1" lang="zh-TW" altLang="en-US" dirty="0"/>
              <a:t>間隔：</a:t>
            </a:r>
            <a:r>
              <a:rPr kumimoji="1" lang="en-US" altLang="ja-JP" dirty="0"/>
              <a:t>4.5</a:t>
            </a:r>
            <a:r>
              <a:rPr kumimoji="1" lang="en-US" altLang="zh-TW" dirty="0"/>
              <a:t>pt</a:t>
            </a:r>
            <a:r>
              <a:rPr kumimoji="1" lang="zh-TW" altLang="en-US" dirty="0"/>
              <a:t>、行間：</a:t>
            </a:r>
            <a:r>
              <a:rPr kumimoji="1" lang="en-US" altLang="zh-TW" dirty="0"/>
              <a:t>1</a:t>
            </a:r>
            <a:r>
              <a:rPr kumimoji="1" lang="zh-TW" altLang="en-US" dirty="0"/>
              <a:t>行</a:t>
            </a:r>
            <a:r>
              <a:rPr kumimoji="1" lang="en-US" altLang="zh-TW" dirty="0"/>
              <a:t>)</a:t>
            </a:r>
          </a:p>
          <a:p>
            <a:pPr lvl="3"/>
            <a:r>
              <a:rPr kumimoji="1" lang="ja-JP" altLang="en-US" dirty="0"/>
              <a:t>第 </a:t>
            </a:r>
            <a:r>
              <a:rPr kumimoji="1" lang="en-US" altLang="ja-JP" dirty="0"/>
              <a:t>3 </a:t>
            </a:r>
            <a:r>
              <a:rPr kumimoji="1" lang="ja-JP" altLang="en-US" dirty="0"/>
              <a:t>レベル </a:t>
            </a:r>
            <a:r>
              <a:rPr kumimoji="1" lang="en-US" altLang="ja-JP" dirty="0"/>
              <a:t>(12pt</a:t>
            </a:r>
            <a:r>
              <a:rPr kumimoji="1" lang="ja-JP" altLang="en-US" dirty="0" err="1"/>
              <a:t>、</a:t>
            </a:r>
            <a:r>
              <a:rPr kumimoji="1" lang="ja-JP" altLang="en-US" dirty="0"/>
              <a:t>段落前間隔：</a:t>
            </a:r>
            <a:r>
              <a:rPr kumimoji="1" lang="en-US" altLang="ja-JP" dirty="0"/>
              <a:t>4.5pt</a:t>
            </a:r>
            <a:r>
              <a:rPr kumimoji="1" lang="ja-JP" altLang="en-US" dirty="0" err="1"/>
              <a:t>、</a:t>
            </a:r>
            <a:r>
              <a:rPr kumimoji="1" lang="ja-JP" altLang="en-US" dirty="0"/>
              <a:t>行間：</a:t>
            </a:r>
            <a:r>
              <a:rPr kumimoji="1" lang="en-US" altLang="ja-JP" dirty="0"/>
              <a:t>1</a:t>
            </a:r>
            <a:r>
              <a:rPr kumimoji="1" lang="ja-JP" altLang="en-US" dirty="0"/>
              <a:t>行</a:t>
            </a:r>
            <a:r>
              <a:rPr kumimoji="1" lang="en-US" altLang="ja-JP" dirty="0"/>
              <a:t>)</a:t>
            </a:r>
            <a:endParaRPr kumimoji="1" lang="ja-JP" altLang="en-US" dirty="0"/>
          </a:p>
        </p:txBody>
      </p:sp>
      <p:sp>
        <p:nvSpPr>
          <p:cNvPr id="35" name="コンテンツ プレースホルダ 2"/>
          <p:cNvSpPr>
            <a:spLocks noGrp="1"/>
          </p:cNvSpPr>
          <p:nvPr>
            <p:ph idx="13" hasCustomPrompt="1"/>
          </p:nvPr>
        </p:nvSpPr>
        <p:spPr>
          <a:xfrm>
            <a:off x="180887" y="908614"/>
            <a:ext cx="6494270" cy="231923"/>
          </a:xfrm>
          <a:prstGeom prst="rect">
            <a:avLst/>
          </a:prstGeom>
        </p:spPr>
        <p:txBody>
          <a:bodyPr wrap="square" lIns="0" tIns="0" rIns="0" bIns="0" anchor="t">
            <a:spAutoFit/>
          </a:bodyPr>
          <a:lstStyle>
            <a:lvl1pPr marL="0" indent="0" algn="l" defTabSz="395737">
              <a:buFontTx/>
              <a:buNone/>
              <a:defRPr sz="1507" b="1" baseline="0">
                <a:solidFill>
                  <a:schemeClr val="tx1"/>
                </a:solidFill>
                <a:latin typeface="+mj-ea"/>
                <a:ea typeface="+mj-ea"/>
              </a:defRPr>
            </a:lvl1pPr>
            <a:lvl2pPr>
              <a:buFontTx/>
              <a:buNone/>
              <a:defRPr sz="879"/>
            </a:lvl2pPr>
            <a:lvl3pPr>
              <a:buFontTx/>
              <a:buNone/>
              <a:defRPr sz="879"/>
            </a:lvl3pPr>
            <a:lvl4pPr>
              <a:buFontTx/>
              <a:buNone/>
              <a:defRPr sz="879"/>
            </a:lvl4pPr>
            <a:lvl5pPr>
              <a:buFontTx/>
              <a:buNone/>
              <a:defRPr sz="879"/>
            </a:lvl5pPr>
          </a:lstStyle>
          <a:p>
            <a:pPr lvl="0"/>
            <a:r>
              <a:rPr kumimoji="1" lang="en-US" altLang="ja-JP" dirty="0"/>
              <a:t>X.X </a:t>
            </a:r>
            <a:r>
              <a:rPr kumimoji="1" lang="ja-JP" altLang="en-US" dirty="0"/>
              <a:t>セクションサブタイトル </a:t>
            </a:r>
            <a:r>
              <a:rPr kumimoji="1" lang="en-US" altLang="ja-JP" dirty="0"/>
              <a:t>(24pt) (</a:t>
            </a:r>
            <a:r>
              <a:rPr kumimoji="1" lang="ja-JP" altLang="en-US" dirty="0"/>
              <a:t>スペース、カッコ共に半角</a:t>
            </a:r>
            <a:r>
              <a:rPr kumimoji="1" lang="en-US" altLang="ja-JP" dirty="0"/>
              <a:t>)</a:t>
            </a:r>
          </a:p>
        </p:txBody>
      </p:sp>
    </p:spTree>
    <p:extLst>
      <p:ext uri="{BB962C8B-B14F-4D97-AF65-F5344CB8AC3E}">
        <p14:creationId xmlns:p14="http://schemas.microsoft.com/office/powerpoint/2010/main" val="163009569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a:xfrm>
            <a:off x="5314950" y="9480585"/>
            <a:ext cx="1543050" cy="425413"/>
          </a:xfrm>
        </p:spPr>
        <p:txBody>
          <a:bodyPr/>
          <a:lstStyle>
            <a:lvl1pPr>
              <a:defRPr sz="879">
                <a:latin typeface="HGPｺﾞｼｯｸM" panose="020B0600000000000000" pitchFamily="50" charset="-128"/>
                <a:ea typeface="HGPｺﾞｼｯｸM" panose="020B0600000000000000" pitchFamily="50" charset="-128"/>
              </a:defRPr>
            </a:lvl1pPr>
          </a:lstStyle>
          <a:p>
            <a:fld id="{A7F15562-F341-499E-BDB2-54F5F35731D1}" type="slidenum">
              <a:rPr kumimoji="1" lang="ja-JP" altLang="en-US" smtClean="0"/>
              <a:pPr/>
              <a:t>‹#›</a:t>
            </a:fld>
            <a:endParaRPr kumimoji="1" lang="ja-JP" altLang="en-US" dirty="0"/>
          </a:p>
        </p:txBody>
      </p:sp>
    </p:spTree>
    <p:extLst>
      <p:ext uri="{BB962C8B-B14F-4D97-AF65-F5344CB8AC3E}">
        <p14:creationId xmlns:p14="http://schemas.microsoft.com/office/powerpoint/2010/main" val="274806370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105EC1B6-AEDD-458F-A32A-9B42231472DB}"/>
              </a:ext>
            </a:extLst>
          </p:cNvPr>
          <p:cNvSpPr/>
          <p:nvPr userDrawn="1"/>
        </p:nvSpPr>
        <p:spPr>
          <a:xfrm>
            <a:off x="0" y="0"/>
            <a:ext cx="6858000" cy="9906000"/>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619813" rtl="0" eaLnBrk="1" fontAlgn="auto" latinLnBrk="0" hangingPunct="1">
              <a:lnSpc>
                <a:spcPct val="100000"/>
              </a:lnSpc>
              <a:spcBef>
                <a:spcPts val="0"/>
              </a:spcBef>
              <a:spcAft>
                <a:spcPts val="0"/>
              </a:spcAft>
              <a:buClrTx/>
              <a:buSzTx/>
              <a:buFontTx/>
              <a:buNone/>
              <a:tabLst/>
              <a:defRPr/>
            </a:pPr>
            <a:endParaRPr kumimoji="1" lang="ja-JP" altLang="en-US" sz="1220" b="0" i="0" u="none" strike="noStrike" kern="0" cap="none" spc="0" normalizeH="0" baseline="0" noProof="0">
              <a:ln>
                <a:noFill/>
              </a:ln>
              <a:solidFill>
                <a:prstClr val="white"/>
              </a:solidFill>
              <a:effectLst/>
              <a:uLnTx/>
              <a:uFillTx/>
              <a:latin typeface="BIZ UDPゴシック"/>
              <a:ea typeface="BIZ UDPゴシック"/>
              <a:cs typeface="+mn-cs"/>
            </a:endParaRPr>
          </a:p>
        </p:txBody>
      </p:sp>
      <p:sp>
        <p:nvSpPr>
          <p:cNvPr id="11" name="四角形: 角を丸くする 10">
            <a:extLst>
              <a:ext uri="{FF2B5EF4-FFF2-40B4-BE49-F238E27FC236}">
                <a16:creationId xmlns:a16="http://schemas.microsoft.com/office/drawing/2014/main" id="{0E19E369-10DC-4987-A19A-45FCB9B6C13F}"/>
              </a:ext>
            </a:extLst>
          </p:cNvPr>
          <p:cNvSpPr/>
          <p:nvPr userDrawn="1"/>
        </p:nvSpPr>
        <p:spPr>
          <a:xfrm>
            <a:off x="189000" y="1113617"/>
            <a:ext cx="6480000" cy="8462184"/>
          </a:xfrm>
          <a:prstGeom prst="roundRect">
            <a:avLst>
              <a:gd name="adj" fmla="val 13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09906" rtl="0" eaLnBrk="1" fontAlgn="auto" latinLnBrk="0" hangingPunct="1">
              <a:lnSpc>
                <a:spcPct val="100000"/>
              </a:lnSpc>
              <a:spcBef>
                <a:spcPts val="0"/>
              </a:spcBef>
              <a:spcAft>
                <a:spcPts val="0"/>
              </a:spcAft>
              <a:buClrTx/>
              <a:buSzTx/>
              <a:buFontTx/>
              <a:buNone/>
              <a:tabLst/>
              <a:defRPr/>
            </a:pPr>
            <a:endParaRPr kumimoji="1" lang="ja-JP" altLang="en-US" sz="1220" b="0" i="0" u="none" strike="noStrike" kern="1200" cap="none" spc="0" normalizeH="0" baseline="0" noProof="0">
              <a:ln>
                <a:noFill/>
              </a:ln>
              <a:solidFill>
                <a:prstClr val="white"/>
              </a:solidFill>
              <a:effectLst/>
              <a:uLnTx/>
              <a:uFillTx/>
              <a:latin typeface="BIZ UDPゴシック"/>
              <a:ea typeface="BIZ UDPゴシック"/>
              <a:cs typeface="+mn-cs"/>
            </a:endParaRPr>
          </a:p>
        </p:txBody>
      </p:sp>
      <p:sp>
        <p:nvSpPr>
          <p:cNvPr id="2" name="Title 1"/>
          <p:cNvSpPr>
            <a:spLocks noGrp="1"/>
          </p:cNvSpPr>
          <p:nvPr>
            <p:ph type="title"/>
          </p:nvPr>
        </p:nvSpPr>
        <p:spPr>
          <a:xfrm>
            <a:off x="389842" y="199361"/>
            <a:ext cx="6078317" cy="700018"/>
          </a:xfrm>
        </p:spPr>
        <p:txBody>
          <a:bodyPr lIns="0" rIns="0">
            <a:noAutofit/>
          </a:bodyPr>
          <a:lstStyle>
            <a:lvl1pPr>
              <a:lnSpc>
                <a:spcPct val="120000"/>
              </a:lnSpc>
              <a:defRPr sz="948" b="1">
                <a:solidFill>
                  <a:schemeClr val="bg1"/>
                </a:solidFill>
              </a:defRPr>
            </a:lvl1pPr>
          </a:lstStyle>
          <a:p>
            <a:r>
              <a:rPr lang="ja-JP" altLang="en-US" dirty="0"/>
              <a:t>マスター タイトルの書式設定</a:t>
            </a:r>
            <a:endParaRPr lang="en-US" dirty="0"/>
          </a:p>
        </p:txBody>
      </p:sp>
      <p:sp>
        <p:nvSpPr>
          <p:cNvPr id="7" name="テキスト ボックス 6">
            <a:extLst>
              <a:ext uri="{FF2B5EF4-FFF2-40B4-BE49-F238E27FC236}">
                <a16:creationId xmlns:a16="http://schemas.microsoft.com/office/drawing/2014/main" id="{53CCA23C-CE7C-4235-A1E4-FA2C0059142F}"/>
              </a:ext>
            </a:extLst>
          </p:cNvPr>
          <p:cNvSpPr txBox="1"/>
          <p:nvPr userDrawn="1"/>
        </p:nvSpPr>
        <p:spPr>
          <a:xfrm>
            <a:off x="189000" y="9604621"/>
            <a:ext cx="3463655" cy="184218"/>
          </a:xfrm>
          <a:prstGeom prst="rect">
            <a:avLst/>
          </a:prstGeom>
          <a:noFill/>
        </p:spPr>
        <p:txBody>
          <a:bodyPr wrap="square" rtlCol="0">
            <a:spAutoFit/>
          </a:bodyPr>
          <a:lstStyle/>
          <a:p>
            <a:pPr marL="0" marR="0" lvl="0" indent="0" algn="l" defTabSz="309906" rtl="0" eaLnBrk="1" fontAlgn="auto" latinLnBrk="0" hangingPunct="1">
              <a:lnSpc>
                <a:spcPct val="110000"/>
              </a:lnSpc>
              <a:spcBef>
                <a:spcPts val="0"/>
              </a:spcBef>
              <a:spcAft>
                <a:spcPts val="0"/>
              </a:spcAft>
              <a:buClrTx/>
              <a:buSzTx/>
              <a:buFontTx/>
              <a:buNone/>
              <a:tabLst/>
              <a:defRPr/>
            </a:pPr>
            <a:r>
              <a:rPr kumimoji="1" lang="en-US" altLang="ja-JP" sz="543"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543"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543"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2020 NTT DATA INSTITUTE OF MANAGEMENT CONSULTING, Inc.</a:t>
            </a:r>
          </a:p>
        </p:txBody>
      </p:sp>
      <p:sp>
        <p:nvSpPr>
          <p:cNvPr id="12" name="テキスト ボックス 11">
            <a:extLst>
              <a:ext uri="{FF2B5EF4-FFF2-40B4-BE49-F238E27FC236}">
                <a16:creationId xmlns:a16="http://schemas.microsoft.com/office/drawing/2014/main" id="{559DA0F0-D3CE-48D1-9BD9-27441D998645}"/>
              </a:ext>
            </a:extLst>
          </p:cNvPr>
          <p:cNvSpPr txBox="1"/>
          <p:nvPr userDrawn="1"/>
        </p:nvSpPr>
        <p:spPr>
          <a:xfrm>
            <a:off x="5417745" y="9558683"/>
            <a:ext cx="1440255" cy="207108"/>
          </a:xfrm>
          <a:prstGeom prst="rect">
            <a:avLst/>
          </a:prstGeom>
          <a:noFill/>
        </p:spPr>
        <p:txBody>
          <a:bodyPr wrap="square" rtlCol="0">
            <a:spAutoFit/>
          </a:bodyPr>
          <a:lstStyle/>
          <a:p>
            <a:pPr marL="0" marR="0" lvl="0" indent="0" algn="r" defTabSz="309906" rtl="0" eaLnBrk="1" fontAlgn="auto" latinLnBrk="0" hangingPunct="1">
              <a:lnSpc>
                <a:spcPct val="110000"/>
              </a:lnSpc>
              <a:spcBef>
                <a:spcPts val="0"/>
              </a:spcBef>
              <a:spcAft>
                <a:spcPts val="0"/>
              </a:spcAft>
              <a:buClrTx/>
              <a:buSzTx/>
              <a:buFontTx/>
              <a:buNone/>
              <a:tabLst/>
              <a:defRPr/>
            </a:pPr>
            <a:fld id="{69B8FC3B-4201-4E4A-AB24-5A7CAE3944B7}" type="slidenum">
              <a:rPr kumimoji="1" lang="en-US" altLang="ja-JP" sz="678" b="1" i="0" u="none" strike="noStrike" kern="1200" cap="none" spc="0" normalizeH="0" baseline="0" noProof="0" smtClean="0">
                <a:ln>
                  <a:noFill/>
                </a:ln>
                <a:solidFill>
                  <a:prstClr val="white"/>
                </a:solidFill>
                <a:effectLst/>
                <a:uLnTx/>
                <a:uFillTx/>
                <a:latin typeface="BIZ UDPゴシック" panose="020B0400000000000000" pitchFamily="50" charset="-128"/>
                <a:ea typeface="BIZ UDPゴシック" panose="020B0400000000000000" pitchFamily="50" charset="-128"/>
                <a:cs typeface="+mn-cs"/>
              </a:rPr>
              <a:pPr marL="0" marR="0" lvl="0" indent="0" algn="r" defTabSz="309906" rtl="0" eaLnBrk="1" fontAlgn="auto" latinLnBrk="0" hangingPunct="1">
                <a:lnSpc>
                  <a:spcPct val="110000"/>
                </a:lnSpc>
                <a:spcBef>
                  <a:spcPts val="0"/>
                </a:spcBef>
                <a:spcAft>
                  <a:spcPts val="0"/>
                </a:spcAft>
                <a:buClrTx/>
                <a:buSzTx/>
                <a:buFontTx/>
                <a:buNone/>
                <a:tabLst/>
                <a:defRPr/>
              </a:pPr>
              <a:t>‹#›</a:t>
            </a:fld>
            <a:endParaRPr kumimoji="1" lang="en-US" altLang="ja-JP" sz="678"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Tree>
    <p:extLst>
      <p:ext uri="{BB962C8B-B14F-4D97-AF65-F5344CB8AC3E}">
        <p14:creationId xmlns:p14="http://schemas.microsoft.com/office/powerpoint/2010/main" val="104908282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目次B">
    <p:bg>
      <p:bgPr>
        <a:solidFill>
          <a:srgbClr val="000000"/>
        </a:solidFill>
        <a:effectLst/>
      </p:bgPr>
    </p:bg>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06ACBF3F-D8C8-49E5-AED6-9B2012FC0A11}"/>
              </a:ext>
            </a:extLst>
          </p:cNvPr>
          <p:cNvSpPr>
            <a:spLocks noGrp="1"/>
          </p:cNvSpPr>
          <p:nvPr>
            <p:ph type="body" sz="quarter" idx="11" hasCustomPrompt="1"/>
          </p:nvPr>
        </p:nvSpPr>
        <p:spPr>
          <a:xfrm>
            <a:off x="326415" y="1311628"/>
            <a:ext cx="6193385" cy="7592000"/>
          </a:xfrm>
          <a:prstGeom prst="rect">
            <a:avLst/>
          </a:prstGeom>
        </p:spPr>
        <p:txBody>
          <a:bodyPr/>
          <a:lstStyle>
            <a:lvl1pPr marL="0" indent="0">
              <a:buNone/>
              <a:defRPr sz="1385">
                <a:solidFill>
                  <a:schemeClr val="tx1"/>
                </a:solidFill>
                <a:latin typeface="Meiryo UI" panose="020B0604030504040204" pitchFamily="50" charset="-128"/>
                <a:ea typeface="Meiryo UI" panose="020B0604030504040204" pitchFamily="50" charset="-128"/>
              </a:defRPr>
            </a:lvl1pPr>
            <a:lvl2pPr>
              <a:defRPr sz="1385">
                <a:latin typeface="Meiryo UI" panose="020B0604030504040204" pitchFamily="50" charset="-128"/>
                <a:ea typeface="Meiryo UI" panose="020B0604030504040204" pitchFamily="50" charset="-128"/>
              </a:defRPr>
            </a:lvl2pPr>
            <a:lvl3pPr>
              <a:defRPr sz="1385">
                <a:latin typeface="Meiryo UI" panose="020B0604030504040204" pitchFamily="50" charset="-128"/>
                <a:ea typeface="Meiryo UI" panose="020B0604030504040204" pitchFamily="50" charset="-128"/>
              </a:defRPr>
            </a:lvl3pPr>
            <a:lvl4pPr>
              <a:defRPr sz="1385">
                <a:latin typeface="Meiryo UI" panose="020B0604030504040204" pitchFamily="50" charset="-128"/>
                <a:ea typeface="Meiryo UI" panose="020B0604030504040204" pitchFamily="50" charset="-128"/>
              </a:defRPr>
            </a:lvl4pPr>
            <a:lvl5pPr>
              <a:defRPr sz="1385">
                <a:latin typeface="Meiryo UI" panose="020B0604030504040204" pitchFamily="50" charset="-128"/>
                <a:ea typeface="Meiryo UI" panose="020B0604030504040204" pitchFamily="50" charset="-128"/>
              </a:defRPr>
            </a:lvl5pPr>
          </a:lstStyle>
          <a:p>
            <a:pPr lvl="0"/>
            <a:r>
              <a:rPr kumimoji="1" lang="ja-JP" altLang="en-US" dirty="0" smtClean="0"/>
              <a:t>１．</a:t>
            </a:r>
            <a:endParaRPr kumimoji="1" lang="en-US" altLang="ja-JP" dirty="0" smtClean="0"/>
          </a:p>
          <a:p>
            <a:pPr lvl="0"/>
            <a:r>
              <a:rPr kumimoji="1" lang="ja-JP" altLang="en-US" dirty="0" smtClean="0"/>
              <a:t>２．</a:t>
            </a:r>
            <a:endParaRPr kumimoji="1" lang="en-US" altLang="ja-JP" dirty="0" smtClean="0"/>
          </a:p>
          <a:p>
            <a:pPr lvl="0"/>
            <a:r>
              <a:rPr kumimoji="1" lang="ja-JP" altLang="en-US" dirty="0" smtClean="0"/>
              <a:t>３．</a:t>
            </a:r>
            <a:endParaRPr kumimoji="1" lang="en-US" altLang="ja-JP" dirty="0" smtClean="0"/>
          </a:p>
          <a:p>
            <a:pPr lvl="0"/>
            <a:r>
              <a:rPr kumimoji="1" lang="ja-JP" altLang="en-US" dirty="0" smtClean="0"/>
              <a:t>４．</a:t>
            </a:r>
            <a:endParaRPr kumimoji="1" lang="en-US" altLang="ja-JP" dirty="0" smtClean="0"/>
          </a:p>
          <a:p>
            <a:pPr lvl="0"/>
            <a:r>
              <a:rPr kumimoji="1" lang="ja-JP" altLang="en-US" dirty="0" smtClean="0"/>
              <a:t>５．</a:t>
            </a:r>
            <a:endParaRPr kumimoji="1" lang="en-US" altLang="ja-JP" dirty="0" smtClean="0"/>
          </a:p>
        </p:txBody>
      </p:sp>
      <p:sp>
        <p:nvSpPr>
          <p:cNvPr id="8" name="タイトル 1"/>
          <p:cNvSpPr>
            <a:spLocks noGrp="1"/>
          </p:cNvSpPr>
          <p:nvPr>
            <p:ph type="title" hasCustomPrompt="1"/>
          </p:nvPr>
        </p:nvSpPr>
        <p:spPr>
          <a:xfrm>
            <a:off x="119206" y="4192"/>
            <a:ext cx="6631365" cy="1055599"/>
          </a:xfrm>
          <a:prstGeom prst="rect">
            <a:avLst/>
          </a:prstGeom>
        </p:spPr>
        <p:txBody>
          <a:bodyPr tIns="108000" anchor="ctr" anchorCtr="0">
            <a:normAutofit/>
          </a:bodyPr>
          <a:lstStyle>
            <a:lvl1pPr>
              <a:defRPr lang="ja-JP" altLang="en-US" sz="1662" b="1" spc="0" dirty="0" smtClean="0">
                <a:solidFill>
                  <a:schemeClr val="tx1"/>
                </a:solidFill>
                <a:latin typeface="Meiryo UI" panose="020B0604030504040204" pitchFamily="50" charset="-128"/>
                <a:ea typeface="Meiryo UI" panose="020B0604030504040204" pitchFamily="50" charset="-128"/>
                <a:cs typeface="Arial"/>
              </a:defRPr>
            </a:lvl1pPr>
          </a:lstStyle>
          <a:p>
            <a:pPr marL="156784" marR="0" lvl="0" indent="-156784" defTabSz="421995" latinLnBrk="0">
              <a:lnSpc>
                <a:spcPct val="100000"/>
              </a:lnSpc>
              <a:spcBef>
                <a:spcPct val="20000"/>
              </a:spcBef>
              <a:buClrTx/>
              <a:buSzTx/>
              <a:buFont typeface="+mj-lt"/>
              <a:buNone/>
              <a:tabLst/>
            </a:pPr>
            <a:r>
              <a:rPr kumimoji="1" lang="ja-JP" altLang="en-US" dirty="0" smtClean="0"/>
              <a:t>［目次］</a:t>
            </a:r>
            <a:endParaRPr kumimoji="1" lang="ja-JP" altLang="en-US" dirty="0"/>
          </a:p>
        </p:txBody>
      </p:sp>
      <p:sp>
        <p:nvSpPr>
          <p:cNvPr id="10" name="TextBox 16"/>
          <p:cNvSpPr txBox="1"/>
          <p:nvPr userDrawn="1"/>
        </p:nvSpPr>
        <p:spPr>
          <a:xfrm>
            <a:off x="6480995" y="9329883"/>
            <a:ext cx="377005"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rgbClr val="FFFFFF"/>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831" b="0" i="0" dirty="0">
              <a:solidFill>
                <a:srgbClr val="FFFFFF"/>
              </a:solidFill>
              <a:latin typeface="Meiryo UI" panose="020B0604030504040204" pitchFamily="50" charset="-128"/>
              <a:ea typeface="Meiryo UI" panose="020B0604030504040204" pitchFamily="50" charset="-128"/>
              <a:cs typeface="HGPGothicE" charset="-128"/>
            </a:endParaRPr>
          </a:p>
        </p:txBody>
      </p:sp>
    </p:spTree>
    <p:extLst>
      <p:ext uri="{BB962C8B-B14F-4D97-AF65-F5344CB8AC3E}">
        <p14:creationId xmlns:p14="http://schemas.microsoft.com/office/powerpoint/2010/main" val="170546938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目次A">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06ACBF3F-D8C8-49E5-AED6-9B2012FC0A11}"/>
              </a:ext>
            </a:extLst>
          </p:cNvPr>
          <p:cNvSpPr>
            <a:spLocks noGrp="1"/>
          </p:cNvSpPr>
          <p:nvPr>
            <p:ph type="body" sz="quarter" idx="11" hasCustomPrompt="1"/>
          </p:nvPr>
        </p:nvSpPr>
        <p:spPr>
          <a:xfrm>
            <a:off x="326415" y="1311628"/>
            <a:ext cx="6193385" cy="7592000"/>
          </a:xfrm>
          <a:prstGeom prst="rect">
            <a:avLst/>
          </a:prstGeom>
        </p:spPr>
        <p:txBody>
          <a:bodyPr/>
          <a:lstStyle>
            <a:lvl1pPr marL="0" indent="0">
              <a:buNone/>
              <a:defRPr sz="1385">
                <a:solidFill>
                  <a:schemeClr val="bg1"/>
                </a:solidFill>
                <a:latin typeface="Meiryo UI" panose="020B0604030504040204" pitchFamily="50" charset="-128"/>
                <a:ea typeface="Meiryo UI" panose="020B0604030504040204" pitchFamily="50" charset="-128"/>
              </a:defRPr>
            </a:lvl1pPr>
            <a:lvl2pPr>
              <a:defRPr sz="1385">
                <a:latin typeface="Meiryo UI" panose="020B0604030504040204" pitchFamily="50" charset="-128"/>
                <a:ea typeface="Meiryo UI" panose="020B0604030504040204" pitchFamily="50" charset="-128"/>
              </a:defRPr>
            </a:lvl2pPr>
            <a:lvl3pPr>
              <a:defRPr sz="1385">
                <a:latin typeface="Meiryo UI" panose="020B0604030504040204" pitchFamily="50" charset="-128"/>
                <a:ea typeface="Meiryo UI" panose="020B0604030504040204" pitchFamily="50" charset="-128"/>
              </a:defRPr>
            </a:lvl3pPr>
            <a:lvl4pPr>
              <a:defRPr sz="1385">
                <a:latin typeface="Meiryo UI" panose="020B0604030504040204" pitchFamily="50" charset="-128"/>
                <a:ea typeface="Meiryo UI" panose="020B0604030504040204" pitchFamily="50" charset="-128"/>
              </a:defRPr>
            </a:lvl4pPr>
            <a:lvl5pPr>
              <a:defRPr sz="1385">
                <a:latin typeface="Meiryo UI" panose="020B0604030504040204" pitchFamily="50" charset="-128"/>
                <a:ea typeface="Meiryo UI" panose="020B0604030504040204" pitchFamily="50" charset="-128"/>
              </a:defRPr>
            </a:lvl5pPr>
          </a:lstStyle>
          <a:p>
            <a:pPr lvl="0"/>
            <a:r>
              <a:rPr kumimoji="1" lang="ja-JP" altLang="en-US" dirty="0" smtClean="0"/>
              <a:t>１．</a:t>
            </a:r>
            <a:endParaRPr kumimoji="1" lang="en-US" altLang="ja-JP" dirty="0" smtClean="0"/>
          </a:p>
          <a:p>
            <a:pPr lvl="0"/>
            <a:r>
              <a:rPr kumimoji="1" lang="ja-JP" altLang="en-US" dirty="0" smtClean="0"/>
              <a:t>２．</a:t>
            </a:r>
            <a:endParaRPr kumimoji="1" lang="en-US" altLang="ja-JP" dirty="0" smtClean="0"/>
          </a:p>
          <a:p>
            <a:pPr lvl="0"/>
            <a:r>
              <a:rPr kumimoji="1" lang="ja-JP" altLang="en-US" dirty="0" smtClean="0"/>
              <a:t>３．</a:t>
            </a:r>
            <a:endParaRPr kumimoji="1" lang="en-US" altLang="ja-JP" dirty="0" smtClean="0"/>
          </a:p>
          <a:p>
            <a:pPr lvl="0"/>
            <a:r>
              <a:rPr kumimoji="1" lang="ja-JP" altLang="en-US" dirty="0" smtClean="0"/>
              <a:t>４．</a:t>
            </a:r>
            <a:endParaRPr kumimoji="1" lang="en-US" altLang="ja-JP" dirty="0" smtClean="0"/>
          </a:p>
          <a:p>
            <a:pPr lvl="0"/>
            <a:r>
              <a:rPr kumimoji="1" lang="ja-JP" altLang="en-US" dirty="0" smtClean="0"/>
              <a:t>５．</a:t>
            </a:r>
            <a:endParaRPr kumimoji="1" lang="en-US" altLang="ja-JP" dirty="0" smtClean="0"/>
          </a:p>
        </p:txBody>
      </p:sp>
      <p:sp>
        <p:nvSpPr>
          <p:cNvPr id="8" name="タイトル 1"/>
          <p:cNvSpPr>
            <a:spLocks noGrp="1"/>
          </p:cNvSpPr>
          <p:nvPr>
            <p:ph type="title" hasCustomPrompt="1"/>
          </p:nvPr>
        </p:nvSpPr>
        <p:spPr>
          <a:xfrm>
            <a:off x="119206" y="4192"/>
            <a:ext cx="6631365" cy="1055599"/>
          </a:xfrm>
          <a:prstGeom prst="rect">
            <a:avLst/>
          </a:prstGeom>
        </p:spPr>
        <p:txBody>
          <a:bodyPr tIns="108000" anchor="ctr" anchorCtr="0">
            <a:normAutofit/>
          </a:bodyPr>
          <a:lstStyle>
            <a:lvl1pPr>
              <a:defRPr lang="ja-JP" altLang="en-US" sz="1662" b="1" spc="0" dirty="0" smtClean="0">
                <a:solidFill>
                  <a:schemeClr val="bg1"/>
                </a:solidFill>
                <a:latin typeface="Meiryo UI" panose="020B0604030504040204" pitchFamily="50" charset="-128"/>
                <a:ea typeface="Meiryo UI" panose="020B0604030504040204" pitchFamily="50" charset="-128"/>
                <a:cs typeface="Arial"/>
              </a:defRPr>
            </a:lvl1pPr>
          </a:lstStyle>
          <a:p>
            <a:pPr marL="156784" marR="0" lvl="0" indent="-156784" defTabSz="421995" latinLnBrk="0">
              <a:lnSpc>
                <a:spcPct val="100000"/>
              </a:lnSpc>
              <a:spcBef>
                <a:spcPct val="20000"/>
              </a:spcBef>
              <a:buClrTx/>
              <a:buSzTx/>
              <a:buFont typeface="+mj-lt"/>
              <a:buNone/>
              <a:tabLst/>
            </a:pPr>
            <a:r>
              <a:rPr kumimoji="1" lang="ja-JP" altLang="en-US" dirty="0" smtClean="0"/>
              <a:t>［目次］</a:t>
            </a:r>
            <a:endParaRPr kumimoji="1" lang="ja-JP" altLang="en-US" dirty="0"/>
          </a:p>
        </p:txBody>
      </p:sp>
      <p:sp>
        <p:nvSpPr>
          <p:cNvPr id="7" name="TextBox 16"/>
          <p:cNvSpPr txBox="1"/>
          <p:nvPr userDrawn="1"/>
        </p:nvSpPr>
        <p:spPr>
          <a:xfrm>
            <a:off x="6501533" y="9329883"/>
            <a:ext cx="377005"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rgbClr val="000000"/>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831" b="0" i="0" dirty="0">
              <a:solidFill>
                <a:srgbClr val="000000"/>
              </a:solidFill>
              <a:latin typeface="Meiryo UI" panose="020B0604030504040204" pitchFamily="50" charset="-128"/>
              <a:ea typeface="Meiryo UI" panose="020B0604030504040204" pitchFamily="50" charset="-128"/>
              <a:cs typeface="HGPGothicE" charset="-128"/>
            </a:endParaRPr>
          </a:p>
        </p:txBody>
      </p:sp>
    </p:spTree>
    <p:extLst>
      <p:ext uri="{BB962C8B-B14F-4D97-AF65-F5344CB8AC3E}">
        <p14:creationId xmlns:p14="http://schemas.microsoft.com/office/powerpoint/2010/main" val="111891132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06ACBF3F-D8C8-49E5-AED6-9B2012FC0A11}"/>
              </a:ext>
            </a:extLst>
          </p:cNvPr>
          <p:cNvSpPr>
            <a:spLocks noGrp="1"/>
          </p:cNvSpPr>
          <p:nvPr>
            <p:ph type="body" sz="quarter" idx="11" hasCustomPrompt="1"/>
          </p:nvPr>
        </p:nvSpPr>
        <p:spPr>
          <a:xfrm>
            <a:off x="326415" y="1311628"/>
            <a:ext cx="6193385" cy="7592000"/>
          </a:xfrm>
          <a:prstGeom prst="rect">
            <a:avLst/>
          </a:prstGeom>
        </p:spPr>
        <p:txBody>
          <a:bodyPr/>
          <a:lstStyle>
            <a:lvl1pPr marL="0" indent="0">
              <a:buNone/>
              <a:defRPr sz="1385">
                <a:solidFill>
                  <a:schemeClr val="bg1"/>
                </a:solidFill>
                <a:latin typeface="Meiryo UI" panose="020B0604030504040204" pitchFamily="50" charset="-128"/>
                <a:ea typeface="Meiryo UI" panose="020B0604030504040204" pitchFamily="50" charset="-128"/>
              </a:defRPr>
            </a:lvl1pPr>
            <a:lvl2pPr>
              <a:defRPr sz="1385">
                <a:latin typeface="Meiryo UI" panose="020B0604030504040204" pitchFamily="50" charset="-128"/>
                <a:ea typeface="Meiryo UI" panose="020B0604030504040204" pitchFamily="50" charset="-128"/>
              </a:defRPr>
            </a:lvl2pPr>
            <a:lvl3pPr>
              <a:defRPr sz="1385">
                <a:latin typeface="Meiryo UI" panose="020B0604030504040204" pitchFamily="50" charset="-128"/>
                <a:ea typeface="Meiryo UI" panose="020B0604030504040204" pitchFamily="50" charset="-128"/>
              </a:defRPr>
            </a:lvl3pPr>
            <a:lvl4pPr>
              <a:defRPr sz="1385">
                <a:latin typeface="Meiryo UI" panose="020B0604030504040204" pitchFamily="50" charset="-128"/>
                <a:ea typeface="Meiryo UI" panose="020B0604030504040204" pitchFamily="50" charset="-128"/>
              </a:defRPr>
            </a:lvl4pPr>
            <a:lvl5pPr>
              <a:defRPr sz="1385">
                <a:latin typeface="Meiryo UI" panose="020B0604030504040204" pitchFamily="50" charset="-128"/>
                <a:ea typeface="Meiryo UI" panose="020B0604030504040204" pitchFamily="50" charset="-128"/>
              </a:defRPr>
            </a:lvl5pPr>
          </a:lstStyle>
          <a:p>
            <a:pPr lvl="0"/>
            <a:r>
              <a:rPr kumimoji="1" lang="ja-JP" altLang="en-US" dirty="0" smtClean="0"/>
              <a:t>１．</a:t>
            </a:r>
            <a:endParaRPr kumimoji="1" lang="en-US" altLang="ja-JP" dirty="0" smtClean="0"/>
          </a:p>
          <a:p>
            <a:pPr lvl="0"/>
            <a:r>
              <a:rPr kumimoji="1" lang="ja-JP" altLang="en-US" dirty="0" smtClean="0"/>
              <a:t>２．</a:t>
            </a:r>
            <a:endParaRPr kumimoji="1" lang="en-US" altLang="ja-JP" dirty="0" smtClean="0"/>
          </a:p>
          <a:p>
            <a:pPr lvl="0"/>
            <a:r>
              <a:rPr kumimoji="1" lang="ja-JP" altLang="en-US" dirty="0" smtClean="0"/>
              <a:t>３．</a:t>
            </a:r>
            <a:endParaRPr kumimoji="1" lang="en-US" altLang="ja-JP" dirty="0" smtClean="0"/>
          </a:p>
          <a:p>
            <a:pPr lvl="0"/>
            <a:r>
              <a:rPr kumimoji="1" lang="ja-JP" altLang="en-US" dirty="0" smtClean="0"/>
              <a:t>４．</a:t>
            </a:r>
            <a:endParaRPr kumimoji="1" lang="en-US" altLang="ja-JP" dirty="0" smtClean="0"/>
          </a:p>
          <a:p>
            <a:pPr lvl="0"/>
            <a:r>
              <a:rPr kumimoji="1" lang="ja-JP" altLang="en-US" dirty="0" smtClean="0"/>
              <a:t>５．</a:t>
            </a:r>
            <a:endParaRPr kumimoji="1" lang="en-US" altLang="ja-JP" dirty="0" smtClean="0"/>
          </a:p>
        </p:txBody>
      </p:sp>
      <p:sp>
        <p:nvSpPr>
          <p:cNvPr id="8" name="タイトル 1"/>
          <p:cNvSpPr>
            <a:spLocks noGrp="1"/>
          </p:cNvSpPr>
          <p:nvPr>
            <p:ph type="title" hasCustomPrompt="1"/>
          </p:nvPr>
        </p:nvSpPr>
        <p:spPr>
          <a:xfrm>
            <a:off x="119206" y="4192"/>
            <a:ext cx="6631365" cy="1055599"/>
          </a:xfrm>
          <a:prstGeom prst="rect">
            <a:avLst/>
          </a:prstGeom>
        </p:spPr>
        <p:txBody>
          <a:bodyPr tIns="108000" anchor="ctr" anchorCtr="0">
            <a:normAutofit/>
          </a:bodyPr>
          <a:lstStyle>
            <a:lvl1pPr>
              <a:defRPr lang="ja-JP" altLang="en-US" sz="1662" b="1" spc="0" dirty="0" smtClean="0">
                <a:solidFill>
                  <a:schemeClr val="bg1"/>
                </a:solidFill>
                <a:latin typeface="Meiryo UI" panose="020B0604030504040204" pitchFamily="50" charset="-128"/>
                <a:ea typeface="Meiryo UI" panose="020B0604030504040204" pitchFamily="50" charset="-128"/>
                <a:cs typeface="Arial"/>
              </a:defRPr>
            </a:lvl1pPr>
          </a:lstStyle>
          <a:p>
            <a:pPr marL="156784" marR="0" lvl="0" indent="-156784" defTabSz="421995" latinLnBrk="0">
              <a:lnSpc>
                <a:spcPct val="100000"/>
              </a:lnSpc>
              <a:spcBef>
                <a:spcPct val="20000"/>
              </a:spcBef>
              <a:buClrTx/>
              <a:buSzTx/>
              <a:buFont typeface="+mj-lt"/>
              <a:buNone/>
              <a:tabLst/>
            </a:pPr>
            <a:r>
              <a:rPr kumimoji="1" lang="ja-JP" altLang="en-US" dirty="0" smtClean="0"/>
              <a:t>［目次］</a:t>
            </a:r>
            <a:endParaRPr kumimoji="1" lang="ja-JP" altLang="en-US" dirty="0"/>
          </a:p>
        </p:txBody>
      </p:sp>
      <p:sp>
        <p:nvSpPr>
          <p:cNvPr id="7" name="TextBox 16"/>
          <p:cNvSpPr txBox="1"/>
          <p:nvPr userDrawn="1"/>
        </p:nvSpPr>
        <p:spPr>
          <a:xfrm>
            <a:off x="6501533" y="9329883"/>
            <a:ext cx="377005"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rgbClr val="000000"/>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831" b="0" i="0" dirty="0">
              <a:solidFill>
                <a:srgbClr val="000000"/>
              </a:solidFill>
              <a:latin typeface="Meiryo UI" panose="020B0604030504040204" pitchFamily="50" charset="-128"/>
              <a:ea typeface="Meiryo UI" panose="020B0604030504040204" pitchFamily="50" charset="-128"/>
              <a:cs typeface="HGPGothicE" charset="-128"/>
            </a:endParaRPr>
          </a:p>
        </p:txBody>
      </p:sp>
    </p:spTree>
    <p:extLst>
      <p:ext uri="{BB962C8B-B14F-4D97-AF65-F5344CB8AC3E}">
        <p14:creationId xmlns:p14="http://schemas.microsoft.com/office/powerpoint/2010/main" val="90460216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
    <p:bg>
      <p:bgPr>
        <a:solidFill>
          <a:srgbClr val="000000"/>
        </a:solidFill>
        <a:effectLst/>
      </p:bgPr>
    </p:bg>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06ACBF3F-D8C8-49E5-AED6-9B2012FC0A11}"/>
              </a:ext>
            </a:extLst>
          </p:cNvPr>
          <p:cNvSpPr>
            <a:spLocks noGrp="1"/>
          </p:cNvSpPr>
          <p:nvPr>
            <p:ph type="body" sz="quarter" idx="11" hasCustomPrompt="1"/>
          </p:nvPr>
        </p:nvSpPr>
        <p:spPr>
          <a:xfrm>
            <a:off x="326415" y="1311628"/>
            <a:ext cx="6193385" cy="7592000"/>
          </a:xfrm>
          <a:prstGeom prst="rect">
            <a:avLst/>
          </a:prstGeom>
        </p:spPr>
        <p:txBody>
          <a:bodyPr/>
          <a:lstStyle>
            <a:lvl1pPr marL="0" indent="0">
              <a:buNone/>
              <a:defRPr sz="1385">
                <a:solidFill>
                  <a:schemeClr val="tx1"/>
                </a:solidFill>
                <a:latin typeface="Meiryo UI" panose="020B0604030504040204" pitchFamily="50" charset="-128"/>
                <a:ea typeface="Meiryo UI" panose="020B0604030504040204" pitchFamily="50" charset="-128"/>
              </a:defRPr>
            </a:lvl1pPr>
            <a:lvl2pPr>
              <a:defRPr sz="1385">
                <a:latin typeface="Meiryo UI" panose="020B0604030504040204" pitchFamily="50" charset="-128"/>
                <a:ea typeface="Meiryo UI" panose="020B0604030504040204" pitchFamily="50" charset="-128"/>
              </a:defRPr>
            </a:lvl2pPr>
            <a:lvl3pPr>
              <a:defRPr sz="1385">
                <a:latin typeface="Meiryo UI" panose="020B0604030504040204" pitchFamily="50" charset="-128"/>
                <a:ea typeface="Meiryo UI" panose="020B0604030504040204" pitchFamily="50" charset="-128"/>
              </a:defRPr>
            </a:lvl3pPr>
            <a:lvl4pPr>
              <a:defRPr sz="1385">
                <a:latin typeface="Meiryo UI" panose="020B0604030504040204" pitchFamily="50" charset="-128"/>
                <a:ea typeface="Meiryo UI" panose="020B0604030504040204" pitchFamily="50" charset="-128"/>
              </a:defRPr>
            </a:lvl4pPr>
            <a:lvl5pPr>
              <a:defRPr sz="1385">
                <a:latin typeface="Meiryo UI" panose="020B0604030504040204" pitchFamily="50" charset="-128"/>
                <a:ea typeface="Meiryo UI" panose="020B0604030504040204" pitchFamily="50" charset="-128"/>
              </a:defRPr>
            </a:lvl5pPr>
          </a:lstStyle>
          <a:p>
            <a:pPr lvl="0"/>
            <a:r>
              <a:rPr kumimoji="1" lang="ja-JP" altLang="en-US" dirty="0" smtClean="0"/>
              <a:t>１．</a:t>
            </a:r>
            <a:endParaRPr kumimoji="1" lang="en-US" altLang="ja-JP" dirty="0" smtClean="0"/>
          </a:p>
          <a:p>
            <a:pPr lvl="0"/>
            <a:r>
              <a:rPr kumimoji="1" lang="ja-JP" altLang="en-US" dirty="0" smtClean="0"/>
              <a:t>２．</a:t>
            </a:r>
            <a:endParaRPr kumimoji="1" lang="en-US" altLang="ja-JP" dirty="0" smtClean="0"/>
          </a:p>
          <a:p>
            <a:pPr lvl="0"/>
            <a:r>
              <a:rPr kumimoji="1" lang="ja-JP" altLang="en-US" dirty="0" smtClean="0"/>
              <a:t>３．</a:t>
            </a:r>
            <a:endParaRPr kumimoji="1" lang="en-US" altLang="ja-JP" dirty="0" smtClean="0"/>
          </a:p>
          <a:p>
            <a:pPr lvl="0"/>
            <a:r>
              <a:rPr kumimoji="1" lang="ja-JP" altLang="en-US" dirty="0" smtClean="0"/>
              <a:t>４．</a:t>
            </a:r>
            <a:endParaRPr kumimoji="1" lang="en-US" altLang="ja-JP" dirty="0" smtClean="0"/>
          </a:p>
          <a:p>
            <a:pPr lvl="0"/>
            <a:r>
              <a:rPr kumimoji="1" lang="ja-JP" altLang="en-US" dirty="0" smtClean="0"/>
              <a:t>５．</a:t>
            </a:r>
            <a:endParaRPr kumimoji="1" lang="en-US" altLang="ja-JP" dirty="0" smtClean="0"/>
          </a:p>
        </p:txBody>
      </p:sp>
      <p:sp>
        <p:nvSpPr>
          <p:cNvPr id="8" name="タイトル 1"/>
          <p:cNvSpPr>
            <a:spLocks noGrp="1"/>
          </p:cNvSpPr>
          <p:nvPr>
            <p:ph type="title" hasCustomPrompt="1"/>
          </p:nvPr>
        </p:nvSpPr>
        <p:spPr>
          <a:xfrm>
            <a:off x="119206" y="4192"/>
            <a:ext cx="6631365" cy="1055599"/>
          </a:xfrm>
          <a:prstGeom prst="rect">
            <a:avLst/>
          </a:prstGeom>
        </p:spPr>
        <p:txBody>
          <a:bodyPr tIns="108000" anchor="ctr" anchorCtr="0">
            <a:normAutofit/>
          </a:bodyPr>
          <a:lstStyle>
            <a:lvl1pPr>
              <a:defRPr lang="ja-JP" altLang="en-US" sz="1662" b="1" spc="0" dirty="0" smtClean="0">
                <a:solidFill>
                  <a:schemeClr val="tx1"/>
                </a:solidFill>
                <a:latin typeface="Meiryo UI" panose="020B0604030504040204" pitchFamily="50" charset="-128"/>
                <a:ea typeface="Meiryo UI" panose="020B0604030504040204" pitchFamily="50" charset="-128"/>
                <a:cs typeface="Arial"/>
              </a:defRPr>
            </a:lvl1pPr>
          </a:lstStyle>
          <a:p>
            <a:pPr marL="156784" marR="0" lvl="0" indent="-156784" defTabSz="421995" latinLnBrk="0">
              <a:lnSpc>
                <a:spcPct val="100000"/>
              </a:lnSpc>
              <a:spcBef>
                <a:spcPct val="20000"/>
              </a:spcBef>
              <a:buClrTx/>
              <a:buSzTx/>
              <a:buFont typeface="+mj-lt"/>
              <a:buNone/>
              <a:tabLst/>
            </a:pPr>
            <a:r>
              <a:rPr kumimoji="1" lang="ja-JP" altLang="en-US" dirty="0" smtClean="0"/>
              <a:t>［目次］</a:t>
            </a:r>
            <a:endParaRPr kumimoji="1" lang="ja-JP" altLang="en-US" dirty="0"/>
          </a:p>
        </p:txBody>
      </p:sp>
      <p:sp>
        <p:nvSpPr>
          <p:cNvPr id="10" name="TextBox 16"/>
          <p:cNvSpPr txBox="1"/>
          <p:nvPr userDrawn="1"/>
        </p:nvSpPr>
        <p:spPr>
          <a:xfrm>
            <a:off x="6480995" y="9329883"/>
            <a:ext cx="377005"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rgbClr val="FFFFFF"/>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831" b="0" i="0" dirty="0">
              <a:solidFill>
                <a:srgbClr val="FFFFFF"/>
              </a:solidFill>
              <a:latin typeface="Meiryo UI" panose="020B0604030504040204" pitchFamily="50" charset="-128"/>
              <a:ea typeface="Meiryo UI" panose="020B0604030504040204" pitchFamily="50" charset="-128"/>
              <a:cs typeface="HGPGothicE" charset="-128"/>
            </a:endParaRPr>
          </a:p>
        </p:txBody>
      </p:sp>
    </p:spTree>
    <p:extLst>
      <p:ext uri="{BB962C8B-B14F-4D97-AF65-F5344CB8AC3E}">
        <p14:creationId xmlns:p14="http://schemas.microsoft.com/office/powerpoint/2010/main" val="367970596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コンテンツB">
    <p:spTree>
      <p:nvGrpSpPr>
        <p:cNvPr id="1" name=""/>
        <p:cNvGrpSpPr/>
        <p:nvPr/>
      </p:nvGrpSpPr>
      <p:grpSpPr>
        <a:xfrm>
          <a:off x="0" y="0"/>
          <a:ext cx="0" cy="0"/>
          <a:chOff x="0" y="0"/>
          <a:chExt cx="0" cy="0"/>
        </a:xfrm>
      </p:grpSpPr>
      <p:sp>
        <p:nvSpPr>
          <p:cNvPr id="11" name="タイトル 1"/>
          <p:cNvSpPr>
            <a:spLocks noGrp="1"/>
          </p:cNvSpPr>
          <p:nvPr>
            <p:ph type="title" hasCustomPrompt="1"/>
          </p:nvPr>
        </p:nvSpPr>
        <p:spPr>
          <a:xfrm>
            <a:off x="96856" y="0"/>
            <a:ext cx="6662250" cy="1044192"/>
          </a:xfrm>
          <a:prstGeom prst="rect">
            <a:avLst/>
          </a:prstGeom>
        </p:spPr>
        <p:txBody>
          <a:bodyPr tIns="108000" anchor="ctr" anchorCtr="0">
            <a:normAutofit/>
          </a:bodyPr>
          <a:lstStyle>
            <a:lvl1pPr>
              <a:defRPr lang="ja-JP" altLang="en-US" sz="1593" b="1" spc="0">
                <a:solidFill>
                  <a:srgbClr val="6785C1"/>
                </a:solidFill>
                <a:latin typeface="Meiryo UI" panose="020B0604030504040204" pitchFamily="50" charset="-128"/>
                <a:ea typeface="Meiryo UI" panose="020B0604030504040204" pitchFamily="50" charset="-128"/>
                <a:cs typeface="Arial"/>
              </a:defRPr>
            </a:lvl1pPr>
          </a:lstStyle>
          <a:p>
            <a:pPr marL="122119" marR="0" lvl="0" indent="-122119" latinLnBrk="0">
              <a:lnSpc>
                <a:spcPct val="100000"/>
              </a:lnSpc>
              <a:spcBef>
                <a:spcPct val="20000"/>
              </a:spcBef>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302395" y="1311628"/>
            <a:ext cx="6251175" cy="7592000"/>
          </a:xfrm>
          <a:prstGeom prst="rect">
            <a:avLst/>
          </a:prstGeom>
        </p:spPr>
        <p:txBody>
          <a:bodyPr/>
          <a:lstStyle>
            <a:lvl1pPr marL="0" indent="0">
              <a:buNone/>
              <a:defRPr sz="1327">
                <a:latin typeface="Meiryo UI" panose="020B0604030504040204" pitchFamily="50" charset="-128"/>
                <a:ea typeface="Meiryo UI" panose="020B0604030504040204" pitchFamily="50" charset="-128"/>
              </a:defRPr>
            </a:lvl1pPr>
            <a:lvl2pPr>
              <a:defRPr sz="1327">
                <a:latin typeface="Meiryo UI" panose="020B0604030504040204" pitchFamily="50" charset="-128"/>
                <a:ea typeface="Meiryo UI" panose="020B0604030504040204" pitchFamily="50" charset="-128"/>
              </a:defRPr>
            </a:lvl2pPr>
            <a:lvl3pPr>
              <a:defRPr sz="1327">
                <a:latin typeface="Meiryo UI" panose="020B0604030504040204" pitchFamily="50" charset="-128"/>
                <a:ea typeface="Meiryo UI" panose="020B0604030504040204" pitchFamily="50" charset="-128"/>
              </a:defRPr>
            </a:lvl3pPr>
            <a:lvl4pPr>
              <a:defRPr sz="1327">
                <a:latin typeface="Meiryo UI" panose="020B0604030504040204" pitchFamily="50" charset="-128"/>
                <a:ea typeface="Meiryo UI" panose="020B0604030504040204" pitchFamily="50" charset="-128"/>
              </a:defRPr>
            </a:lvl4pPr>
            <a:lvl5pPr>
              <a:defRPr sz="1327">
                <a:latin typeface="Meiryo UI" panose="020B0604030504040204" pitchFamily="50" charset="-128"/>
                <a:ea typeface="Meiryo UI" panose="020B0604030504040204"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Rectangle 17"/>
          <p:cNvSpPr/>
          <p:nvPr userDrawn="1"/>
        </p:nvSpPr>
        <p:spPr>
          <a:xfrm>
            <a:off x="0" y="9293735"/>
            <a:ext cx="6858000" cy="613600"/>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294" b="0" i="0" dirty="0">
              <a:solidFill>
                <a:schemeClr val="tx1"/>
              </a:solidFill>
              <a:latin typeface="HGPGothicE" charset="-128"/>
              <a:ea typeface="HGPGothicE" charset="-128"/>
            </a:endParaRPr>
          </a:p>
        </p:txBody>
      </p:sp>
      <p:sp>
        <p:nvSpPr>
          <p:cNvPr id="8" name="TextBox 12"/>
          <p:cNvSpPr txBox="1"/>
          <p:nvPr userDrawn="1"/>
        </p:nvSpPr>
        <p:spPr>
          <a:xfrm>
            <a:off x="402437" y="9523703"/>
            <a:ext cx="2438156" cy="81689"/>
          </a:xfrm>
          <a:prstGeom prst="rect">
            <a:avLst/>
          </a:prstGeom>
          <a:noFill/>
        </p:spPr>
        <p:txBody>
          <a:bodyPr wrap="square" tIns="0" bIns="0">
            <a:spAutoFit/>
          </a:bodyPr>
          <a:lstStyle/>
          <a:p>
            <a:pPr marL="0" marR="0" lvl="0" indent="0" algn="l" defTabSz="328693" rtl="0" eaLnBrk="1" fontAlgn="auto" latinLnBrk="0" hangingPunct="1">
              <a:lnSpc>
                <a:spcPct val="100000"/>
              </a:lnSpc>
              <a:spcBef>
                <a:spcPts val="0"/>
              </a:spcBef>
              <a:spcAft>
                <a:spcPts val="0"/>
              </a:spcAft>
              <a:buClrTx/>
              <a:buSzTx/>
              <a:buFontTx/>
              <a:buNone/>
              <a:tabLst/>
              <a:defRPr/>
            </a:pPr>
            <a:r>
              <a:rPr kumimoji="0" lang="en-US" altLang="ja-JP" sz="531" b="0" i="0" dirty="0">
                <a:solidFill>
                  <a:schemeClr val="bg1"/>
                </a:solidFill>
                <a:latin typeface="Meiryo UI" panose="020B0604030504040204" pitchFamily="50" charset="-128"/>
                <a:ea typeface="Meiryo UI" panose="020B0604030504040204" pitchFamily="50" charset="-128"/>
                <a:cs typeface="Meiryo UI" pitchFamily="50" charset="-128"/>
              </a:rPr>
              <a:t>© </a:t>
            </a:r>
            <a:r>
              <a:rPr kumimoji="0" lang="en-US" altLang="ja-JP" sz="531" b="0" i="0" dirty="0" smtClean="0">
                <a:solidFill>
                  <a:schemeClr val="bg1"/>
                </a:solidFill>
                <a:latin typeface="Meiryo UI" panose="020B0604030504040204" pitchFamily="50" charset="-128"/>
                <a:ea typeface="Meiryo UI" panose="020B0604030504040204" pitchFamily="50" charset="-128"/>
                <a:cs typeface="Meiryo UI" pitchFamily="50" charset="-128"/>
              </a:rPr>
              <a:t>2021 </a:t>
            </a:r>
            <a:r>
              <a:rPr kumimoji="0" lang="en-US" altLang="ja-JP" sz="531" b="0" i="0" dirty="0" smtClean="0">
                <a:solidFill>
                  <a:schemeClr val="bg1"/>
                </a:solidFill>
                <a:latin typeface="HGPGothicE" charset="-128"/>
                <a:ea typeface="HGPGothicE" charset="-128"/>
                <a:cs typeface="Meiryo UI" pitchFamily="50" charset="-128"/>
              </a:rPr>
              <a:t>NTT DATA INSTITUTE OF MANAGEMENT CONSULTING, Inc.</a:t>
            </a:r>
            <a:endParaRPr kumimoji="0" lang="en-US" altLang="ja-JP" sz="531" b="0" i="0" dirty="0" smtClean="0">
              <a:solidFill>
                <a:schemeClr val="bg1"/>
              </a:solidFill>
              <a:latin typeface="Meiryo UI" panose="020B0604030504040204" pitchFamily="50" charset="-128"/>
              <a:ea typeface="Meiryo UI" panose="020B0604030504040204" pitchFamily="50" charset="-128"/>
              <a:cs typeface="Meiryo UI" pitchFamily="50" charset="-128"/>
            </a:endParaRPr>
          </a:p>
        </p:txBody>
      </p:sp>
      <p:sp>
        <p:nvSpPr>
          <p:cNvPr id="9" name="TextBox 16"/>
          <p:cNvSpPr txBox="1"/>
          <p:nvPr userDrawn="1"/>
        </p:nvSpPr>
        <p:spPr>
          <a:xfrm>
            <a:off x="3240651" y="9463255"/>
            <a:ext cx="377005" cy="122469"/>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796" b="0" i="0">
                <a:solidFill>
                  <a:schemeClr val="bg1"/>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796" b="0" i="0" dirty="0">
              <a:solidFill>
                <a:schemeClr val="bg1"/>
              </a:solidFill>
              <a:latin typeface="Meiryo UI" panose="020B0604030504040204" pitchFamily="50" charset="-128"/>
              <a:ea typeface="Meiryo UI" panose="020B0604030504040204" pitchFamily="50" charset="-128"/>
              <a:cs typeface="HGPGothicE" charset="-128"/>
            </a:endParaRPr>
          </a:p>
        </p:txBody>
      </p:sp>
      <p:pic>
        <p:nvPicPr>
          <p:cNvPr id="10" name="図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28296" y="9388005"/>
            <a:ext cx="815781" cy="427807"/>
          </a:xfrm>
          <a:prstGeom prst="rect">
            <a:avLst/>
          </a:prstGeom>
        </p:spPr>
      </p:pic>
    </p:spTree>
    <p:extLst>
      <p:ext uri="{BB962C8B-B14F-4D97-AF65-F5344CB8AC3E}">
        <p14:creationId xmlns:p14="http://schemas.microsoft.com/office/powerpoint/2010/main" val="338269013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826" userDrawn="1">
          <p15:clr>
            <a:srgbClr val="FBAE40"/>
          </p15:clr>
        </p15:guide>
        <p15:guide id="2" pos="225"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Cover">
    <p:spTree>
      <p:nvGrpSpPr>
        <p:cNvPr id="1" name=""/>
        <p:cNvGrpSpPr/>
        <p:nvPr/>
      </p:nvGrpSpPr>
      <p:grpSpPr>
        <a:xfrm>
          <a:off x="0" y="0"/>
          <a:ext cx="0" cy="0"/>
          <a:chOff x="0" y="0"/>
          <a:chExt cx="0" cy="0"/>
        </a:xfrm>
      </p:grpSpPr>
      <p:sp>
        <p:nvSpPr>
          <p:cNvPr id="16" name="コンテンツ プレースホルダ 2"/>
          <p:cNvSpPr>
            <a:spLocks noGrp="1"/>
          </p:cNvSpPr>
          <p:nvPr>
            <p:ph idx="13" hasCustomPrompt="1"/>
          </p:nvPr>
        </p:nvSpPr>
        <p:spPr>
          <a:xfrm>
            <a:off x="1661301" y="3009274"/>
            <a:ext cx="4642847" cy="377351"/>
          </a:xfrm>
          <a:prstGeom prst="rect">
            <a:avLst/>
          </a:prstGeom>
        </p:spPr>
        <p:txBody>
          <a:bodyPr lIns="0" tIns="0" rIns="0" bIns="0"/>
          <a:lstStyle>
            <a:lvl1pPr marL="0" indent="0" defTabSz="395737">
              <a:buFontTx/>
              <a:buNone/>
              <a:defRPr sz="1131" b="0">
                <a:solidFill>
                  <a:schemeClr val="tx1"/>
                </a:solidFill>
                <a:latin typeface="+mn-ea"/>
                <a:ea typeface="+mn-ea"/>
              </a:defRPr>
            </a:lvl1pPr>
            <a:lvl2pPr>
              <a:buFontTx/>
              <a:buNone/>
              <a:defRPr sz="879"/>
            </a:lvl2pPr>
            <a:lvl3pPr>
              <a:buFontTx/>
              <a:buNone/>
              <a:defRPr sz="879"/>
            </a:lvl3pPr>
            <a:lvl4pPr>
              <a:buFontTx/>
              <a:buNone/>
              <a:defRPr sz="879"/>
            </a:lvl4pPr>
            <a:lvl5pPr>
              <a:buFontTx/>
              <a:buNone/>
              <a:defRPr sz="879"/>
            </a:lvl5pPr>
          </a:lstStyle>
          <a:p>
            <a:pPr lvl="0"/>
            <a:r>
              <a:rPr kumimoji="1" lang="ja-JP" altLang="en-US" dirty="0"/>
              <a:t>提案先を入力</a:t>
            </a:r>
            <a:endParaRPr kumimoji="1" lang="en-US" altLang="ja-JP" dirty="0"/>
          </a:p>
        </p:txBody>
      </p:sp>
      <p:sp>
        <p:nvSpPr>
          <p:cNvPr id="17" name="コンテンツ プレースホルダ 2"/>
          <p:cNvSpPr>
            <a:spLocks noGrp="1"/>
          </p:cNvSpPr>
          <p:nvPr>
            <p:ph idx="10" hasCustomPrompt="1"/>
          </p:nvPr>
        </p:nvSpPr>
        <p:spPr>
          <a:xfrm>
            <a:off x="1659636" y="4459375"/>
            <a:ext cx="4644511" cy="377351"/>
          </a:xfrm>
          <a:prstGeom prst="rect">
            <a:avLst/>
          </a:prstGeom>
        </p:spPr>
        <p:txBody>
          <a:bodyPr lIns="0" tIns="0" rIns="0" bIns="0"/>
          <a:lstStyle>
            <a:lvl1pPr marL="0" indent="0" defTabSz="395737">
              <a:buFontTx/>
              <a:buNone/>
              <a:defRPr sz="1131" b="0">
                <a:solidFill>
                  <a:schemeClr val="tx1"/>
                </a:solidFill>
                <a:latin typeface="+mn-ea"/>
                <a:ea typeface="+mn-ea"/>
              </a:defRPr>
            </a:lvl1pPr>
            <a:lvl2pPr>
              <a:buFontTx/>
              <a:buNone/>
              <a:defRPr sz="879"/>
            </a:lvl2pPr>
            <a:lvl3pPr>
              <a:buFontTx/>
              <a:buNone/>
              <a:defRPr sz="879"/>
            </a:lvl3pPr>
            <a:lvl4pPr>
              <a:buFontTx/>
              <a:buNone/>
              <a:defRPr sz="879"/>
            </a:lvl4pPr>
            <a:lvl5pPr>
              <a:buFontTx/>
              <a:buNone/>
              <a:defRPr sz="879"/>
            </a:lvl5pPr>
          </a:lstStyle>
          <a:p>
            <a:pPr lvl="0"/>
            <a:r>
              <a:rPr kumimoji="1" lang="ja-JP" altLang="en-US" dirty="0"/>
              <a:t>サブタイトルを入力</a:t>
            </a:r>
            <a:endParaRPr kumimoji="1" lang="en-US" altLang="ja-JP" dirty="0"/>
          </a:p>
        </p:txBody>
      </p:sp>
      <p:sp>
        <p:nvSpPr>
          <p:cNvPr id="18" name="コンテンツ プレースホルダ 2"/>
          <p:cNvSpPr>
            <a:spLocks noGrp="1"/>
          </p:cNvSpPr>
          <p:nvPr>
            <p:ph idx="11" hasCustomPrompt="1"/>
          </p:nvPr>
        </p:nvSpPr>
        <p:spPr>
          <a:xfrm>
            <a:off x="1659636" y="5040225"/>
            <a:ext cx="4644511" cy="377351"/>
          </a:xfrm>
          <a:prstGeom prst="rect">
            <a:avLst/>
          </a:prstGeom>
        </p:spPr>
        <p:txBody>
          <a:bodyPr lIns="0" tIns="0" rIns="0" bIns="0" anchor="ctr"/>
          <a:lstStyle>
            <a:lvl1pPr marL="0" indent="0" defTabSz="395737">
              <a:buFontTx/>
              <a:buNone/>
              <a:defRPr sz="1005" b="0">
                <a:solidFill>
                  <a:schemeClr val="tx1"/>
                </a:solidFill>
                <a:latin typeface="+mn-ea"/>
                <a:ea typeface="+mn-ea"/>
              </a:defRPr>
            </a:lvl1pPr>
            <a:lvl2pPr>
              <a:buFontTx/>
              <a:buNone/>
              <a:defRPr sz="879"/>
            </a:lvl2pPr>
            <a:lvl3pPr>
              <a:buFontTx/>
              <a:buNone/>
              <a:defRPr sz="879"/>
            </a:lvl3pPr>
            <a:lvl4pPr>
              <a:buFontTx/>
              <a:buNone/>
              <a:defRPr sz="879"/>
            </a:lvl4pPr>
            <a:lvl5pPr>
              <a:buFontTx/>
              <a:buNone/>
              <a:defRPr sz="879"/>
            </a:lvl5pPr>
          </a:lstStyle>
          <a:p>
            <a:pPr lvl="0"/>
            <a:r>
              <a:rPr kumimoji="1" lang="en-US" altLang="ja-JP" dirty="0"/>
              <a:t>2016.00.00</a:t>
            </a:r>
          </a:p>
        </p:txBody>
      </p:sp>
      <p:sp>
        <p:nvSpPr>
          <p:cNvPr id="19" name="コンテンツ プレースホルダ 2"/>
          <p:cNvSpPr>
            <a:spLocks noGrp="1"/>
          </p:cNvSpPr>
          <p:nvPr>
            <p:ph idx="12" hasCustomPrompt="1"/>
          </p:nvPr>
        </p:nvSpPr>
        <p:spPr>
          <a:xfrm>
            <a:off x="1659637" y="5447828"/>
            <a:ext cx="4647315" cy="377351"/>
          </a:xfrm>
          <a:prstGeom prst="rect">
            <a:avLst/>
          </a:prstGeom>
        </p:spPr>
        <p:txBody>
          <a:bodyPr lIns="0" tIns="0" rIns="0" bIns="0"/>
          <a:lstStyle>
            <a:lvl1pPr marL="0" indent="0" defTabSz="395737">
              <a:buFontTx/>
              <a:buNone/>
              <a:defRPr sz="1005" b="0">
                <a:solidFill>
                  <a:schemeClr val="tx1"/>
                </a:solidFill>
                <a:latin typeface="+mn-ea"/>
                <a:ea typeface="+mn-ea"/>
              </a:defRPr>
            </a:lvl1pPr>
            <a:lvl2pPr>
              <a:buFontTx/>
              <a:buNone/>
              <a:defRPr sz="879"/>
            </a:lvl2pPr>
            <a:lvl3pPr>
              <a:buFontTx/>
              <a:buNone/>
              <a:defRPr sz="879"/>
            </a:lvl3pPr>
            <a:lvl4pPr>
              <a:buFontTx/>
              <a:buNone/>
              <a:defRPr sz="879"/>
            </a:lvl4pPr>
            <a:lvl5pPr>
              <a:buFontTx/>
              <a:buNone/>
              <a:defRPr sz="879"/>
            </a:lvl5pPr>
          </a:lstStyle>
          <a:p>
            <a:pPr lvl="0"/>
            <a:r>
              <a:rPr kumimoji="1" lang="ja-JP" altLang="en-US" dirty="0"/>
              <a:t>新日本有限責任監査法人</a:t>
            </a:r>
            <a:endParaRPr kumimoji="1" lang="en-US" altLang="ja-JP" dirty="0"/>
          </a:p>
        </p:txBody>
      </p:sp>
      <p:sp>
        <p:nvSpPr>
          <p:cNvPr id="2" name="タイトル 1"/>
          <p:cNvSpPr>
            <a:spLocks noGrp="1"/>
          </p:cNvSpPr>
          <p:nvPr>
            <p:ph type="title" hasCustomPrompt="1"/>
          </p:nvPr>
        </p:nvSpPr>
        <p:spPr>
          <a:xfrm>
            <a:off x="1661301" y="3543189"/>
            <a:ext cx="4642847" cy="886237"/>
          </a:xfrm>
          <a:prstGeom prst="rect">
            <a:avLst/>
          </a:prstGeom>
        </p:spPr>
        <p:txBody>
          <a:bodyPr lIns="0" tIns="0" rIns="0" bIns="0"/>
          <a:lstStyle>
            <a:lvl1pPr>
              <a:lnSpc>
                <a:spcPct val="95000"/>
              </a:lnSpc>
              <a:defRPr sz="1507">
                <a:solidFill>
                  <a:schemeClr val="tx1"/>
                </a:solidFill>
              </a:defRPr>
            </a:lvl1pPr>
          </a:lstStyle>
          <a:p>
            <a:r>
              <a:rPr kumimoji="1" lang="ja-JP" altLang="en-US" dirty="0"/>
              <a:t>タイトルを入力</a:t>
            </a:r>
          </a:p>
        </p:txBody>
      </p:sp>
    </p:spTree>
    <p:extLst>
      <p:ext uri="{BB962C8B-B14F-4D97-AF65-F5344CB8AC3E}">
        <p14:creationId xmlns:p14="http://schemas.microsoft.com/office/powerpoint/2010/main" val="45962440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打ち合わせ資料">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82243" y="389494"/>
            <a:ext cx="6492914" cy="174022"/>
          </a:xfrm>
          <a:prstGeom prst="rect">
            <a:avLst/>
          </a:prstGeom>
        </p:spPr>
        <p:txBody>
          <a:bodyPr lIns="0" tIns="0" rIns="0" bIns="0">
            <a:spAutoFit/>
          </a:bodyPr>
          <a:lstStyle>
            <a:lvl1pPr>
              <a:defRPr sz="1131" b="1">
                <a:solidFill>
                  <a:schemeClr val="tx1"/>
                </a:solidFill>
                <a:latin typeface="+mj-ea"/>
                <a:ea typeface="+mj-ea"/>
              </a:defRPr>
            </a:lvl1pPr>
          </a:lstStyle>
          <a:p>
            <a:r>
              <a:rPr kumimoji="1" lang="en-US" altLang="ja-JP" dirty="0"/>
              <a:t>X. </a:t>
            </a:r>
            <a:r>
              <a:rPr kumimoji="1" lang="ja-JP" altLang="en-US" dirty="0"/>
              <a:t>セクションタイトル </a:t>
            </a:r>
            <a:r>
              <a:rPr kumimoji="1" lang="en-US" altLang="ja-JP" dirty="0"/>
              <a:t>(18pt) (</a:t>
            </a:r>
            <a:r>
              <a:rPr kumimoji="1" lang="ja-JP" altLang="en-US" dirty="0"/>
              <a:t>スペース、ドット共に半角</a:t>
            </a:r>
            <a:r>
              <a:rPr kumimoji="1" lang="en-US" altLang="ja-JP" dirty="0"/>
              <a:t>)</a:t>
            </a:r>
            <a:endParaRPr kumimoji="1" lang="ja-JP" altLang="en-US" dirty="0"/>
          </a:p>
        </p:txBody>
      </p:sp>
      <p:sp>
        <p:nvSpPr>
          <p:cNvPr id="38" name="Text Box 13"/>
          <p:cNvSpPr txBox="1">
            <a:spLocks noChangeArrowheads="1"/>
          </p:cNvSpPr>
          <p:nvPr userDrawn="1"/>
        </p:nvSpPr>
        <p:spPr bwMode="auto">
          <a:xfrm>
            <a:off x="6526176" y="9691758"/>
            <a:ext cx="281989" cy="141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lgn="l" defTabSz="995363">
              <a:defRPr sz="2400">
                <a:solidFill>
                  <a:schemeClr val="tx1"/>
                </a:solidFill>
                <a:latin typeface="Times New Roman" pitchFamily="18" charset="0"/>
              </a:defRPr>
            </a:lvl1pPr>
            <a:lvl2pPr marL="498475" algn="l" defTabSz="995363">
              <a:defRPr sz="2400">
                <a:solidFill>
                  <a:schemeClr val="tx1"/>
                </a:solidFill>
                <a:latin typeface="Times New Roman" pitchFamily="18" charset="0"/>
              </a:defRPr>
            </a:lvl2pPr>
            <a:lvl3pPr marL="995363" algn="l" defTabSz="995363">
              <a:defRPr sz="2400">
                <a:solidFill>
                  <a:schemeClr val="tx1"/>
                </a:solidFill>
                <a:latin typeface="Times New Roman" pitchFamily="18" charset="0"/>
              </a:defRPr>
            </a:lvl3pPr>
            <a:lvl4pPr marL="1493838" algn="l" defTabSz="995363">
              <a:defRPr sz="2400">
                <a:solidFill>
                  <a:schemeClr val="tx1"/>
                </a:solidFill>
                <a:latin typeface="Times New Roman" pitchFamily="18" charset="0"/>
              </a:defRPr>
            </a:lvl4pPr>
            <a:lvl5pPr marL="1990725" algn="l" defTabSz="995363">
              <a:defRPr sz="2400">
                <a:solidFill>
                  <a:schemeClr val="tx1"/>
                </a:solidFill>
                <a:latin typeface="Times New Roman" pitchFamily="18" charset="0"/>
              </a:defRPr>
            </a:lvl5pPr>
            <a:lvl6pPr marL="2447925" defTabSz="995363" fontAlgn="base">
              <a:spcBef>
                <a:spcPct val="0"/>
              </a:spcBef>
              <a:spcAft>
                <a:spcPct val="0"/>
              </a:spcAft>
              <a:defRPr sz="2400">
                <a:solidFill>
                  <a:schemeClr val="tx1"/>
                </a:solidFill>
                <a:latin typeface="Times New Roman" pitchFamily="18" charset="0"/>
              </a:defRPr>
            </a:lvl6pPr>
            <a:lvl7pPr marL="2905125" defTabSz="995363" fontAlgn="base">
              <a:spcBef>
                <a:spcPct val="0"/>
              </a:spcBef>
              <a:spcAft>
                <a:spcPct val="0"/>
              </a:spcAft>
              <a:defRPr sz="2400">
                <a:solidFill>
                  <a:schemeClr val="tx1"/>
                </a:solidFill>
                <a:latin typeface="Times New Roman" pitchFamily="18" charset="0"/>
              </a:defRPr>
            </a:lvl7pPr>
            <a:lvl8pPr marL="3362325" defTabSz="995363" fontAlgn="base">
              <a:spcBef>
                <a:spcPct val="0"/>
              </a:spcBef>
              <a:spcAft>
                <a:spcPct val="0"/>
              </a:spcAft>
              <a:defRPr sz="2400">
                <a:solidFill>
                  <a:schemeClr val="tx1"/>
                </a:solidFill>
                <a:latin typeface="Times New Roman" pitchFamily="18" charset="0"/>
              </a:defRPr>
            </a:lvl8pPr>
            <a:lvl9pPr marL="3819525" defTabSz="995363" fontAlgn="base">
              <a:spcBef>
                <a:spcPct val="0"/>
              </a:spcBef>
              <a:spcAft>
                <a:spcPct val="0"/>
              </a:spcAft>
              <a:defRPr sz="2400">
                <a:solidFill>
                  <a:schemeClr val="tx1"/>
                </a:solidFill>
                <a:latin typeface="Times New Roman" pitchFamily="18" charset="0"/>
              </a:defRPr>
            </a:lvl9pPr>
          </a:lstStyle>
          <a:p>
            <a:pPr algn="r">
              <a:lnSpc>
                <a:spcPct val="100000"/>
              </a:lnSpc>
            </a:pPr>
            <a:fld id="{F1D8A122-693B-4700-A7C3-BC99B2F8B8C8}" type="slidenum">
              <a:rPr lang="en-GB" sz="879" smtClean="0">
                <a:solidFill>
                  <a:schemeClr val="tx1"/>
                </a:solidFill>
                <a:latin typeface="HGPｺﾞｼｯｸM" panose="020B0600000000000000" pitchFamily="50" charset="-128"/>
                <a:ea typeface="HGPｺﾞｼｯｸM" panose="020B0600000000000000" pitchFamily="50" charset="-128"/>
              </a:rPr>
              <a:pPr algn="r">
                <a:lnSpc>
                  <a:spcPct val="100000"/>
                </a:lnSpc>
              </a:pPr>
              <a:t>‹#›</a:t>
            </a:fld>
            <a:endParaRPr lang="en-GB" sz="879" dirty="0">
              <a:solidFill>
                <a:schemeClr val="tx1"/>
              </a:solidFill>
              <a:latin typeface="HGPｺﾞｼｯｸM" panose="020B0600000000000000" pitchFamily="50" charset="-128"/>
              <a:ea typeface="HGPｺﾞｼｯｸM" panose="020B0600000000000000" pitchFamily="50" charset="-128"/>
            </a:endParaRPr>
          </a:p>
        </p:txBody>
      </p:sp>
      <p:sp>
        <p:nvSpPr>
          <p:cNvPr id="4" name="テキスト プレースホルダー 3"/>
          <p:cNvSpPr>
            <a:spLocks noGrp="1"/>
          </p:cNvSpPr>
          <p:nvPr userDrawn="1">
            <p:ph type="body" sz="quarter" idx="10" hasCustomPrompt="1"/>
          </p:nvPr>
        </p:nvSpPr>
        <p:spPr>
          <a:xfrm>
            <a:off x="182844" y="1556398"/>
            <a:ext cx="6492313" cy="916533"/>
          </a:xfrm>
          <a:prstGeom prst="rect">
            <a:avLst/>
          </a:prstGeom>
        </p:spPr>
        <p:txBody>
          <a:bodyPr wrap="square">
            <a:spAutoFit/>
          </a:bodyPr>
          <a:lstStyle>
            <a:lvl1pPr marL="167277" indent="-167277">
              <a:spcBef>
                <a:spcPts val="377"/>
              </a:spcBef>
              <a:spcAft>
                <a:spcPts val="94"/>
              </a:spcAft>
              <a:buClr>
                <a:schemeClr val="tx1"/>
              </a:buClr>
              <a:buFont typeface="Wingdings" panose="05000000000000000000" pitchFamily="2" charset="2"/>
              <a:buChar char="n"/>
              <a:defRPr sz="1256" b="1">
                <a:solidFill>
                  <a:schemeClr val="tx1"/>
                </a:solidFill>
                <a:latin typeface="+mn-ea"/>
                <a:ea typeface="+mn-ea"/>
              </a:defRPr>
            </a:lvl1pPr>
            <a:lvl2pPr marL="167277" indent="-167277">
              <a:spcBef>
                <a:spcPts val="377"/>
              </a:spcBef>
              <a:spcAft>
                <a:spcPts val="0"/>
              </a:spcAft>
              <a:buClrTx/>
              <a:buFont typeface="Arial" panose="020B0604020202020204" pitchFamily="34" charset="0"/>
              <a:buChar char="►"/>
              <a:defRPr sz="1131">
                <a:solidFill>
                  <a:schemeClr val="tx1"/>
                </a:solidFill>
                <a:latin typeface="+mn-ea"/>
                <a:ea typeface="+mn-ea"/>
              </a:defRPr>
            </a:lvl2pPr>
            <a:lvl3pPr marL="402369" indent="-167277">
              <a:spcBef>
                <a:spcPts val="282"/>
              </a:spcBef>
              <a:spcAft>
                <a:spcPts val="0"/>
              </a:spcAft>
              <a:buClrTx/>
              <a:buFont typeface="Wingdings" panose="05000000000000000000" pitchFamily="2" charset="2"/>
              <a:buChar char="l"/>
              <a:defRPr sz="1131">
                <a:solidFill>
                  <a:schemeClr val="tx1"/>
                </a:solidFill>
                <a:latin typeface="+mn-ea"/>
                <a:ea typeface="+mn-ea"/>
              </a:defRPr>
            </a:lvl3pPr>
            <a:lvl4pPr marL="569645" indent="-167277">
              <a:spcBef>
                <a:spcPts val="188"/>
              </a:spcBef>
              <a:buClrTx/>
              <a:buFont typeface="Wingdings" panose="05000000000000000000" pitchFamily="2" charset="2"/>
              <a:buChar char="n"/>
              <a:defRPr sz="1005">
                <a:latin typeface="+mn-ea"/>
                <a:ea typeface="+mn-ea"/>
              </a:defRPr>
            </a:lvl4pPr>
          </a:lstStyle>
          <a:p>
            <a:pPr lvl="0"/>
            <a:r>
              <a:rPr kumimoji="1" lang="ja-JP" altLang="en-US" dirty="0"/>
              <a:t>見出し </a:t>
            </a:r>
            <a:r>
              <a:rPr kumimoji="1" lang="en-US" altLang="ja-JP" dirty="0"/>
              <a:t>(16pt</a:t>
            </a:r>
            <a:r>
              <a:rPr kumimoji="1" lang="ja-JP" altLang="en-US" dirty="0" err="1"/>
              <a:t>、</a:t>
            </a:r>
            <a:r>
              <a:rPr kumimoji="1" lang="ja-JP" altLang="en-US" dirty="0"/>
              <a:t>太字、段落前間隔：</a:t>
            </a:r>
            <a:r>
              <a:rPr kumimoji="1" lang="en-US" altLang="ja-JP" dirty="0"/>
              <a:t>6pt</a:t>
            </a:r>
            <a:r>
              <a:rPr kumimoji="1" lang="ja-JP" altLang="en-US" dirty="0" err="1"/>
              <a:t>、</a:t>
            </a:r>
            <a:r>
              <a:rPr kumimoji="1" lang="ja-JP" altLang="en-US" dirty="0"/>
              <a:t>段落後間隔：</a:t>
            </a:r>
            <a:r>
              <a:rPr kumimoji="1" lang="en-US" altLang="ja-JP" dirty="0"/>
              <a:t>1.5pt</a:t>
            </a:r>
            <a:r>
              <a:rPr kumimoji="1" lang="ja-JP" altLang="en-US" dirty="0" err="1"/>
              <a:t>、</a:t>
            </a:r>
            <a:r>
              <a:rPr kumimoji="1" lang="ja-JP" altLang="en-US" dirty="0"/>
              <a:t>行間：</a:t>
            </a:r>
            <a:r>
              <a:rPr kumimoji="1" lang="en-US" altLang="ja-JP" dirty="0"/>
              <a:t>1</a:t>
            </a:r>
            <a:r>
              <a:rPr kumimoji="1" lang="ja-JP" altLang="en-US" dirty="0"/>
              <a:t>行</a:t>
            </a:r>
            <a:r>
              <a:rPr kumimoji="1" lang="en-US" altLang="ja-JP" dirty="0"/>
              <a:t>)</a:t>
            </a:r>
            <a:endParaRPr kumimoji="1" lang="ja-JP" altLang="en-US" dirty="0"/>
          </a:p>
          <a:p>
            <a:pPr lvl="1"/>
            <a:r>
              <a:rPr kumimoji="1" lang="ja-JP" altLang="en-US" dirty="0"/>
              <a:t>第 </a:t>
            </a:r>
            <a:r>
              <a:rPr kumimoji="1" lang="en-US" altLang="ja-JP" dirty="0"/>
              <a:t>2 </a:t>
            </a:r>
            <a:r>
              <a:rPr kumimoji="1" lang="ja-JP" altLang="en-US" dirty="0"/>
              <a:t>レベル </a:t>
            </a:r>
            <a:r>
              <a:rPr kumimoji="1" lang="en-US" altLang="ja-JP" dirty="0"/>
              <a:t>(14pt</a:t>
            </a:r>
            <a:r>
              <a:rPr kumimoji="1" lang="ja-JP" altLang="en-US" dirty="0" err="1"/>
              <a:t>、</a:t>
            </a:r>
            <a:r>
              <a:rPr kumimoji="1" lang="ja-JP" altLang="en-US" dirty="0"/>
              <a:t>段落前間隔：</a:t>
            </a:r>
            <a:r>
              <a:rPr kumimoji="1" lang="en-US" altLang="ja-JP" dirty="0"/>
              <a:t>6pt</a:t>
            </a:r>
            <a:r>
              <a:rPr kumimoji="1" lang="ja-JP" altLang="en-US" dirty="0" err="1"/>
              <a:t>、</a:t>
            </a:r>
            <a:r>
              <a:rPr kumimoji="1" lang="ja-JP" altLang="en-US" dirty="0"/>
              <a:t>行間：</a:t>
            </a:r>
            <a:r>
              <a:rPr kumimoji="1" lang="en-US" altLang="ja-JP" dirty="0"/>
              <a:t>1</a:t>
            </a:r>
            <a:r>
              <a:rPr kumimoji="1" lang="ja-JP" altLang="en-US" dirty="0"/>
              <a:t>行</a:t>
            </a:r>
            <a:r>
              <a:rPr kumimoji="1" lang="en-US" altLang="ja-JP" dirty="0"/>
              <a:t>)</a:t>
            </a:r>
          </a:p>
          <a:p>
            <a:pPr lvl="2"/>
            <a:r>
              <a:rPr kumimoji="1" lang="ja-JP" altLang="en-US" dirty="0"/>
              <a:t>第 </a:t>
            </a:r>
            <a:r>
              <a:rPr kumimoji="1" lang="en-US" altLang="ja-JP" dirty="0"/>
              <a:t>3 </a:t>
            </a:r>
            <a:r>
              <a:rPr kumimoji="1" lang="ja-JP" altLang="en-US" dirty="0"/>
              <a:t>レベル </a:t>
            </a:r>
            <a:r>
              <a:rPr kumimoji="1" lang="en-US" altLang="zh-TW" dirty="0"/>
              <a:t>(14pt</a:t>
            </a:r>
            <a:r>
              <a:rPr kumimoji="1" lang="zh-TW" altLang="en-US" dirty="0"/>
              <a:t>、段落</a:t>
            </a:r>
            <a:r>
              <a:rPr kumimoji="1" lang="ja-JP" altLang="en-US" dirty="0"/>
              <a:t>前</a:t>
            </a:r>
            <a:r>
              <a:rPr kumimoji="1" lang="zh-TW" altLang="en-US" dirty="0"/>
              <a:t>間隔：</a:t>
            </a:r>
            <a:r>
              <a:rPr kumimoji="1" lang="en-US" altLang="ja-JP" dirty="0"/>
              <a:t>4.5</a:t>
            </a:r>
            <a:r>
              <a:rPr kumimoji="1" lang="en-US" altLang="zh-TW" dirty="0"/>
              <a:t>pt</a:t>
            </a:r>
            <a:r>
              <a:rPr kumimoji="1" lang="zh-TW" altLang="en-US" dirty="0"/>
              <a:t>、行間：</a:t>
            </a:r>
            <a:r>
              <a:rPr kumimoji="1" lang="en-US" altLang="zh-TW" dirty="0"/>
              <a:t>1</a:t>
            </a:r>
            <a:r>
              <a:rPr kumimoji="1" lang="zh-TW" altLang="en-US" dirty="0"/>
              <a:t>行</a:t>
            </a:r>
            <a:r>
              <a:rPr kumimoji="1" lang="en-US" altLang="zh-TW" dirty="0"/>
              <a:t>)</a:t>
            </a:r>
          </a:p>
          <a:p>
            <a:pPr lvl="3"/>
            <a:r>
              <a:rPr kumimoji="1" lang="ja-JP" altLang="en-US" dirty="0"/>
              <a:t>第 </a:t>
            </a:r>
            <a:r>
              <a:rPr kumimoji="1" lang="en-US" altLang="ja-JP" dirty="0"/>
              <a:t>3 </a:t>
            </a:r>
            <a:r>
              <a:rPr kumimoji="1" lang="ja-JP" altLang="en-US" dirty="0"/>
              <a:t>レベル </a:t>
            </a:r>
            <a:r>
              <a:rPr kumimoji="1" lang="en-US" altLang="ja-JP" dirty="0"/>
              <a:t>(12pt</a:t>
            </a:r>
            <a:r>
              <a:rPr kumimoji="1" lang="ja-JP" altLang="en-US" dirty="0" err="1"/>
              <a:t>、</a:t>
            </a:r>
            <a:r>
              <a:rPr kumimoji="1" lang="ja-JP" altLang="en-US" dirty="0"/>
              <a:t>段落前間隔：</a:t>
            </a:r>
            <a:r>
              <a:rPr kumimoji="1" lang="en-US" altLang="ja-JP" dirty="0"/>
              <a:t>4.5pt</a:t>
            </a:r>
            <a:r>
              <a:rPr kumimoji="1" lang="ja-JP" altLang="en-US" dirty="0" err="1"/>
              <a:t>、</a:t>
            </a:r>
            <a:r>
              <a:rPr kumimoji="1" lang="ja-JP" altLang="en-US" dirty="0"/>
              <a:t>行間：</a:t>
            </a:r>
            <a:r>
              <a:rPr kumimoji="1" lang="en-US" altLang="ja-JP" dirty="0"/>
              <a:t>1</a:t>
            </a:r>
            <a:r>
              <a:rPr kumimoji="1" lang="ja-JP" altLang="en-US" dirty="0"/>
              <a:t>行</a:t>
            </a:r>
            <a:r>
              <a:rPr kumimoji="1" lang="en-US" altLang="ja-JP" dirty="0"/>
              <a:t>)</a:t>
            </a:r>
            <a:endParaRPr kumimoji="1" lang="ja-JP" altLang="en-US" dirty="0"/>
          </a:p>
        </p:txBody>
      </p:sp>
      <p:sp>
        <p:nvSpPr>
          <p:cNvPr id="35" name="コンテンツ プレースホルダ 2"/>
          <p:cNvSpPr>
            <a:spLocks noGrp="1"/>
          </p:cNvSpPr>
          <p:nvPr>
            <p:ph idx="13" hasCustomPrompt="1"/>
          </p:nvPr>
        </p:nvSpPr>
        <p:spPr>
          <a:xfrm>
            <a:off x="180887" y="908614"/>
            <a:ext cx="6494270" cy="231923"/>
          </a:xfrm>
          <a:prstGeom prst="rect">
            <a:avLst/>
          </a:prstGeom>
        </p:spPr>
        <p:txBody>
          <a:bodyPr wrap="square" lIns="0" tIns="0" rIns="0" bIns="0" anchor="t">
            <a:spAutoFit/>
          </a:bodyPr>
          <a:lstStyle>
            <a:lvl1pPr marL="0" indent="0" algn="l" defTabSz="395737">
              <a:buFontTx/>
              <a:buNone/>
              <a:defRPr sz="1507" b="1" baseline="0">
                <a:solidFill>
                  <a:schemeClr val="tx1"/>
                </a:solidFill>
                <a:latin typeface="+mj-ea"/>
                <a:ea typeface="+mj-ea"/>
              </a:defRPr>
            </a:lvl1pPr>
            <a:lvl2pPr>
              <a:buFontTx/>
              <a:buNone/>
              <a:defRPr sz="879"/>
            </a:lvl2pPr>
            <a:lvl3pPr>
              <a:buFontTx/>
              <a:buNone/>
              <a:defRPr sz="879"/>
            </a:lvl3pPr>
            <a:lvl4pPr>
              <a:buFontTx/>
              <a:buNone/>
              <a:defRPr sz="879"/>
            </a:lvl4pPr>
            <a:lvl5pPr>
              <a:buFontTx/>
              <a:buNone/>
              <a:defRPr sz="879"/>
            </a:lvl5pPr>
          </a:lstStyle>
          <a:p>
            <a:pPr lvl="0"/>
            <a:r>
              <a:rPr kumimoji="1" lang="en-US" altLang="ja-JP" dirty="0"/>
              <a:t>X.X </a:t>
            </a:r>
            <a:r>
              <a:rPr kumimoji="1" lang="ja-JP" altLang="en-US" dirty="0"/>
              <a:t>セクションサブタイトル </a:t>
            </a:r>
            <a:r>
              <a:rPr kumimoji="1" lang="en-US" altLang="ja-JP" dirty="0"/>
              <a:t>(24pt) (</a:t>
            </a:r>
            <a:r>
              <a:rPr kumimoji="1" lang="ja-JP" altLang="en-US" dirty="0"/>
              <a:t>スペース、カッコ共に半角</a:t>
            </a:r>
            <a:r>
              <a:rPr kumimoji="1" lang="en-US" altLang="ja-JP" dirty="0"/>
              <a:t>)</a:t>
            </a:r>
          </a:p>
        </p:txBody>
      </p:sp>
    </p:spTree>
    <p:extLst>
      <p:ext uri="{BB962C8B-B14F-4D97-AF65-F5344CB8AC3E}">
        <p14:creationId xmlns:p14="http://schemas.microsoft.com/office/powerpoint/2010/main" val="75459269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a:xfrm>
            <a:off x="5314950" y="9480585"/>
            <a:ext cx="1543050" cy="425413"/>
          </a:xfrm>
        </p:spPr>
        <p:txBody>
          <a:bodyPr/>
          <a:lstStyle>
            <a:lvl1pPr>
              <a:defRPr sz="879">
                <a:latin typeface="HGPｺﾞｼｯｸM" panose="020B0600000000000000" pitchFamily="50" charset="-128"/>
                <a:ea typeface="HGPｺﾞｼｯｸM" panose="020B0600000000000000" pitchFamily="50" charset="-128"/>
              </a:defRPr>
            </a:lvl1pPr>
          </a:lstStyle>
          <a:p>
            <a:fld id="{A7F15562-F341-499E-BDB2-54F5F35731D1}" type="slidenum">
              <a:rPr kumimoji="1" lang="ja-JP" altLang="en-US" smtClean="0"/>
              <a:pPr/>
              <a:t>‹#›</a:t>
            </a:fld>
            <a:endParaRPr kumimoji="1" lang="ja-JP" altLang="en-US" dirty="0"/>
          </a:p>
        </p:txBody>
      </p:sp>
    </p:spTree>
    <p:extLst>
      <p:ext uri="{BB962C8B-B14F-4D97-AF65-F5344CB8AC3E}">
        <p14:creationId xmlns:p14="http://schemas.microsoft.com/office/powerpoint/2010/main" val="70201614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105EC1B6-AEDD-458F-A32A-9B42231472DB}"/>
              </a:ext>
            </a:extLst>
          </p:cNvPr>
          <p:cNvSpPr/>
          <p:nvPr userDrawn="1"/>
        </p:nvSpPr>
        <p:spPr>
          <a:xfrm>
            <a:off x="0" y="0"/>
            <a:ext cx="6858000" cy="9906000"/>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619813" rtl="0" eaLnBrk="1" fontAlgn="auto" latinLnBrk="0" hangingPunct="1">
              <a:lnSpc>
                <a:spcPct val="100000"/>
              </a:lnSpc>
              <a:spcBef>
                <a:spcPts val="0"/>
              </a:spcBef>
              <a:spcAft>
                <a:spcPts val="0"/>
              </a:spcAft>
              <a:buClrTx/>
              <a:buSzTx/>
              <a:buFontTx/>
              <a:buNone/>
              <a:tabLst/>
              <a:defRPr/>
            </a:pPr>
            <a:endParaRPr kumimoji="1" lang="ja-JP" altLang="en-US" sz="1220" b="0" i="0" u="none" strike="noStrike" kern="0" cap="none" spc="0" normalizeH="0" baseline="0" noProof="0">
              <a:ln>
                <a:noFill/>
              </a:ln>
              <a:solidFill>
                <a:prstClr val="white"/>
              </a:solidFill>
              <a:effectLst/>
              <a:uLnTx/>
              <a:uFillTx/>
              <a:latin typeface="BIZ UDPゴシック"/>
              <a:ea typeface="BIZ UDPゴシック"/>
              <a:cs typeface="+mn-cs"/>
            </a:endParaRPr>
          </a:p>
        </p:txBody>
      </p:sp>
      <p:sp>
        <p:nvSpPr>
          <p:cNvPr id="11" name="四角形: 角を丸くする 10">
            <a:extLst>
              <a:ext uri="{FF2B5EF4-FFF2-40B4-BE49-F238E27FC236}">
                <a16:creationId xmlns:a16="http://schemas.microsoft.com/office/drawing/2014/main" id="{0E19E369-10DC-4987-A19A-45FCB9B6C13F}"/>
              </a:ext>
            </a:extLst>
          </p:cNvPr>
          <p:cNvSpPr/>
          <p:nvPr userDrawn="1"/>
        </p:nvSpPr>
        <p:spPr>
          <a:xfrm>
            <a:off x="189000" y="1113617"/>
            <a:ext cx="6480000" cy="8462184"/>
          </a:xfrm>
          <a:prstGeom prst="roundRect">
            <a:avLst>
              <a:gd name="adj" fmla="val 13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09906" rtl="0" eaLnBrk="1" fontAlgn="auto" latinLnBrk="0" hangingPunct="1">
              <a:lnSpc>
                <a:spcPct val="100000"/>
              </a:lnSpc>
              <a:spcBef>
                <a:spcPts val="0"/>
              </a:spcBef>
              <a:spcAft>
                <a:spcPts val="0"/>
              </a:spcAft>
              <a:buClrTx/>
              <a:buSzTx/>
              <a:buFontTx/>
              <a:buNone/>
              <a:tabLst/>
              <a:defRPr/>
            </a:pPr>
            <a:endParaRPr kumimoji="1" lang="ja-JP" altLang="en-US" sz="1220" b="0" i="0" u="none" strike="noStrike" kern="1200" cap="none" spc="0" normalizeH="0" baseline="0" noProof="0">
              <a:ln>
                <a:noFill/>
              </a:ln>
              <a:solidFill>
                <a:prstClr val="white"/>
              </a:solidFill>
              <a:effectLst/>
              <a:uLnTx/>
              <a:uFillTx/>
              <a:latin typeface="BIZ UDPゴシック"/>
              <a:ea typeface="BIZ UDPゴシック"/>
              <a:cs typeface="+mn-cs"/>
            </a:endParaRPr>
          </a:p>
        </p:txBody>
      </p:sp>
      <p:sp>
        <p:nvSpPr>
          <p:cNvPr id="2" name="Title 1"/>
          <p:cNvSpPr>
            <a:spLocks noGrp="1"/>
          </p:cNvSpPr>
          <p:nvPr>
            <p:ph type="title"/>
          </p:nvPr>
        </p:nvSpPr>
        <p:spPr>
          <a:xfrm>
            <a:off x="389842" y="199361"/>
            <a:ext cx="6078317" cy="700018"/>
          </a:xfrm>
        </p:spPr>
        <p:txBody>
          <a:bodyPr lIns="0" rIns="0">
            <a:noAutofit/>
          </a:bodyPr>
          <a:lstStyle>
            <a:lvl1pPr>
              <a:lnSpc>
                <a:spcPct val="120000"/>
              </a:lnSpc>
              <a:defRPr sz="948" b="1">
                <a:solidFill>
                  <a:schemeClr val="bg1"/>
                </a:solidFill>
              </a:defRPr>
            </a:lvl1pPr>
          </a:lstStyle>
          <a:p>
            <a:r>
              <a:rPr lang="ja-JP" altLang="en-US" dirty="0"/>
              <a:t>マスター タイトルの書式設定</a:t>
            </a:r>
            <a:endParaRPr lang="en-US" dirty="0"/>
          </a:p>
        </p:txBody>
      </p:sp>
      <p:sp>
        <p:nvSpPr>
          <p:cNvPr id="7" name="テキスト ボックス 6">
            <a:extLst>
              <a:ext uri="{FF2B5EF4-FFF2-40B4-BE49-F238E27FC236}">
                <a16:creationId xmlns:a16="http://schemas.microsoft.com/office/drawing/2014/main" id="{53CCA23C-CE7C-4235-A1E4-FA2C0059142F}"/>
              </a:ext>
            </a:extLst>
          </p:cNvPr>
          <p:cNvSpPr txBox="1"/>
          <p:nvPr userDrawn="1"/>
        </p:nvSpPr>
        <p:spPr>
          <a:xfrm>
            <a:off x="189000" y="9604621"/>
            <a:ext cx="3463655" cy="184218"/>
          </a:xfrm>
          <a:prstGeom prst="rect">
            <a:avLst/>
          </a:prstGeom>
          <a:noFill/>
        </p:spPr>
        <p:txBody>
          <a:bodyPr wrap="square" rtlCol="0">
            <a:spAutoFit/>
          </a:bodyPr>
          <a:lstStyle/>
          <a:p>
            <a:pPr marL="0" marR="0" lvl="0" indent="0" algn="l" defTabSz="309906" rtl="0" eaLnBrk="1" fontAlgn="auto" latinLnBrk="0" hangingPunct="1">
              <a:lnSpc>
                <a:spcPct val="110000"/>
              </a:lnSpc>
              <a:spcBef>
                <a:spcPts val="0"/>
              </a:spcBef>
              <a:spcAft>
                <a:spcPts val="0"/>
              </a:spcAft>
              <a:buClrTx/>
              <a:buSzTx/>
              <a:buFontTx/>
              <a:buNone/>
              <a:tabLst/>
              <a:defRPr/>
            </a:pPr>
            <a:r>
              <a:rPr kumimoji="1" lang="en-US" altLang="ja-JP" sz="543"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543"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543"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2020 NTT DATA INSTITUTE OF MANAGEMENT CONSULTING, Inc.</a:t>
            </a:r>
          </a:p>
        </p:txBody>
      </p:sp>
      <p:sp>
        <p:nvSpPr>
          <p:cNvPr id="12" name="テキスト ボックス 11">
            <a:extLst>
              <a:ext uri="{FF2B5EF4-FFF2-40B4-BE49-F238E27FC236}">
                <a16:creationId xmlns:a16="http://schemas.microsoft.com/office/drawing/2014/main" id="{559DA0F0-D3CE-48D1-9BD9-27441D998645}"/>
              </a:ext>
            </a:extLst>
          </p:cNvPr>
          <p:cNvSpPr txBox="1"/>
          <p:nvPr userDrawn="1"/>
        </p:nvSpPr>
        <p:spPr>
          <a:xfrm>
            <a:off x="5417745" y="9558683"/>
            <a:ext cx="1440255" cy="207108"/>
          </a:xfrm>
          <a:prstGeom prst="rect">
            <a:avLst/>
          </a:prstGeom>
          <a:noFill/>
        </p:spPr>
        <p:txBody>
          <a:bodyPr wrap="square" rtlCol="0">
            <a:spAutoFit/>
          </a:bodyPr>
          <a:lstStyle/>
          <a:p>
            <a:pPr marL="0" marR="0" lvl="0" indent="0" algn="r" defTabSz="309906" rtl="0" eaLnBrk="1" fontAlgn="auto" latinLnBrk="0" hangingPunct="1">
              <a:lnSpc>
                <a:spcPct val="110000"/>
              </a:lnSpc>
              <a:spcBef>
                <a:spcPts val="0"/>
              </a:spcBef>
              <a:spcAft>
                <a:spcPts val="0"/>
              </a:spcAft>
              <a:buClrTx/>
              <a:buSzTx/>
              <a:buFontTx/>
              <a:buNone/>
              <a:tabLst/>
              <a:defRPr/>
            </a:pPr>
            <a:fld id="{69B8FC3B-4201-4E4A-AB24-5A7CAE3944B7}" type="slidenum">
              <a:rPr kumimoji="1" lang="en-US" altLang="ja-JP" sz="678" b="1" i="0" u="none" strike="noStrike" kern="1200" cap="none" spc="0" normalizeH="0" baseline="0" noProof="0" smtClean="0">
                <a:ln>
                  <a:noFill/>
                </a:ln>
                <a:solidFill>
                  <a:prstClr val="white"/>
                </a:solidFill>
                <a:effectLst/>
                <a:uLnTx/>
                <a:uFillTx/>
                <a:latin typeface="BIZ UDPゴシック" panose="020B0400000000000000" pitchFamily="50" charset="-128"/>
                <a:ea typeface="BIZ UDPゴシック" panose="020B0400000000000000" pitchFamily="50" charset="-128"/>
                <a:cs typeface="+mn-cs"/>
              </a:rPr>
              <a:pPr marL="0" marR="0" lvl="0" indent="0" algn="r" defTabSz="309906" rtl="0" eaLnBrk="1" fontAlgn="auto" latinLnBrk="0" hangingPunct="1">
                <a:lnSpc>
                  <a:spcPct val="110000"/>
                </a:lnSpc>
                <a:spcBef>
                  <a:spcPts val="0"/>
                </a:spcBef>
                <a:spcAft>
                  <a:spcPts val="0"/>
                </a:spcAft>
                <a:buClrTx/>
                <a:buSzTx/>
                <a:buFontTx/>
                <a:buNone/>
                <a:tabLst/>
                <a:defRPr/>
              </a:pPr>
              <a:t>‹#›</a:t>
            </a:fld>
            <a:endParaRPr kumimoji="1" lang="en-US" altLang="ja-JP" sz="678"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Tree>
    <p:extLst>
      <p:ext uri="{BB962C8B-B14F-4D97-AF65-F5344CB8AC3E}">
        <p14:creationId xmlns:p14="http://schemas.microsoft.com/office/powerpoint/2010/main" val="409174249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表紙B">
    <p:spTree>
      <p:nvGrpSpPr>
        <p:cNvPr id="1" name=""/>
        <p:cNvGrpSpPr/>
        <p:nvPr/>
      </p:nvGrpSpPr>
      <p:grpSpPr>
        <a:xfrm>
          <a:off x="0" y="0"/>
          <a:ext cx="0" cy="0"/>
          <a:chOff x="0" y="0"/>
          <a:chExt cx="0" cy="0"/>
        </a:xfrm>
      </p:grpSpPr>
      <p:sp>
        <p:nvSpPr>
          <p:cNvPr id="11" name="正方形/長方形 10"/>
          <p:cNvSpPr/>
          <p:nvPr userDrawn="1"/>
        </p:nvSpPr>
        <p:spPr>
          <a:xfrm>
            <a:off x="1" y="6809174"/>
            <a:ext cx="6858000" cy="3112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46" b="0" i="0" dirty="0">
              <a:latin typeface="Meiryo UI" panose="020B0604030504040204" pitchFamily="50" charset="-128"/>
              <a:ea typeface="Meiryo UI" panose="020B0604030504040204" pitchFamily="50" charset="-128"/>
            </a:endParaRPr>
          </a:p>
        </p:txBody>
      </p:sp>
      <p:pic>
        <p:nvPicPr>
          <p:cNvPr id="13" name="図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18801"/>
            <a:ext cx="2475691" cy="9297601"/>
          </a:xfrm>
          <a:prstGeom prst="rect">
            <a:avLst/>
          </a:prstGeom>
        </p:spPr>
      </p:pic>
      <p:sp>
        <p:nvSpPr>
          <p:cNvPr id="12" name="タイトル 1"/>
          <p:cNvSpPr>
            <a:spLocks noGrp="1"/>
          </p:cNvSpPr>
          <p:nvPr>
            <p:ph type="title" hasCustomPrompt="1"/>
          </p:nvPr>
        </p:nvSpPr>
        <p:spPr>
          <a:xfrm>
            <a:off x="986267" y="4291879"/>
            <a:ext cx="5290693" cy="1427724"/>
          </a:xfrm>
          <a:prstGeom prst="rect">
            <a:avLst/>
          </a:prstGeom>
          <a:effectLst/>
        </p:spPr>
        <p:txBody>
          <a:bodyPr anchor="t">
            <a:normAutofit/>
          </a:bodyPr>
          <a:lstStyle>
            <a:lvl1pPr>
              <a:defRPr lang="ja-JP" altLang="en-US" sz="1662" b="1" spc="0" dirty="0" smtClean="0">
                <a:solidFill>
                  <a:schemeClr val="bg1"/>
                </a:solidFill>
                <a:latin typeface="Meiryo UI" panose="020B0604030504040204" pitchFamily="50" charset="-128"/>
                <a:ea typeface="Meiryo UI" panose="020B0604030504040204" pitchFamily="50" charset="-128"/>
              </a:defRPr>
            </a:lvl1pPr>
          </a:lstStyle>
          <a:p>
            <a:pPr marL="0" lvl="0" indent="0" fontAlgn="ctr">
              <a:spcBef>
                <a:spcPts val="0"/>
              </a:spcBef>
              <a:buFont typeface="Arial" pitchFamily="34" charset="0"/>
              <a:buNone/>
            </a:pPr>
            <a:r>
              <a:rPr kumimoji="1" lang="ja-JP" altLang="en-US" dirty="0"/>
              <a:t>［</a:t>
            </a:r>
            <a:r>
              <a:rPr kumimoji="1" lang="ja-JP" altLang="en-US" dirty="0" smtClean="0"/>
              <a:t>タイトル］</a:t>
            </a:r>
            <a:endParaRPr kumimoji="1" lang="ja-JP" altLang="en-US" dirty="0"/>
          </a:p>
        </p:txBody>
      </p:sp>
    </p:spTree>
    <p:extLst>
      <p:ext uri="{BB962C8B-B14F-4D97-AF65-F5344CB8AC3E}">
        <p14:creationId xmlns:p14="http://schemas.microsoft.com/office/powerpoint/2010/main" val="234018903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表紙A(白ロゴ)">
    <p:spTree>
      <p:nvGrpSpPr>
        <p:cNvPr id="1" name=""/>
        <p:cNvGrpSpPr/>
        <p:nvPr/>
      </p:nvGrpSpPr>
      <p:grpSpPr>
        <a:xfrm>
          <a:off x="0" y="0"/>
          <a:ext cx="0" cy="0"/>
          <a:chOff x="0" y="0"/>
          <a:chExt cx="0" cy="0"/>
        </a:xfrm>
      </p:grpSpPr>
      <p:pic>
        <p:nvPicPr>
          <p:cNvPr id="13" name="図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6857999" cy="9906000"/>
          </a:xfrm>
          <a:prstGeom prst="rect">
            <a:avLst/>
          </a:prstGeom>
          <a:ln>
            <a:solidFill>
              <a:schemeClr val="accent1"/>
            </a:solidFill>
          </a:ln>
        </p:spPr>
      </p:pic>
      <p:sp>
        <p:nvSpPr>
          <p:cNvPr id="14" name="正方形/長方形 13"/>
          <p:cNvSpPr/>
          <p:nvPr userDrawn="1"/>
        </p:nvSpPr>
        <p:spPr>
          <a:xfrm>
            <a:off x="1" y="6809174"/>
            <a:ext cx="6858000" cy="3112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46" b="0" i="0" dirty="0">
              <a:latin typeface="HGPGothicE" charset="-128"/>
              <a:ea typeface="HGPGothicE" charset="-128"/>
            </a:endParaRPr>
          </a:p>
        </p:txBody>
      </p:sp>
      <p:pic>
        <p:nvPicPr>
          <p:cNvPr id="15" name="図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08401"/>
            <a:ext cx="2475691" cy="9297601"/>
          </a:xfrm>
          <a:prstGeom prst="rect">
            <a:avLst/>
          </a:prstGeom>
        </p:spPr>
      </p:pic>
      <p:sp>
        <p:nvSpPr>
          <p:cNvPr id="18" name="Text Placeholder 2"/>
          <p:cNvSpPr>
            <a:spLocks noGrp="1"/>
          </p:cNvSpPr>
          <p:nvPr>
            <p:ph type="body" idx="17" hasCustomPrompt="1"/>
          </p:nvPr>
        </p:nvSpPr>
        <p:spPr>
          <a:xfrm>
            <a:off x="1528316" y="8469882"/>
            <a:ext cx="5290693" cy="1423597"/>
          </a:xfrm>
          <a:prstGeom prst="rect">
            <a:avLst/>
          </a:prstGeom>
          <a:effectLst/>
        </p:spPr>
        <p:txBody>
          <a:bodyPr anchor="t">
            <a:normAutofit/>
          </a:bodyPr>
          <a:lstStyle>
            <a:lvl1pPr marL="0" marR="0" indent="0" algn="l" defTabSz="335670" rtl="0" eaLnBrk="1" fontAlgn="ctr" latinLnBrk="0" hangingPunct="1">
              <a:lnSpc>
                <a:spcPct val="100000"/>
              </a:lnSpc>
              <a:spcBef>
                <a:spcPts val="0"/>
              </a:spcBef>
              <a:spcAft>
                <a:spcPct val="0"/>
              </a:spcAft>
              <a:buClrTx/>
              <a:buSzTx/>
              <a:buFont typeface="Arial" pitchFamily="34" charset="0"/>
              <a:buNone/>
              <a:tabLst/>
              <a:defRPr sz="1246" b="0" i="0" baseline="0">
                <a:solidFill>
                  <a:srgbClr val="FFFFFF"/>
                </a:solidFill>
                <a:latin typeface="+mn-lt"/>
                <a:ea typeface="+mn-ea"/>
                <a:cs typeface="HGPGothicE" charset="-128"/>
              </a:defRPr>
            </a:lvl1pPr>
            <a:lvl2pPr marL="421995" indent="0">
              <a:buNone/>
              <a:defRPr sz="969">
                <a:solidFill>
                  <a:schemeClr val="bg1"/>
                </a:solidFill>
                <a:latin typeface="MS PGothic" charset="-128"/>
                <a:ea typeface="MS PGothic" charset="-128"/>
                <a:cs typeface="MS PGothic" charset="-128"/>
              </a:defRPr>
            </a:lvl2pPr>
            <a:lvl3pPr marL="843990" indent="0">
              <a:buNone/>
              <a:defRPr sz="969">
                <a:solidFill>
                  <a:schemeClr val="bg1"/>
                </a:solidFill>
                <a:latin typeface="MS PGothic" charset="-128"/>
                <a:ea typeface="MS PGothic" charset="-128"/>
                <a:cs typeface="MS PGothic" charset="-128"/>
              </a:defRPr>
            </a:lvl3pPr>
            <a:lvl4pPr marL="1265984" indent="0">
              <a:buNone/>
              <a:defRPr sz="1293">
                <a:solidFill>
                  <a:schemeClr val="tx1">
                    <a:tint val="75000"/>
                  </a:schemeClr>
                </a:solidFill>
              </a:defRPr>
            </a:lvl4pPr>
            <a:lvl5pPr marL="1687978" indent="0">
              <a:buNone/>
              <a:defRPr sz="1293">
                <a:solidFill>
                  <a:schemeClr val="tx1">
                    <a:tint val="75000"/>
                  </a:schemeClr>
                </a:solidFill>
              </a:defRPr>
            </a:lvl5pPr>
            <a:lvl6pPr marL="2109973" indent="0">
              <a:buNone/>
              <a:defRPr sz="1293">
                <a:solidFill>
                  <a:schemeClr val="tx1">
                    <a:tint val="75000"/>
                  </a:schemeClr>
                </a:solidFill>
              </a:defRPr>
            </a:lvl6pPr>
            <a:lvl7pPr marL="2531967" indent="0">
              <a:buNone/>
              <a:defRPr sz="1293">
                <a:solidFill>
                  <a:schemeClr val="tx1">
                    <a:tint val="75000"/>
                  </a:schemeClr>
                </a:solidFill>
              </a:defRPr>
            </a:lvl7pPr>
            <a:lvl8pPr marL="2953961" indent="0">
              <a:buNone/>
              <a:defRPr sz="1293">
                <a:solidFill>
                  <a:schemeClr val="tx1">
                    <a:tint val="75000"/>
                  </a:schemeClr>
                </a:solidFill>
              </a:defRPr>
            </a:lvl8pPr>
            <a:lvl9pPr marL="3375956" indent="0">
              <a:buNone/>
              <a:defRPr sz="1293">
                <a:solidFill>
                  <a:schemeClr val="tx1">
                    <a:tint val="75000"/>
                  </a:schemeClr>
                </a:solidFill>
              </a:defRPr>
            </a:lvl9pPr>
          </a:lstStyle>
          <a:p>
            <a:pPr marL="0" marR="0" lvl="0" indent="0" algn="l" defTabSz="335670" rtl="0" eaLnBrk="1" fontAlgn="ctr" latinLnBrk="0" hangingPunct="1">
              <a:lnSpc>
                <a:spcPct val="100000"/>
              </a:lnSpc>
              <a:spcBef>
                <a:spcPts val="0"/>
              </a:spcBef>
              <a:spcAft>
                <a:spcPct val="0"/>
              </a:spcAft>
              <a:buClrTx/>
              <a:buSzTx/>
              <a:buFont typeface="Arial" pitchFamily="34" charset="0"/>
              <a:buNone/>
              <a:tabLst/>
              <a:defRPr/>
            </a:pPr>
            <a:r>
              <a:rPr lang="ja-JP" altLang="en-US" dirty="0"/>
              <a:t>○○○○年○○月○○日</a:t>
            </a:r>
            <a:br>
              <a:rPr lang="ja-JP" altLang="en-US" dirty="0"/>
            </a:br>
            <a:r>
              <a:rPr lang="ja-JP" altLang="en-US" dirty="0"/>
              <a:t>株式会社ＮＴＴデータ経営研究所</a:t>
            </a:r>
            <a:br>
              <a:rPr lang="ja-JP" altLang="en-US" dirty="0"/>
            </a:br>
            <a:r>
              <a:rPr lang="ja-JP" altLang="en-US" dirty="0"/>
              <a:t>○○○○○○○○○○○○</a:t>
            </a:r>
            <a:endParaRPr kumimoji="1" lang="ja-JP" altLang="en-US" dirty="0"/>
          </a:p>
        </p:txBody>
      </p:sp>
      <p:sp>
        <p:nvSpPr>
          <p:cNvPr id="12" name="タイトル 1"/>
          <p:cNvSpPr>
            <a:spLocks noGrp="1"/>
          </p:cNvSpPr>
          <p:nvPr>
            <p:ph type="title" hasCustomPrompt="1"/>
          </p:nvPr>
        </p:nvSpPr>
        <p:spPr>
          <a:xfrm>
            <a:off x="1528316" y="6947916"/>
            <a:ext cx="5290693" cy="1427724"/>
          </a:xfrm>
          <a:prstGeom prst="rect">
            <a:avLst/>
          </a:prstGeom>
          <a:effectLst/>
        </p:spPr>
        <p:txBody>
          <a:bodyPr anchor="t">
            <a:normAutofit/>
          </a:bodyPr>
          <a:lstStyle>
            <a:lvl1pPr>
              <a:defRPr lang="ja-JP" altLang="en-US" sz="1662" spc="0" baseline="0" dirty="0" smtClean="0">
                <a:solidFill>
                  <a:srgbClr val="FFFFFF"/>
                </a:solidFill>
                <a:latin typeface="+mn-lt"/>
                <a:ea typeface="+mn-ea"/>
              </a:defRPr>
            </a:lvl1pPr>
          </a:lstStyle>
          <a:p>
            <a:pPr marL="0" lvl="0" indent="0" fontAlgn="ctr">
              <a:spcBef>
                <a:spcPts val="0"/>
              </a:spcBef>
              <a:buFont typeface="Arial" pitchFamily="34" charset="0"/>
              <a:buNone/>
            </a:pPr>
            <a:r>
              <a:rPr kumimoji="1" lang="ja-JP" altLang="en-US" dirty="0"/>
              <a:t>［タイトル（１</a:t>
            </a:r>
            <a:r>
              <a:rPr kumimoji="1" lang="en-US" altLang="ja-JP" dirty="0"/>
              <a:t>〜</a:t>
            </a:r>
            <a:r>
              <a:rPr kumimoji="1" lang="ja-JP" altLang="en-US" dirty="0"/>
              <a:t>３行）］</a:t>
            </a:r>
          </a:p>
        </p:txBody>
      </p:sp>
      <p:pic>
        <p:nvPicPr>
          <p:cNvPr id="16" name="図 15">
            <a:extLst>
              <a:ext uri="{FF2B5EF4-FFF2-40B4-BE49-F238E27FC236}">
                <a16:creationId xmlns:a16="http://schemas.microsoft.com/office/drawing/2014/main" id="{A6EF1438-A6A8-4043-BCC5-578DDA07008A}"/>
              </a:ext>
            </a:extLst>
          </p:cNvPr>
          <p:cNvPicPr>
            <a:picLocks noChangeAspect="1"/>
          </p:cNvPicPr>
          <p:nvPr userDrawn="1"/>
        </p:nvPicPr>
        <p:blipFill>
          <a:blip r:embed="rId4"/>
          <a:stretch>
            <a:fillRect/>
          </a:stretch>
        </p:blipFill>
        <p:spPr>
          <a:xfrm>
            <a:off x="4890708" y="368344"/>
            <a:ext cx="1821877" cy="1302263"/>
          </a:xfrm>
          <a:prstGeom prst="rect">
            <a:avLst/>
          </a:prstGeom>
        </p:spPr>
      </p:pic>
    </p:spTree>
    <p:extLst>
      <p:ext uri="{BB962C8B-B14F-4D97-AF65-F5344CB8AC3E}">
        <p14:creationId xmlns:p14="http://schemas.microsoft.com/office/powerpoint/2010/main" val="123936029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表紙B(Human Blue ロゴ)">
    <p:spTree>
      <p:nvGrpSpPr>
        <p:cNvPr id="1" name=""/>
        <p:cNvGrpSpPr/>
        <p:nvPr/>
      </p:nvGrpSpPr>
      <p:grpSpPr>
        <a:xfrm>
          <a:off x="0" y="0"/>
          <a:ext cx="0" cy="0"/>
          <a:chOff x="0" y="0"/>
          <a:chExt cx="0" cy="0"/>
        </a:xfrm>
      </p:grpSpPr>
      <p:sp>
        <p:nvSpPr>
          <p:cNvPr id="11" name="正方形/長方形 10"/>
          <p:cNvSpPr/>
          <p:nvPr userDrawn="1"/>
        </p:nvSpPr>
        <p:spPr>
          <a:xfrm>
            <a:off x="1" y="6809174"/>
            <a:ext cx="6858000" cy="3112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46" b="0" i="0" dirty="0">
              <a:latin typeface="HGPGothicE" charset="-128"/>
              <a:ea typeface="HGPGothicE" charset="-128"/>
            </a:endParaRPr>
          </a:p>
        </p:txBody>
      </p:sp>
      <p:pic>
        <p:nvPicPr>
          <p:cNvPr id="13" name="図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08401"/>
            <a:ext cx="2475691" cy="9297601"/>
          </a:xfrm>
          <a:prstGeom prst="rect">
            <a:avLst/>
          </a:prstGeom>
        </p:spPr>
      </p:pic>
      <p:sp>
        <p:nvSpPr>
          <p:cNvPr id="8" name="Text Placeholder 2"/>
          <p:cNvSpPr>
            <a:spLocks noGrp="1"/>
          </p:cNvSpPr>
          <p:nvPr>
            <p:ph type="body" idx="17" hasCustomPrompt="1"/>
          </p:nvPr>
        </p:nvSpPr>
        <p:spPr>
          <a:xfrm>
            <a:off x="1528316" y="8469882"/>
            <a:ext cx="5290693" cy="1423597"/>
          </a:xfrm>
          <a:prstGeom prst="rect">
            <a:avLst/>
          </a:prstGeom>
          <a:effectLst/>
        </p:spPr>
        <p:txBody>
          <a:bodyPr anchor="t">
            <a:normAutofit/>
          </a:bodyPr>
          <a:lstStyle>
            <a:lvl1pPr marL="0" marR="0" indent="0" algn="l" defTabSz="335670" rtl="0" eaLnBrk="1" fontAlgn="ctr" latinLnBrk="0" hangingPunct="1">
              <a:lnSpc>
                <a:spcPct val="100000"/>
              </a:lnSpc>
              <a:spcBef>
                <a:spcPts val="0"/>
              </a:spcBef>
              <a:spcAft>
                <a:spcPct val="0"/>
              </a:spcAft>
              <a:buClrTx/>
              <a:buSzTx/>
              <a:buFont typeface="Arial" pitchFamily="34" charset="0"/>
              <a:buNone/>
              <a:tabLst/>
              <a:defRPr sz="1246" b="0" i="0" baseline="0">
                <a:solidFill>
                  <a:srgbClr val="FFFFFF"/>
                </a:solidFill>
                <a:latin typeface="+mn-lt"/>
                <a:ea typeface="+mn-ea"/>
                <a:cs typeface="HGPGothicE" charset="-128"/>
              </a:defRPr>
            </a:lvl1pPr>
            <a:lvl2pPr marL="421995" indent="0">
              <a:buNone/>
              <a:defRPr sz="969">
                <a:solidFill>
                  <a:schemeClr val="bg1"/>
                </a:solidFill>
                <a:latin typeface="MS PGothic" charset="-128"/>
                <a:ea typeface="MS PGothic" charset="-128"/>
                <a:cs typeface="MS PGothic" charset="-128"/>
              </a:defRPr>
            </a:lvl2pPr>
            <a:lvl3pPr marL="843990" indent="0">
              <a:buNone/>
              <a:defRPr sz="969">
                <a:solidFill>
                  <a:schemeClr val="bg1"/>
                </a:solidFill>
                <a:latin typeface="MS PGothic" charset="-128"/>
                <a:ea typeface="MS PGothic" charset="-128"/>
                <a:cs typeface="MS PGothic" charset="-128"/>
              </a:defRPr>
            </a:lvl3pPr>
            <a:lvl4pPr marL="1265984" indent="0">
              <a:buNone/>
              <a:defRPr sz="1293">
                <a:solidFill>
                  <a:schemeClr val="tx1">
                    <a:tint val="75000"/>
                  </a:schemeClr>
                </a:solidFill>
              </a:defRPr>
            </a:lvl4pPr>
            <a:lvl5pPr marL="1687978" indent="0">
              <a:buNone/>
              <a:defRPr sz="1293">
                <a:solidFill>
                  <a:schemeClr val="tx1">
                    <a:tint val="75000"/>
                  </a:schemeClr>
                </a:solidFill>
              </a:defRPr>
            </a:lvl5pPr>
            <a:lvl6pPr marL="2109973" indent="0">
              <a:buNone/>
              <a:defRPr sz="1293">
                <a:solidFill>
                  <a:schemeClr val="tx1">
                    <a:tint val="75000"/>
                  </a:schemeClr>
                </a:solidFill>
              </a:defRPr>
            </a:lvl6pPr>
            <a:lvl7pPr marL="2531967" indent="0">
              <a:buNone/>
              <a:defRPr sz="1293">
                <a:solidFill>
                  <a:schemeClr val="tx1">
                    <a:tint val="75000"/>
                  </a:schemeClr>
                </a:solidFill>
              </a:defRPr>
            </a:lvl7pPr>
            <a:lvl8pPr marL="2953961" indent="0">
              <a:buNone/>
              <a:defRPr sz="1293">
                <a:solidFill>
                  <a:schemeClr val="tx1">
                    <a:tint val="75000"/>
                  </a:schemeClr>
                </a:solidFill>
              </a:defRPr>
            </a:lvl8pPr>
            <a:lvl9pPr marL="3375956" indent="0">
              <a:buNone/>
              <a:defRPr sz="1293">
                <a:solidFill>
                  <a:schemeClr val="tx1">
                    <a:tint val="75000"/>
                  </a:schemeClr>
                </a:solidFill>
              </a:defRPr>
            </a:lvl9pPr>
          </a:lstStyle>
          <a:p>
            <a:pPr marL="0" marR="0" lvl="0" indent="0" algn="l" defTabSz="335670" rtl="0" eaLnBrk="1" fontAlgn="ctr" latinLnBrk="0" hangingPunct="1">
              <a:lnSpc>
                <a:spcPct val="100000"/>
              </a:lnSpc>
              <a:spcBef>
                <a:spcPts val="0"/>
              </a:spcBef>
              <a:spcAft>
                <a:spcPct val="0"/>
              </a:spcAft>
              <a:buClrTx/>
              <a:buSzTx/>
              <a:buFont typeface="Arial" pitchFamily="34" charset="0"/>
              <a:buNone/>
              <a:tabLst/>
              <a:defRPr/>
            </a:pPr>
            <a:r>
              <a:rPr lang="ja-JP" altLang="en-US" dirty="0"/>
              <a:t>○○○○年○○月○○日</a:t>
            </a:r>
            <a:br>
              <a:rPr lang="ja-JP" altLang="en-US" dirty="0"/>
            </a:br>
            <a:r>
              <a:rPr lang="ja-JP" altLang="en-US" dirty="0"/>
              <a:t>株式会社ＮＴＴデータ経営研究所</a:t>
            </a:r>
            <a:br>
              <a:rPr lang="ja-JP" altLang="en-US" dirty="0"/>
            </a:br>
            <a:r>
              <a:rPr lang="ja-JP" altLang="en-US" dirty="0"/>
              <a:t>○○○○○○○○○○○○</a:t>
            </a:r>
            <a:endParaRPr kumimoji="1" lang="ja-JP" altLang="en-US" dirty="0"/>
          </a:p>
        </p:txBody>
      </p:sp>
      <p:sp>
        <p:nvSpPr>
          <p:cNvPr id="12" name="タイトル 1"/>
          <p:cNvSpPr>
            <a:spLocks noGrp="1"/>
          </p:cNvSpPr>
          <p:nvPr>
            <p:ph type="title" hasCustomPrompt="1"/>
          </p:nvPr>
        </p:nvSpPr>
        <p:spPr>
          <a:xfrm>
            <a:off x="1528316" y="6947916"/>
            <a:ext cx="5290693" cy="1427724"/>
          </a:xfrm>
          <a:prstGeom prst="rect">
            <a:avLst/>
          </a:prstGeom>
          <a:effectLst/>
        </p:spPr>
        <p:txBody>
          <a:bodyPr anchor="t">
            <a:normAutofit/>
          </a:bodyPr>
          <a:lstStyle>
            <a:lvl1pPr>
              <a:defRPr lang="ja-JP" altLang="en-US" sz="1662" spc="0" baseline="0" dirty="0" smtClean="0">
                <a:solidFill>
                  <a:srgbClr val="FFFFFF"/>
                </a:solidFill>
                <a:latin typeface="+mn-lt"/>
                <a:ea typeface="+mn-ea"/>
              </a:defRPr>
            </a:lvl1pPr>
          </a:lstStyle>
          <a:p>
            <a:pPr marL="0" lvl="0" indent="0" fontAlgn="ctr">
              <a:spcBef>
                <a:spcPts val="0"/>
              </a:spcBef>
              <a:buFont typeface="Arial" pitchFamily="34" charset="0"/>
              <a:buNone/>
            </a:pPr>
            <a:r>
              <a:rPr kumimoji="1" lang="ja-JP" altLang="en-US" dirty="0"/>
              <a:t>［タイトル（１</a:t>
            </a:r>
            <a:r>
              <a:rPr kumimoji="1" lang="en-US" altLang="ja-JP" dirty="0"/>
              <a:t>〜</a:t>
            </a:r>
            <a:r>
              <a:rPr kumimoji="1" lang="ja-JP" altLang="en-US" dirty="0"/>
              <a:t>３行）］</a:t>
            </a:r>
          </a:p>
        </p:txBody>
      </p:sp>
      <p:pic>
        <p:nvPicPr>
          <p:cNvPr id="16" name="図 15">
            <a:extLst>
              <a:ext uri="{FF2B5EF4-FFF2-40B4-BE49-F238E27FC236}">
                <a16:creationId xmlns:a16="http://schemas.microsoft.com/office/drawing/2014/main" id="{A6047BE2-75E4-8743-8BCD-19E0EC5A22EE}"/>
              </a:ext>
            </a:extLst>
          </p:cNvPr>
          <p:cNvPicPr>
            <a:picLocks noChangeAspect="1"/>
          </p:cNvPicPr>
          <p:nvPr userDrawn="1"/>
        </p:nvPicPr>
        <p:blipFill>
          <a:blip r:embed="rId3"/>
          <a:stretch>
            <a:fillRect/>
          </a:stretch>
        </p:blipFill>
        <p:spPr>
          <a:xfrm>
            <a:off x="4890721" y="366889"/>
            <a:ext cx="1824369" cy="1304044"/>
          </a:xfrm>
          <a:prstGeom prst="rect">
            <a:avLst/>
          </a:prstGeom>
        </p:spPr>
      </p:pic>
    </p:spTree>
    <p:extLst>
      <p:ext uri="{BB962C8B-B14F-4D97-AF65-F5344CB8AC3E}">
        <p14:creationId xmlns:p14="http://schemas.microsoft.com/office/powerpoint/2010/main" val="263448558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目次">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9A2B2F6D-705F-4251-969F-C7502713D97B}"/>
              </a:ext>
            </a:extLst>
          </p:cNvPr>
          <p:cNvSpPr>
            <a:spLocks noGrp="1"/>
          </p:cNvSpPr>
          <p:nvPr>
            <p:ph type="body" sz="quarter" idx="11" hasCustomPrompt="1"/>
          </p:nvPr>
        </p:nvSpPr>
        <p:spPr>
          <a:xfrm>
            <a:off x="1484801" y="1311626"/>
            <a:ext cx="5034462" cy="8008000"/>
          </a:xfrm>
          <a:prstGeom prst="rect">
            <a:avLst/>
          </a:prstGeom>
        </p:spPr>
        <p:txBody>
          <a:bodyPr/>
          <a:lstStyle>
            <a:lvl1pPr marL="316520" indent="-316520">
              <a:buFont typeface="+mj-lt"/>
              <a:buAutoNum type="arabicPeriod"/>
              <a:defRPr sz="1385"/>
            </a:lvl1pPr>
            <a:lvl2pPr>
              <a:defRPr sz="1385"/>
            </a:lvl2pPr>
            <a:lvl3pPr>
              <a:defRPr sz="1385"/>
            </a:lvl3pPr>
            <a:lvl4pPr>
              <a:defRPr sz="1385"/>
            </a:lvl4pPr>
            <a:lvl5pPr>
              <a:defRPr sz="1385"/>
            </a:lvl5pPr>
          </a:lstStyle>
          <a:p>
            <a:pPr lvl="0"/>
            <a:r>
              <a:rPr kumimoji="1" lang="ja-JP" altLang="en-US" dirty="0"/>
              <a:t>目次の入力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5" name="タイトル 1"/>
          <p:cNvSpPr>
            <a:spLocks noGrp="1"/>
          </p:cNvSpPr>
          <p:nvPr>
            <p:ph type="title" hasCustomPrompt="1"/>
          </p:nvPr>
        </p:nvSpPr>
        <p:spPr>
          <a:xfrm>
            <a:off x="119206" y="2524"/>
            <a:ext cx="6631365" cy="1055599"/>
          </a:xfrm>
          <a:prstGeom prst="rect">
            <a:avLst/>
          </a:prstGeom>
        </p:spPr>
        <p:txBody>
          <a:bodyPr anchor="ctr" anchorCtr="0">
            <a:normAutofit/>
          </a:bodyPr>
          <a:lstStyle>
            <a:lvl1pPr>
              <a:defRPr lang="ja-JP" altLang="en-US" sz="1662" spc="0" dirty="0" smtClean="0">
                <a:solidFill>
                  <a:schemeClr val="tx1"/>
                </a:solidFill>
                <a:latin typeface="+mj-ea"/>
                <a:ea typeface="+mj-ea"/>
                <a:cs typeface="Arial"/>
              </a:defRPr>
            </a:lvl1pPr>
          </a:lstStyle>
          <a:p>
            <a:pPr marL="156784" marR="0" lvl="0" indent="-156784" defTabSz="421995" latinLnBrk="0">
              <a:lnSpc>
                <a:spcPct val="100000"/>
              </a:lnSpc>
              <a:spcBef>
                <a:spcPct val="20000"/>
              </a:spcBef>
              <a:buClrTx/>
              <a:buSzTx/>
              <a:buFont typeface="Arial" pitchFamily="34" charset="0"/>
              <a:buNone/>
              <a:tabLst/>
            </a:pPr>
            <a:r>
              <a:rPr kumimoji="1" lang="ja-JP" altLang="en-US" dirty="0"/>
              <a:t>［目次］</a:t>
            </a:r>
          </a:p>
        </p:txBody>
      </p:sp>
      <p:sp>
        <p:nvSpPr>
          <p:cNvPr id="12" name="TextBox 16"/>
          <p:cNvSpPr txBox="1"/>
          <p:nvPr userDrawn="1"/>
        </p:nvSpPr>
        <p:spPr>
          <a:xfrm>
            <a:off x="6407823" y="9488554"/>
            <a:ext cx="464006"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tx1"/>
                </a:solidFill>
                <a:latin typeface="HGPGothicE" charset="-128"/>
                <a:ea typeface="HGPGothicE" charset="-128"/>
                <a:cs typeface="HGPGothicE" charset="-128"/>
              </a:rPr>
              <a:pPr algn="ctr" fontAlgn="auto">
                <a:spcBef>
                  <a:spcPts val="0"/>
                </a:spcBef>
                <a:spcAft>
                  <a:spcPts val="0"/>
                </a:spcAft>
                <a:defRPr/>
              </a:pPr>
              <a:t>‹#›</a:t>
            </a:fld>
            <a:endParaRPr lang="en-US" sz="831" b="0" i="0" dirty="0">
              <a:solidFill>
                <a:schemeClr val="tx1"/>
              </a:solidFill>
              <a:latin typeface="HGPGothicE" charset="-128"/>
              <a:ea typeface="HGPGothicE" charset="-128"/>
              <a:cs typeface="HGPGothicE" charset="-128"/>
            </a:endParaRPr>
          </a:p>
        </p:txBody>
      </p:sp>
    </p:spTree>
    <p:extLst>
      <p:ext uri="{BB962C8B-B14F-4D97-AF65-F5344CB8AC3E}">
        <p14:creationId xmlns:p14="http://schemas.microsoft.com/office/powerpoint/2010/main" val="385021059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中扉">
    <p:bg>
      <p:bgPr>
        <a:solidFill>
          <a:schemeClr val="accent2"/>
        </a:solidFill>
        <a:effectLst/>
      </p:bgPr>
    </p:bg>
    <p:spTree>
      <p:nvGrpSpPr>
        <p:cNvPr id="1" name=""/>
        <p:cNvGrpSpPr/>
        <p:nvPr/>
      </p:nvGrpSpPr>
      <p:grpSpPr>
        <a:xfrm>
          <a:off x="0" y="0"/>
          <a:ext cx="0" cy="0"/>
          <a:chOff x="0" y="0"/>
          <a:chExt cx="0" cy="0"/>
        </a:xfrm>
      </p:grpSpPr>
      <p:sp>
        <p:nvSpPr>
          <p:cNvPr id="7" name="タイトル 1"/>
          <p:cNvSpPr>
            <a:spLocks noGrp="1"/>
          </p:cNvSpPr>
          <p:nvPr>
            <p:ph type="title" hasCustomPrompt="1"/>
          </p:nvPr>
        </p:nvSpPr>
        <p:spPr>
          <a:xfrm>
            <a:off x="1071692" y="1312596"/>
            <a:ext cx="4700337" cy="6373435"/>
          </a:xfrm>
          <a:prstGeom prst="rect">
            <a:avLst/>
          </a:prstGeom>
        </p:spPr>
        <p:txBody>
          <a:bodyPr anchor="ctr" anchorCtr="1">
            <a:normAutofit/>
          </a:bodyPr>
          <a:lstStyle>
            <a:lvl1pPr algn="ctr">
              <a:defRPr sz="1662" spc="138" baseline="0">
                <a:solidFill>
                  <a:srgbClr val="FFFFFF"/>
                </a:solidFill>
                <a:latin typeface="+mn-lt"/>
                <a:ea typeface="+mn-ea"/>
              </a:defRPr>
            </a:lvl1pPr>
          </a:lstStyle>
          <a:p>
            <a:r>
              <a:rPr kumimoji="1" lang="ja-JP" altLang="en-US" dirty="0"/>
              <a:t>［中扉］</a:t>
            </a:r>
          </a:p>
        </p:txBody>
      </p:sp>
      <p:sp>
        <p:nvSpPr>
          <p:cNvPr id="8" name="TextBox 16"/>
          <p:cNvSpPr txBox="1"/>
          <p:nvPr userDrawn="1"/>
        </p:nvSpPr>
        <p:spPr>
          <a:xfrm>
            <a:off x="6469954" y="9463252"/>
            <a:ext cx="464006"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bg1"/>
                </a:solidFill>
                <a:latin typeface="HGPGothicE" charset="-128"/>
                <a:ea typeface="HGPGothicE" charset="-128"/>
                <a:cs typeface="HGPGothicE" charset="-128"/>
              </a:rPr>
              <a:pPr algn="ctr" fontAlgn="auto">
                <a:spcBef>
                  <a:spcPts val="0"/>
                </a:spcBef>
                <a:spcAft>
                  <a:spcPts val="0"/>
                </a:spcAft>
                <a:defRPr/>
              </a:pPr>
              <a:t>‹#›</a:t>
            </a:fld>
            <a:endParaRPr lang="en-US" sz="831" b="0" i="0" dirty="0">
              <a:solidFill>
                <a:schemeClr val="bg1"/>
              </a:solidFill>
              <a:latin typeface="HGPGothicE" charset="-128"/>
              <a:ea typeface="HGPGothicE" charset="-128"/>
              <a:cs typeface="HGPGothicE" charset="-128"/>
            </a:endParaRPr>
          </a:p>
        </p:txBody>
      </p:sp>
    </p:spTree>
    <p:extLst>
      <p:ext uri="{BB962C8B-B14F-4D97-AF65-F5344CB8AC3E}">
        <p14:creationId xmlns:p14="http://schemas.microsoft.com/office/powerpoint/2010/main" val="354421066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タイトルとコンテンツA">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06ACBF3F-D8C8-49E5-AED6-9B2012FC0A11}"/>
              </a:ext>
            </a:extLst>
          </p:cNvPr>
          <p:cNvSpPr>
            <a:spLocks noGrp="1"/>
          </p:cNvSpPr>
          <p:nvPr>
            <p:ph type="body" sz="quarter" idx="11" hasCustomPrompt="1"/>
          </p:nvPr>
        </p:nvSpPr>
        <p:spPr>
          <a:xfrm>
            <a:off x="326415" y="1237665"/>
            <a:ext cx="6193385" cy="7592000"/>
          </a:xfrm>
          <a:prstGeom prst="rect">
            <a:avLst/>
          </a:prstGeom>
        </p:spPr>
        <p:txBody>
          <a:bodyPr/>
          <a:lstStyle>
            <a:lvl1pPr marL="0" indent="0">
              <a:buNone/>
              <a:defRPr sz="1385"/>
            </a:lvl1pPr>
            <a:lvl2pPr>
              <a:defRPr sz="1385"/>
            </a:lvl2pPr>
            <a:lvl3pPr>
              <a:defRPr sz="1385"/>
            </a:lvl3pPr>
            <a:lvl4pPr>
              <a:defRPr sz="1385"/>
            </a:lvl4pPr>
            <a:lvl5pPr>
              <a:defRPr sz="1385"/>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タイトル 1"/>
          <p:cNvSpPr>
            <a:spLocks noGrp="1"/>
          </p:cNvSpPr>
          <p:nvPr>
            <p:ph type="title" hasCustomPrompt="1"/>
          </p:nvPr>
        </p:nvSpPr>
        <p:spPr>
          <a:xfrm>
            <a:off x="119206" y="4192"/>
            <a:ext cx="6631365" cy="1055599"/>
          </a:xfrm>
          <a:prstGeom prst="rect">
            <a:avLst/>
          </a:prstGeom>
        </p:spPr>
        <p:txBody>
          <a:bodyPr tIns="108000" anchor="ctr" anchorCtr="0">
            <a:normAutofit/>
          </a:bodyPr>
          <a:lstStyle>
            <a:lvl1pPr>
              <a:defRPr lang="ja-JP" altLang="en-US" sz="1662" spc="0" dirty="0" smtClean="0">
                <a:solidFill>
                  <a:schemeClr val="tx2"/>
                </a:solidFill>
                <a:latin typeface="+mj-ea"/>
                <a:ea typeface="+mj-ea"/>
                <a:cs typeface="Arial"/>
              </a:defRPr>
            </a:lvl1pPr>
          </a:lstStyle>
          <a:p>
            <a:pPr marL="156784" marR="0" lvl="0" indent="-156784" defTabSz="421995" latinLnBrk="0">
              <a:lnSpc>
                <a:spcPct val="100000"/>
              </a:lnSpc>
              <a:spcBef>
                <a:spcPct val="20000"/>
              </a:spcBef>
              <a:buClrTx/>
              <a:buSzTx/>
              <a:buFont typeface="+mj-lt"/>
              <a:buNone/>
              <a:tabLst/>
            </a:pPr>
            <a:r>
              <a:rPr kumimoji="1" lang="ja-JP" altLang="en-US" dirty="0"/>
              <a:t>［タイトル］</a:t>
            </a:r>
          </a:p>
        </p:txBody>
      </p:sp>
    </p:spTree>
    <p:extLst>
      <p:ext uri="{BB962C8B-B14F-4D97-AF65-F5344CB8AC3E}">
        <p14:creationId xmlns:p14="http://schemas.microsoft.com/office/powerpoint/2010/main" val="393230632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タイトルとコンテンツB">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26844846-989F-49DD-8D5C-53B561520309}"/>
              </a:ext>
            </a:extLst>
          </p:cNvPr>
          <p:cNvSpPr>
            <a:spLocks noGrp="1"/>
          </p:cNvSpPr>
          <p:nvPr>
            <p:ph type="body" sz="quarter" idx="11" hasCustomPrompt="1"/>
          </p:nvPr>
        </p:nvSpPr>
        <p:spPr>
          <a:xfrm>
            <a:off x="327513" y="1311626"/>
            <a:ext cx="6193385" cy="7592000"/>
          </a:xfrm>
          <a:prstGeom prst="rect">
            <a:avLst/>
          </a:prstGeom>
        </p:spPr>
        <p:txBody>
          <a:bodyPr/>
          <a:lstStyle>
            <a:lvl1pPr marL="0" indent="0">
              <a:buNone/>
              <a:defRPr sz="1385"/>
            </a:lvl1pPr>
            <a:lvl2pPr>
              <a:defRPr sz="1385"/>
            </a:lvl2pPr>
            <a:lvl3pPr>
              <a:defRPr sz="1385"/>
            </a:lvl3pPr>
            <a:lvl4pPr>
              <a:defRPr sz="1385"/>
            </a:lvl4pPr>
            <a:lvl5pPr>
              <a:defRPr sz="1385"/>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Rectangle 20"/>
          <p:cNvSpPr/>
          <p:nvPr userDrawn="1"/>
        </p:nvSpPr>
        <p:spPr>
          <a:xfrm>
            <a:off x="0" y="0"/>
            <a:ext cx="6858000" cy="105979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58170" tIns="29085" rIns="58170" bIns="29085" rtlCol="0" anchor="ctr">
            <a:normAutofit/>
          </a:bodyPr>
          <a:lstStyle/>
          <a:p>
            <a:pPr algn="ctr"/>
            <a:endParaRPr lang="en-US" sz="1261" dirty="0"/>
          </a:p>
        </p:txBody>
      </p:sp>
      <p:sp>
        <p:nvSpPr>
          <p:cNvPr id="10" name="タイトル 1"/>
          <p:cNvSpPr>
            <a:spLocks noGrp="1"/>
          </p:cNvSpPr>
          <p:nvPr>
            <p:ph type="title" hasCustomPrompt="1"/>
          </p:nvPr>
        </p:nvSpPr>
        <p:spPr>
          <a:xfrm>
            <a:off x="119206" y="4192"/>
            <a:ext cx="6631365" cy="1055599"/>
          </a:xfrm>
          <a:prstGeom prst="rect">
            <a:avLst/>
          </a:prstGeom>
        </p:spPr>
        <p:txBody>
          <a:bodyPr tIns="108000" anchor="ctr" anchorCtr="0">
            <a:normAutofit/>
          </a:bodyPr>
          <a:lstStyle>
            <a:lvl1pPr>
              <a:defRPr lang="ja-JP" altLang="en-US" sz="1662" spc="0" dirty="0" smtClean="0">
                <a:solidFill>
                  <a:schemeClr val="bg1"/>
                </a:solidFill>
                <a:latin typeface="+mj-ea"/>
                <a:ea typeface="+mj-ea"/>
                <a:cs typeface="Arial"/>
              </a:defRPr>
            </a:lvl1pPr>
          </a:lstStyle>
          <a:p>
            <a:pPr marL="156784" marR="0" lvl="0" indent="-156784" defTabSz="421995" latinLnBrk="0">
              <a:lnSpc>
                <a:spcPct val="100000"/>
              </a:lnSpc>
              <a:spcBef>
                <a:spcPct val="20000"/>
              </a:spcBef>
              <a:buClrTx/>
              <a:buSzTx/>
              <a:buFont typeface="+mj-lt"/>
              <a:buNone/>
              <a:tabLst/>
            </a:pPr>
            <a:r>
              <a:rPr kumimoji="1" lang="ja-JP" altLang="en-US" dirty="0"/>
              <a:t>［タイトル］</a:t>
            </a:r>
          </a:p>
        </p:txBody>
      </p:sp>
    </p:spTree>
    <p:extLst>
      <p:ext uri="{BB962C8B-B14F-4D97-AF65-F5344CB8AC3E}">
        <p14:creationId xmlns:p14="http://schemas.microsoft.com/office/powerpoint/2010/main" val="258451823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タイトルとコンテンツC">
    <p:bg>
      <p:bgPr>
        <a:solidFill>
          <a:schemeClr val="tx1">
            <a:lumMod val="50000"/>
          </a:schemeClr>
        </a:solidFill>
        <a:effectLst/>
      </p:bgPr>
    </p:bg>
    <p:spTree>
      <p:nvGrpSpPr>
        <p:cNvPr id="1" name=""/>
        <p:cNvGrpSpPr/>
        <p:nvPr/>
      </p:nvGrpSpPr>
      <p:grpSpPr>
        <a:xfrm>
          <a:off x="0" y="0"/>
          <a:ext cx="0" cy="0"/>
          <a:chOff x="0" y="0"/>
          <a:chExt cx="0" cy="0"/>
        </a:xfrm>
      </p:grpSpPr>
      <p:sp>
        <p:nvSpPr>
          <p:cNvPr id="12" name="コンテンツ プレースホルダー 2"/>
          <p:cNvSpPr>
            <a:spLocks noGrp="1"/>
          </p:cNvSpPr>
          <p:nvPr>
            <p:ph idx="10" hasCustomPrompt="1"/>
          </p:nvPr>
        </p:nvSpPr>
        <p:spPr>
          <a:xfrm>
            <a:off x="1959162" y="4120908"/>
            <a:ext cx="2940355" cy="1196147"/>
          </a:xfrm>
          <a:prstGeom prst="rect">
            <a:avLst/>
          </a:prstGeom>
          <a:ln w="38100">
            <a:solidFill>
              <a:schemeClr val="bg1"/>
            </a:solidFill>
            <a:prstDash val="sysDot"/>
          </a:ln>
        </p:spPr>
        <p:txBody>
          <a:bodyPr lIns="90000" anchor="ctr" anchorCtr="1"/>
          <a:lstStyle>
            <a:lvl1pPr marL="0" indent="0" fontAlgn="ctr">
              <a:spcBef>
                <a:spcPts val="0"/>
              </a:spcBef>
              <a:buFontTx/>
              <a:buNone/>
              <a:defRPr sz="1246" b="0" i="0" spc="55" baseline="0">
                <a:solidFill>
                  <a:schemeClr val="bg1"/>
                </a:solidFill>
                <a:latin typeface="HGPGothicE" charset="-128"/>
                <a:ea typeface="HGPGothicE" charset="-128"/>
                <a:cs typeface="HGPGothicE" charset="-128"/>
              </a:defRPr>
            </a:lvl1pPr>
            <a:lvl2pPr marL="335670" indent="0" fontAlgn="ctr">
              <a:spcBef>
                <a:spcPts val="0"/>
              </a:spcBef>
              <a:buFontTx/>
              <a:buNone/>
              <a:defRPr sz="1246" b="0" i="0" spc="55">
                <a:solidFill>
                  <a:schemeClr val="bg1"/>
                </a:solidFill>
                <a:latin typeface="HGPGothicE" charset="-128"/>
                <a:ea typeface="HGPGothicE" charset="-128"/>
                <a:cs typeface="HGPGothicE" charset="-128"/>
              </a:defRPr>
            </a:lvl2pPr>
            <a:lvl3pPr marL="671340" indent="0" fontAlgn="ctr">
              <a:spcBef>
                <a:spcPts val="0"/>
              </a:spcBef>
              <a:buFontTx/>
              <a:buNone/>
              <a:defRPr sz="1246" b="0" i="0" spc="55">
                <a:solidFill>
                  <a:schemeClr val="bg1"/>
                </a:solidFill>
                <a:latin typeface="HGPGothicE" charset="-128"/>
                <a:ea typeface="HGPGothicE" charset="-128"/>
                <a:cs typeface="HGPGothicE" charset="-128"/>
              </a:defRPr>
            </a:lvl3pPr>
            <a:lvl4pPr marL="1007011" indent="0">
              <a:buFontTx/>
              <a:buNone/>
              <a:defRPr>
                <a:solidFill>
                  <a:schemeClr val="tx2"/>
                </a:solidFill>
              </a:defRPr>
            </a:lvl4pPr>
            <a:lvl5pPr marL="1342681" indent="0">
              <a:buFontTx/>
              <a:buNone/>
              <a:defRPr>
                <a:solidFill>
                  <a:schemeClr val="tx2"/>
                </a:solidFill>
              </a:defRPr>
            </a:lvl5pPr>
          </a:lstStyle>
          <a:p>
            <a:pPr algn="ctr"/>
            <a:r>
              <a:rPr lang="ja-JP" altLang="en-US" sz="1246" spc="138">
                <a:solidFill>
                  <a:srgbClr val="FFFFFF"/>
                </a:solidFill>
                <a:latin typeface="HGPGothicE" charset="-128"/>
                <a:ea typeface="HGPGothicE" charset="-128"/>
                <a:cs typeface="HGPGothicE" charset="-128"/>
              </a:rPr>
              <a:t>写真</a:t>
            </a:r>
            <a:r>
              <a:rPr lang="en-US" altLang="ja-JP" sz="1246" spc="138">
                <a:solidFill>
                  <a:srgbClr val="FFFFFF"/>
                </a:solidFill>
                <a:latin typeface="HGPGothicE" charset="-128"/>
                <a:ea typeface="HGPGothicE" charset="-128"/>
                <a:cs typeface="HGPGothicE" charset="-128"/>
              </a:rPr>
              <a:t>/</a:t>
            </a:r>
            <a:r>
              <a:rPr lang="ja-JP" altLang="en-US" sz="1246" spc="138">
                <a:solidFill>
                  <a:srgbClr val="FFFFFF"/>
                </a:solidFill>
                <a:latin typeface="HGPGothicE" charset="-128"/>
                <a:ea typeface="HGPGothicE" charset="-128"/>
                <a:cs typeface="HGPGothicE" charset="-128"/>
              </a:rPr>
              <a:t>動画を貼付</a:t>
            </a:r>
            <a:endParaRPr lang="ja-JP" altLang="en-US" sz="1246" spc="138" dirty="0">
              <a:solidFill>
                <a:srgbClr val="FFFFFF"/>
              </a:solidFill>
              <a:latin typeface="HGPGothicE" charset="-128"/>
              <a:ea typeface="HGPGothicE" charset="-128"/>
              <a:cs typeface="HGPGothicE" charset="-128"/>
            </a:endParaRPr>
          </a:p>
        </p:txBody>
      </p:sp>
      <p:sp>
        <p:nvSpPr>
          <p:cNvPr id="9" name="TextBox 16"/>
          <p:cNvSpPr txBox="1"/>
          <p:nvPr userDrawn="1"/>
        </p:nvSpPr>
        <p:spPr>
          <a:xfrm>
            <a:off x="6469954" y="9463252"/>
            <a:ext cx="464006"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bg1"/>
                </a:solidFill>
                <a:latin typeface="HGPGothicE" charset="-128"/>
                <a:ea typeface="HGPGothicE" charset="-128"/>
                <a:cs typeface="HGPGothicE" charset="-128"/>
              </a:rPr>
              <a:pPr algn="ctr" fontAlgn="auto">
                <a:spcBef>
                  <a:spcPts val="0"/>
                </a:spcBef>
                <a:spcAft>
                  <a:spcPts val="0"/>
                </a:spcAft>
                <a:defRPr/>
              </a:pPr>
              <a:t>‹#›</a:t>
            </a:fld>
            <a:endParaRPr lang="en-US" sz="831" b="0" i="0" dirty="0">
              <a:solidFill>
                <a:schemeClr val="bg1"/>
              </a:solidFill>
              <a:latin typeface="HGPGothicE" charset="-128"/>
              <a:ea typeface="HGPGothicE" charset="-128"/>
              <a:cs typeface="HGPGothicE" charset="-128"/>
            </a:endParaRPr>
          </a:p>
        </p:txBody>
      </p:sp>
    </p:spTree>
    <p:extLst>
      <p:ext uri="{BB962C8B-B14F-4D97-AF65-F5344CB8AC3E}">
        <p14:creationId xmlns:p14="http://schemas.microsoft.com/office/powerpoint/2010/main" val="157615281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クロージングロゴ">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743702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表紙A(白ロゴ)">
    <p:spTree>
      <p:nvGrpSpPr>
        <p:cNvPr id="1" name=""/>
        <p:cNvGrpSpPr/>
        <p:nvPr/>
      </p:nvGrpSpPr>
      <p:grpSpPr>
        <a:xfrm>
          <a:off x="0" y="0"/>
          <a:ext cx="0" cy="0"/>
          <a:chOff x="0" y="0"/>
          <a:chExt cx="0" cy="0"/>
        </a:xfrm>
      </p:grpSpPr>
      <p:pic>
        <p:nvPicPr>
          <p:cNvPr id="13" name="図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6857999" cy="9906000"/>
          </a:xfrm>
          <a:prstGeom prst="rect">
            <a:avLst/>
          </a:prstGeom>
          <a:ln>
            <a:solidFill>
              <a:schemeClr val="accent1"/>
            </a:solidFill>
          </a:ln>
        </p:spPr>
      </p:pic>
      <p:sp>
        <p:nvSpPr>
          <p:cNvPr id="14" name="正方形/長方形 13"/>
          <p:cNvSpPr/>
          <p:nvPr/>
        </p:nvSpPr>
        <p:spPr>
          <a:xfrm>
            <a:off x="1" y="6809174"/>
            <a:ext cx="6858000" cy="3112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46" b="0" i="0" dirty="0">
              <a:latin typeface="HGPGothicE" charset="-128"/>
              <a:ea typeface="HGPGothicE" charset="-128"/>
            </a:endParaRPr>
          </a:p>
        </p:txBody>
      </p:sp>
      <p:pic>
        <p:nvPicPr>
          <p:cNvPr id="15" name="図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08401"/>
            <a:ext cx="2475691" cy="9297601"/>
          </a:xfrm>
          <a:prstGeom prst="rect">
            <a:avLst/>
          </a:prstGeom>
        </p:spPr>
      </p:pic>
      <p:sp>
        <p:nvSpPr>
          <p:cNvPr id="18" name="Text Placeholder 2"/>
          <p:cNvSpPr>
            <a:spLocks noGrp="1"/>
          </p:cNvSpPr>
          <p:nvPr>
            <p:ph type="body" idx="17" hasCustomPrompt="1"/>
          </p:nvPr>
        </p:nvSpPr>
        <p:spPr>
          <a:xfrm>
            <a:off x="1528316" y="8469882"/>
            <a:ext cx="5290693" cy="1423597"/>
          </a:xfrm>
          <a:prstGeom prst="rect">
            <a:avLst/>
          </a:prstGeom>
          <a:effectLst/>
        </p:spPr>
        <p:txBody>
          <a:bodyPr anchor="t">
            <a:normAutofit/>
          </a:bodyPr>
          <a:lstStyle>
            <a:lvl1pPr marL="0" marR="0" indent="0" algn="l" defTabSz="335670" rtl="0" eaLnBrk="1" fontAlgn="ctr" latinLnBrk="0" hangingPunct="1">
              <a:lnSpc>
                <a:spcPct val="100000"/>
              </a:lnSpc>
              <a:spcBef>
                <a:spcPts val="0"/>
              </a:spcBef>
              <a:spcAft>
                <a:spcPct val="0"/>
              </a:spcAft>
              <a:buClrTx/>
              <a:buSzTx/>
              <a:buFont typeface="Arial" pitchFamily="34" charset="0"/>
              <a:buNone/>
              <a:tabLst/>
              <a:defRPr sz="1246" b="0" i="0" baseline="0">
                <a:solidFill>
                  <a:srgbClr val="FFFFFF"/>
                </a:solidFill>
                <a:latin typeface="+mn-lt"/>
                <a:ea typeface="HGPGothicE" charset="-128"/>
                <a:cs typeface="HGPGothicE" charset="-128"/>
              </a:defRPr>
            </a:lvl1pPr>
            <a:lvl2pPr marL="421995" indent="0">
              <a:buNone/>
              <a:defRPr sz="969">
                <a:solidFill>
                  <a:schemeClr val="bg1"/>
                </a:solidFill>
                <a:latin typeface="MS PGothic" charset="-128"/>
                <a:ea typeface="MS PGothic" charset="-128"/>
                <a:cs typeface="MS PGothic" charset="-128"/>
              </a:defRPr>
            </a:lvl2pPr>
            <a:lvl3pPr marL="843990" indent="0">
              <a:buNone/>
              <a:defRPr sz="969">
                <a:solidFill>
                  <a:schemeClr val="bg1"/>
                </a:solidFill>
                <a:latin typeface="MS PGothic" charset="-128"/>
                <a:ea typeface="MS PGothic" charset="-128"/>
                <a:cs typeface="MS PGothic" charset="-128"/>
              </a:defRPr>
            </a:lvl3pPr>
            <a:lvl4pPr marL="1265984" indent="0">
              <a:buNone/>
              <a:defRPr sz="1293">
                <a:solidFill>
                  <a:schemeClr val="tx1">
                    <a:tint val="75000"/>
                  </a:schemeClr>
                </a:solidFill>
              </a:defRPr>
            </a:lvl4pPr>
            <a:lvl5pPr marL="1687978" indent="0">
              <a:buNone/>
              <a:defRPr sz="1293">
                <a:solidFill>
                  <a:schemeClr val="tx1">
                    <a:tint val="75000"/>
                  </a:schemeClr>
                </a:solidFill>
              </a:defRPr>
            </a:lvl5pPr>
            <a:lvl6pPr marL="2109973" indent="0">
              <a:buNone/>
              <a:defRPr sz="1293">
                <a:solidFill>
                  <a:schemeClr val="tx1">
                    <a:tint val="75000"/>
                  </a:schemeClr>
                </a:solidFill>
              </a:defRPr>
            </a:lvl6pPr>
            <a:lvl7pPr marL="2531967" indent="0">
              <a:buNone/>
              <a:defRPr sz="1293">
                <a:solidFill>
                  <a:schemeClr val="tx1">
                    <a:tint val="75000"/>
                  </a:schemeClr>
                </a:solidFill>
              </a:defRPr>
            </a:lvl7pPr>
            <a:lvl8pPr marL="2953961" indent="0">
              <a:buNone/>
              <a:defRPr sz="1293">
                <a:solidFill>
                  <a:schemeClr val="tx1">
                    <a:tint val="75000"/>
                  </a:schemeClr>
                </a:solidFill>
              </a:defRPr>
            </a:lvl8pPr>
            <a:lvl9pPr marL="3375956" indent="0">
              <a:buNone/>
              <a:defRPr sz="1293">
                <a:solidFill>
                  <a:schemeClr val="tx1">
                    <a:tint val="75000"/>
                  </a:schemeClr>
                </a:solidFill>
              </a:defRPr>
            </a:lvl9pPr>
          </a:lstStyle>
          <a:p>
            <a:pPr marL="0" marR="0" lvl="0" indent="0" algn="l" defTabSz="335670" rtl="0" eaLnBrk="1" fontAlgn="ctr" latinLnBrk="0" hangingPunct="1">
              <a:lnSpc>
                <a:spcPct val="100000"/>
              </a:lnSpc>
              <a:spcBef>
                <a:spcPts val="0"/>
              </a:spcBef>
              <a:spcAft>
                <a:spcPct val="0"/>
              </a:spcAft>
              <a:buClrTx/>
              <a:buSzTx/>
              <a:buFont typeface="Arial" pitchFamily="34" charset="0"/>
              <a:buNone/>
              <a:tabLst/>
              <a:defRPr/>
            </a:pPr>
            <a:r>
              <a:rPr lang="ja-JP" altLang="en-US" dirty="0"/>
              <a:t>○○○○年○○月○○日</a:t>
            </a:r>
            <a:br>
              <a:rPr lang="ja-JP" altLang="en-US" dirty="0"/>
            </a:br>
            <a:r>
              <a:rPr lang="ja-JP" altLang="en-US" dirty="0"/>
              <a:t>株式会社ＮＴＴ</a:t>
            </a:r>
            <a:r>
              <a:rPr lang="ja-JP" altLang="en-US" dirty="0" smtClean="0"/>
              <a:t>データ経営研究所</a:t>
            </a:r>
            <a:r>
              <a:rPr lang="ja-JP" altLang="en-US" dirty="0"/>
              <a:t/>
            </a:r>
            <a:br>
              <a:rPr lang="ja-JP" altLang="en-US" dirty="0"/>
            </a:br>
            <a:r>
              <a:rPr lang="ja-JP" altLang="en-US" dirty="0"/>
              <a:t>○○○○○○○○○○○○</a:t>
            </a:r>
            <a:endParaRPr kumimoji="1" lang="ja-JP" altLang="en-US" dirty="0"/>
          </a:p>
        </p:txBody>
      </p:sp>
      <p:sp>
        <p:nvSpPr>
          <p:cNvPr id="12" name="タイトル 1"/>
          <p:cNvSpPr>
            <a:spLocks noGrp="1"/>
          </p:cNvSpPr>
          <p:nvPr>
            <p:ph type="title" hasCustomPrompt="1"/>
          </p:nvPr>
        </p:nvSpPr>
        <p:spPr>
          <a:xfrm>
            <a:off x="1528316" y="6947916"/>
            <a:ext cx="5290693" cy="1427724"/>
          </a:xfrm>
          <a:prstGeom prst="rect">
            <a:avLst/>
          </a:prstGeom>
          <a:effectLst/>
        </p:spPr>
        <p:txBody>
          <a:bodyPr anchor="t">
            <a:normAutofit/>
          </a:bodyPr>
          <a:lstStyle>
            <a:lvl1pPr>
              <a:defRPr lang="ja-JP" altLang="en-US" sz="1662" spc="0" dirty="0" smtClean="0">
                <a:solidFill>
                  <a:srgbClr val="FFFFFF"/>
                </a:solidFill>
              </a:defRPr>
            </a:lvl1pPr>
          </a:lstStyle>
          <a:p>
            <a:pPr marL="0" lvl="0" indent="0" fontAlgn="ctr">
              <a:spcBef>
                <a:spcPts val="0"/>
              </a:spcBef>
              <a:buFont typeface="Arial" pitchFamily="34" charset="0"/>
              <a:buNone/>
            </a:pPr>
            <a:r>
              <a:rPr kumimoji="1" lang="ja-JP" altLang="en-US"/>
              <a:t>［タイトル（１</a:t>
            </a:r>
            <a:r>
              <a:rPr kumimoji="1" lang="en-US" altLang="ja-JP"/>
              <a:t>〜</a:t>
            </a:r>
            <a:r>
              <a:rPr kumimoji="1" lang="ja-JP" altLang="en-US"/>
              <a:t>３行）］</a:t>
            </a:r>
            <a:endParaRPr kumimoji="1" lang="ja-JP" altLang="en-US" dirty="0"/>
          </a:p>
        </p:txBody>
      </p:sp>
    </p:spTree>
    <p:extLst>
      <p:ext uri="{BB962C8B-B14F-4D97-AF65-F5344CB8AC3E}">
        <p14:creationId xmlns:p14="http://schemas.microsoft.com/office/powerpoint/2010/main" val="1538271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表紙B(Human Blue ロゴ)">
    <p:spTree>
      <p:nvGrpSpPr>
        <p:cNvPr id="1" name=""/>
        <p:cNvGrpSpPr/>
        <p:nvPr/>
      </p:nvGrpSpPr>
      <p:grpSpPr>
        <a:xfrm>
          <a:off x="0" y="0"/>
          <a:ext cx="0" cy="0"/>
          <a:chOff x="0" y="0"/>
          <a:chExt cx="0" cy="0"/>
        </a:xfrm>
      </p:grpSpPr>
      <p:sp>
        <p:nvSpPr>
          <p:cNvPr id="11" name="正方形/長方形 10"/>
          <p:cNvSpPr/>
          <p:nvPr/>
        </p:nvSpPr>
        <p:spPr>
          <a:xfrm>
            <a:off x="1" y="6809174"/>
            <a:ext cx="6858000" cy="3112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46" b="0" i="0" dirty="0">
              <a:latin typeface="HGPGothicE" charset="-128"/>
              <a:ea typeface="HGPGothicE" charset="-128"/>
            </a:endParaRPr>
          </a:p>
        </p:txBody>
      </p:sp>
      <p:pic>
        <p:nvPicPr>
          <p:cNvPr id="13" name="図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08401"/>
            <a:ext cx="2475691" cy="9297601"/>
          </a:xfrm>
          <a:prstGeom prst="rect">
            <a:avLst/>
          </a:prstGeom>
        </p:spPr>
      </p:pic>
      <p:sp>
        <p:nvSpPr>
          <p:cNvPr id="8" name="Text Placeholder 2"/>
          <p:cNvSpPr>
            <a:spLocks noGrp="1"/>
          </p:cNvSpPr>
          <p:nvPr>
            <p:ph type="body" idx="17" hasCustomPrompt="1"/>
          </p:nvPr>
        </p:nvSpPr>
        <p:spPr>
          <a:xfrm>
            <a:off x="1528316" y="8469882"/>
            <a:ext cx="5290693" cy="1423597"/>
          </a:xfrm>
          <a:prstGeom prst="rect">
            <a:avLst/>
          </a:prstGeom>
          <a:effectLst/>
        </p:spPr>
        <p:txBody>
          <a:bodyPr anchor="t">
            <a:normAutofit/>
          </a:bodyPr>
          <a:lstStyle>
            <a:lvl1pPr marL="0" marR="0" indent="0" algn="l" defTabSz="335670" rtl="0" eaLnBrk="1" fontAlgn="ctr" latinLnBrk="0" hangingPunct="1">
              <a:lnSpc>
                <a:spcPct val="100000"/>
              </a:lnSpc>
              <a:spcBef>
                <a:spcPts val="0"/>
              </a:spcBef>
              <a:spcAft>
                <a:spcPct val="0"/>
              </a:spcAft>
              <a:buClrTx/>
              <a:buSzTx/>
              <a:buFont typeface="Arial" pitchFamily="34" charset="0"/>
              <a:buNone/>
              <a:tabLst/>
              <a:defRPr sz="1246" b="0" i="0" baseline="0">
                <a:solidFill>
                  <a:srgbClr val="FFFFFF"/>
                </a:solidFill>
                <a:latin typeface="+mn-lt"/>
                <a:ea typeface="HGPGothicE" charset="-128"/>
                <a:cs typeface="HGPGothicE" charset="-128"/>
              </a:defRPr>
            </a:lvl1pPr>
            <a:lvl2pPr marL="421995" indent="0">
              <a:buNone/>
              <a:defRPr sz="969">
                <a:solidFill>
                  <a:schemeClr val="bg1"/>
                </a:solidFill>
                <a:latin typeface="MS PGothic" charset="-128"/>
                <a:ea typeface="MS PGothic" charset="-128"/>
                <a:cs typeface="MS PGothic" charset="-128"/>
              </a:defRPr>
            </a:lvl2pPr>
            <a:lvl3pPr marL="843990" indent="0">
              <a:buNone/>
              <a:defRPr sz="969">
                <a:solidFill>
                  <a:schemeClr val="bg1"/>
                </a:solidFill>
                <a:latin typeface="MS PGothic" charset="-128"/>
                <a:ea typeface="MS PGothic" charset="-128"/>
                <a:cs typeface="MS PGothic" charset="-128"/>
              </a:defRPr>
            </a:lvl3pPr>
            <a:lvl4pPr marL="1265984" indent="0">
              <a:buNone/>
              <a:defRPr sz="1293">
                <a:solidFill>
                  <a:schemeClr val="tx1">
                    <a:tint val="75000"/>
                  </a:schemeClr>
                </a:solidFill>
              </a:defRPr>
            </a:lvl4pPr>
            <a:lvl5pPr marL="1687978" indent="0">
              <a:buNone/>
              <a:defRPr sz="1293">
                <a:solidFill>
                  <a:schemeClr val="tx1">
                    <a:tint val="75000"/>
                  </a:schemeClr>
                </a:solidFill>
              </a:defRPr>
            </a:lvl5pPr>
            <a:lvl6pPr marL="2109973" indent="0">
              <a:buNone/>
              <a:defRPr sz="1293">
                <a:solidFill>
                  <a:schemeClr val="tx1">
                    <a:tint val="75000"/>
                  </a:schemeClr>
                </a:solidFill>
              </a:defRPr>
            </a:lvl6pPr>
            <a:lvl7pPr marL="2531967" indent="0">
              <a:buNone/>
              <a:defRPr sz="1293">
                <a:solidFill>
                  <a:schemeClr val="tx1">
                    <a:tint val="75000"/>
                  </a:schemeClr>
                </a:solidFill>
              </a:defRPr>
            </a:lvl7pPr>
            <a:lvl8pPr marL="2953961" indent="0">
              <a:buNone/>
              <a:defRPr sz="1293">
                <a:solidFill>
                  <a:schemeClr val="tx1">
                    <a:tint val="75000"/>
                  </a:schemeClr>
                </a:solidFill>
              </a:defRPr>
            </a:lvl8pPr>
            <a:lvl9pPr marL="3375956" indent="0">
              <a:buNone/>
              <a:defRPr sz="1293">
                <a:solidFill>
                  <a:schemeClr val="tx1">
                    <a:tint val="75000"/>
                  </a:schemeClr>
                </a:solidFill>
              </a:defRPr>
            </a:lvl9pPr>
          </a:lstStyle>
          <a:p>
            <a:pPr marL="0" marR="0" lvl="0" indent="0" algn="l" defTabSz="335670" rtl="0" eaLnBrk="1" fontAlgn="ctr" latinLnBrk="0" hangingPunct="1">
              <a:lnSpc>
                <a:spcPct val="100000"/>
              </a:lnSpc>
              <a:spcBef>
                <a:spcPts val="0"/>
              </a:spcBef>
              <a:spcAft>
                <a:spcPct val="0"/>
              </a:spcAft>
              <a:buClrTx/>
              <a:buSzTx/>
              <a:buFont typeface="Arial" pitchFamily="34" charset="0"/>
              <a:buNone/>
              <a:tabLst/>
              <a:defRPr/>
            </a:pPr>
            <a:r>
              <a:rPr lang="ja-JP" altLang="en-US" dirty="0"/>
              <a:t>○○○○年○○月○○日</a:t>
            </a:r>
            <a:br>
              <a:rPr lang="ja-JP" altLang="en-US" dirty="0"/>
            </a:br>
            <a:r>
              <a:rPr lang="ja-JP" altLang="en-US" dirty="0"/>
              <a:t>株式会社ＮＴＴ</a:t>
            </a:r>
            <a:r>
              <a:rPr lang="ja-JP" altLang="en-US" dirty="0" smtClean="0"/>
              <a:t>データ経営研究所</a:t>
            </a:r>
            <a:r>
              <a:rPr lang="ja-JP" altLang="en-US" dirty="0"/>
              <a:t/>
            </a:r>
            <a:br>
              <a:rPr lang="ja-JP" altLang="en-US" dirty="0"/>
            </a:br>
            <a:r>
              <a:rPr lang="ja-JP" altLang="en-US" dirty="0"/>
              <a:t>○○○○○○○○○○○○</a:t>
            </a:r>
            <a:endParaRPr kumimoji="1" lang="ja-JP" altLang="en-US" dirty="0"/>
          </a:p>
        </p:txBody>
      </p:sp>
      <p:sp>
        <p:nvSpPr>
          <p:cNvPr id="12" name="タイトル 1"/>
          <p:cNvSpPr>
            <a:spLocks noGrp="1"/>
          </p:cNvSpPr>
          <p:nvPr>
            <p:ph type="title" hasCustomPrompt="1"/>
          </p:nvPr>
        </p:nvSpPr>
        <p:spPr>
          <a:xfrm>
            <a:off x="1528316" y="6947916"/>
            <a:ext cx="5290693" cy="1427724"/>
          </a:xfrm>
          <a:prstGeom prst="rect">
            <a:avLst/>
          </a:prstGeom>
          <a:effectLst/>
        </p:spPr>
        <p:txBody>
          <a:bodyPr anchor="t">
            <a:normAutofit/>
          </a:bodyPr>
          <a:lstStyle>
            <a:lvl1pPr>
              <a:defRPr lang="ja-JP" altLang="en-US" sz="1662" spc="0" dirty="0" smtClean="0">
                <a:solidFill>
                  <a:srgbClr val="FFFFFF"/>
                </a:solidFill>
              </a:defRPr>
            </a:lvl1pPr>
          </a:lstStyle>
          <a:p>
            <a:pPr marL="0" lvl="0" indent="0" fontAlgn="ctr">
              <a:spcBef>
                <a:spcPts val="0"/>
              </a:spcBef>
              <a:buFont typeface="Arial" pitchFamily="34" charset="0"/>
              <a:buNone/>
            </a:pPr>
            <a:r>
              <a:rPr kumimoji="1" lang="ja-JP" altLang="en-US"/>
              <a:t>［タイトル（１</a:t>
            </a:r>
            <a:r>
              <a:rPr kumimoji="1" lang="en-US" altLang="ja-JP"/>
              <a:t>〜</a:t>
            </a:r>
            <a:r>
              <a:rPr kumimoji="1" lang="ja-JP" altLang="en-US"/>
              <a:t>３行）］</a:t>
            </a:r>
            <a:endParaRPr kumimoji="1" lang="ja-JP" altLang="en-US" dirty="0"/>
          </a:p>
        </p:txBody>
      </p:sp>
    </p:spTree>
    <p:extLst>
      <p:ext uri="{BB962C8B-B14F-4D97-AF65-F5344CB8AC3E}">
        <p14:creationId xmlns:p14="http://schemas.microsoft.com/office/powerpoint/2010/main" val="244019138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目次">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9A2B2F6D-705F-4251-969F-C7502713D97B}"/>
              </a:ext>
            </a:extLst>
          </p:cNvPr>
          <p:cNvSpPr>
            <a:spLocks noGrp="1"/>
          </p:cNvSpPr>
          <p:nvPr>
            <p:ph type="body" sz="quarter" idx="11" hasCustomPrompt="1"/>
          </p:nvPr>
        </p:nvSpPr>
        <p:spPr>
          <a:xfrm>
            <a:off x="1484801" y="1311626"/>
            <a:ext cx="5034462" cy="8008000"/>
          </a:xfrm>
          <a:prstGeom prst="rect">
            <a:avLst/>
          </a:prstGeom>
        </p:spPr>
        <p:txBody>
          <a:bodyPr/>
          <a:lstStyle>
            <a:lvl1pPr marL="316520" indent="-316520">
              <a:buFont typeface="+mj-lt"/>
              <a:buAutoNum type="arabicPeriod"/>
              <a:defRPr sz="1385"/>
            </a:lvl1pPr>
            <a:lvl2pPr>
              <a:defRPr sz="1385"/>
            </a:lvl2pPr>
            <a:lvl3pPr>
              <a:defRPr sz="1385"/>
            </a:lvl3pPr>
            <a:lvl4pPr>
              <a:defRPr sz="1385"/>
            </a:lvl4pPr>
            <a:lvl5pPr>
              <a:defRPr sz="1385"/>
            </a:lvl5pPr>
          </a:lstStyle>
          <a:p>
            <a:pPr lvl="0"/>
            <a:r>
              <a:rPr kumimoji="1" lang="ja-JP" altLang="en-US" dirty="0"/>
              <a:t>目次の入力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5" name="タイトル 1"/>
          <p:cNvSpPr>
            <a:spLocks noGrp="1"/>
          </p:cNvSpPr>
          <p:nvPr>
            <p:ph type="title" hasCustomPrompt="1"/>
          </p:nvPr>
        </p:nvSpPr>
        <p:spPr>
          <a:xfrm>
            <a:off x="119206" y="2524"/>
            <a:ext cx="6631365" cy="1055599"/>
          </a:xfrm>
          <a:prstGeom prst="rect">
            <a:avLst/>
          </a:prstGeom>
        </p:spPr>
        <p:txBody>
          <a:bodyPr anchor="ctr" anchorCtr="0">
            <a:normAutofit/>
          </a:bodyPr>
          <a:lstStyle>
            <a:lvl1pPr>
              <a:defRPr lang="ja-JP" altLang="en-US" sz="1662" spc="0" dirty="0" smtClean="0">
                <a:solidFill>
                  <a:schemeClr val="tx1"/>
                </a:solidFill>
                <a:latin typeface="+mj-ea"/>
                <a:ea typeface="+mj-ea"/>
                <a:cs typeface="Arial"/>
              </a:defRPr>
            </a:lvl1pPr>
          </a:lstStyle>
          <a:p>
            <a:pPr marL="156784" marR="0" lvl="0" indent="-156784" defTabSz="421995" latinLnBrk="0">
              <a:lnSpc>
                <a:spcPct val="100000"/>
              </a:lnSpc>
              <a:spcBef>
                <a:spcPct val="20000"/>
              </a:spcBef>
              <a:buClrTx/>
              <a:buSzTx/>
              <a:buFont typeface="Arial" pitchFamily="34" charset="0"/>
              <a:buNone/>
              <a:tabLst/>
            </a:pPr>
            <a:r>
              <a:rPr kumimoji="1" lang="ja-JP" altLang="en-US" dirty="0"/>
              <a:t>［目次］</a:t>
            </a:r>
          </a:p>
        </p:txBody>
      </p:sp>
      <p:sp>
        <p:nvSpPr>
          <p:cNvPr id="12" name="TextBox 16"/>
          <p:cNvSpPr txBox="1"/>
          <p:nvPr/>
        </p:nvSpPr>
        <p:spPr>
          <a:xfrm>
            <a:off x="6469954" y="9463252"/>
            <a:ext cx="464006"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tx1"/>
                </a:solidFill>
                <a:latin typeface="HGPGothicE" charset="-128"/>
                <a:ea typeface="HGPGothicE" charset="-128"/>
                <a:cs typeface="HGPGothicE" charset="-128"/>
              </a:rPr>
              <a:pPr algn="ctr" fontAlgn="auto">
                <a:spcBef>
                  <a:spcPts val="0"/>
                </a:spcBef>
                <a:spcAft>
                  <a:spcPts val="0"/>
                </a:spcAft>
                <a:defRPr/>
              </a:pPr>
              <a:t>‹#›</a:t>
            </a:fld>
            <a:endParaRPr lang="en-US" sz="831" b="0" i="0" dirty="0">
              <a:solidFill>
                <a:schemeClr val="tx1"/>
              </a:solidFill>
              <a:latin typeface="HGPGothicE" charset="-128"/>
              <a:ea typeface="HGPGothicE" charset="-128"/>
              <a:cs typeface="HGPGothicE" charset="-128"/>
            </a:endParaRPr>
          </a:p>
        </p:txBody>
      </p:sp>
    </p:spTree>
    <p:extLst>
      <p:ext uri="{BB962C8B-B14F-4D97-AF65-F5344CB8AC3E}">
        <p14:creationId xmlns:p14="http://schemas.microsoft.com/office/powerpoint/2010/main" val="50277336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中扉">
    <p:bg>
      <p:bgPr>
        <a:solidFill>
          <a:schemeClr val="accent2"/>
        </a:solidFill>
        <a:effectLst/>
      </p:bgPr>
    </p:bg>
    <p:spTree>
      <p:nvGrpSpPr>
        <p:cNvPr id="1" name=""/>
        <p:cNvGrpSpPr/>
        <p:nvPr/>
      </p:nvGrpSpPr>
      <p:grpSpPr>
        <a:xfrm>
          <a:off x="0" y="0"/>
          <a:ext cx="0" cy="0"/>
          <a:chOff x="0" y="0"/>
          <a:chExt cx="0" cy="0"/>
        </a:xfrm>
      </p:grpSpPr>
      <p:sp>
        <p:nvSpPr>
          <p:cNvPr id="7" name="タイトル 1"/>
          <p:cNvSpPr>
            <a:spLocks noGrp="1"/>
          </p:cNvSpPr>
          <p:nvPr>
            <p:ph type="title" hasCustomPrompt="1"/>
          </p:nvPr>
        </p:nvSpPr>
        <p:spPr>
          <a:xfrm>
            <a:off x="1071692" y="1312596"/>
            <a:ext cx="4700337" cy="6373435"/>
          </a:xfrm>
          <a:prstGeom prst="rect">
            <a:avLst/>
          </a:prstGeom>
        </p:spPr>
        <p:txBody>
          <a:bodyPr anchor="ctr" anchorCtr="1">
            <a:normAutofit/>
          </a:bodyPr>
          <a:lstStyle>
            <a:lvl1pPr algn="ctr">
              <a:defRPr sz="1662" spc="138" baseline="0">
                <a:solidFill>
                  <a:srgbClr val="FFFFFF"/>
                </a:solidFill>
              </a:defRPr>
            </a:lvl1pPr>
          </a:lstStyle>
          <a:p>
            <a:r>
              <a:rPr kumimoji="1" lang="ja-JP" altLang="en-US" dirty="0"/>
              <a:t>［中扉］</a:t>
            </a:r>
          </a:p>
        </p:txBody>
      </p:sp>
      <p:sp>
        <p:nvSpPr>
          <p:cNvPr id="8" name="TextBox 16"/>
          <p:cNvSpPr txBox="1"/>
          <p:nvPr/>
        </p:nvSpPr>
        <p:spPr>
          <a:xfrm>
            <a:off x="6469954" y="9463252"/>
            <a:ext cx="464006"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bg1"/>
                </a:solidFill>
                <a:latin typeface="HGPGothicE" charset="-128"/>
                <a:ea typeface="HGPGothicE" charset="-128"/>
                <a:cs typeface="HGPGothicE" charset="-128"/>
              </a:rPr>
              <a:pPr algn="ctr" fontAlgn="auto">
                <a:spcBef>
                  <a:spcPts val="0"/>
                </a:spcBef>
                <a:spcAft>
                  <a:spcPts val="0"/>
                </a:spcAft>
                <a:defRPr/>
              </a:pPr>
              <a:t>‹#›</a:t>
            </a:fld>
            <a:endParaRPr lang="en-US" sz="831" b="0" i="0" dirty="0">
              <a:solidFill>
                <a:schemeClr val="bg1"/>
              </a:solidFill>
              <a:latin typeface="HGPGothicE" charset="-128"/>
              <a:ea typeface="HGPGothicE" charset="-128"/>
              <a:cs typeface="HGPGothicE" charset="-128"/>
            </a:endParaRPr>
          </a:p>
        </p:txBody>
      </p:sp>
    </p:spTree>
    <p:extLst>
      <p:ext uri="{BB962C8B-B14F-4D97-AF65-F5344CB8AC3E}">
        <p14:creationId xmlns:p14="http://schemas.microsoft.com/office/powerpoint/2010/main" val="184674334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タイトルとコンテンツA">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06ACBF3F-D8C8-49E5-AED6-9B2012FC0A11}"/>
              </a:ext>
            </a:extLst>
          </p:cNvPr>
          <p:cNvSpPr>
            <a:spLocks noGrp="1"/>
          </p:cNvSpPr>
          <p:nvPr>
            <p:ph type="body" sz="quarter" idx="11" hasCustomPrompt="1"/>
          </p:nvPr>
        </p:nvSpPr>
        <p:spPr>
          <a:xfrm>
            <a:off x="326415" y="1311628"/>
            <a:ext cx="6193385" cy="7592000"/>
          </a:xfrm>
          <a:prstGeom prst="rect">
            <a:avLst/>
          </a:prstGeom>
        </p:spPr>
        <p:txBody>
          <a:bodyPr/>
          <a:lstStyle>
            <a:lvl1pPr marL="0" indent="0">
              <a:buNone/>
              <a:defRPr sz="1385"/>
            </a:lvl1pPr>
            <a:lvl2pPr>
              <a:defRPr sz="1385"/>
            </a:lvl2pPr>
            <a:lvl3pPr>
              <a:defRPr sz="1385"/>
            </a:lvl3pPr>
            <a:lvl4pPr>
              <a:defRPr sz="1385"/>
            </a:lvl4pPr>
            <a:lvl5pPr>
              <a:defRPr sz="1385"/>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タイトル 1"/>
          <p:cNvSpPr>
            <a:spLocks noGrp="1"/>
          </p:cNvSpPr>
          <p:nvPr>
            <p:ph type="title" hasCustomPrompt="1"/>
          </p:nvPr>
        </p:nvSpPr>
        <p:spPr>
          <a:xfrm>
            <a:off x="119206" y="4193"/>
            <a:ext cx="6631365" cy="788346"/>
          </a:xfrm>
          <a:prstGeom prst="rect">
            <a:avLst/>
          </a:prstGeom>
        </p:spPr>
        <p:txBody>
          <a:bodyPr tIns="108000" anchor="ctr" anchorCtr="0">
            <a:normAutofit/>
          </a:bodyPr>
          <a:lstStyle>
            <a:lvl1pPr>
              <a:defRPr lang="ja-JP" altLang="en-US" sz="1662" spc="0" dirty="0" smtClean="0">
                <a:solidFill>
                  <a:schemeClr val="accent2"/>
                </a:solidFill>
                <a:latin typeface="+mj-ea"/>
                <a:ea typeface="+mj-ea"/>
                <a:cs typeface="Arial"/>
              </a:defRPr>
            </a:lvl1pPr>
          </a:lstStyle>
          <a:p>
            <a:pPr marL="156784" marR="0" lvl="0" indent="-156784" defTabSz="421995" latinLnBrk="0">
              <a:lnSpc>
                <a:spcPct val="100000"/>
              </a:lnSpc>
              <a:spcBef>
                <a:spcPct val="20000"/>
              </a:spcBef>
              <a:buClrTx/>
              <a:buSzTx/>
              <a:buFont typeface="+mj-lt"/>
              <a:buNone/>
              <a:tabLst/>
            </a:pPr>
            <a:r>
              <a:rPr kumimoji="1" lang="ja-JP" altLang="en-US" dirty="0"/>
              <a:t>［タイトル］</a:t>
            </a:r>
          </a:p>
        </p:txBody>
      </p:sp>
      <p:sp>
        <p:nvSpPr>
          <p:cNvPr id="5" name="正方形/長方形 4"/>
          <p:cNvSpPr/>
          <p:nvPr/>
        </p:nvSpPr>
        <p:spPr>
          <a:xfrm>
            <a:off x="0" y="792538"/>
            <a:ext cx="6858000" cy="43888"/>
          </a:xfrm>
          <a:prstGeom prst="rect">
            <a:avLst/>
          </a:prstGeom>
          <a:gradFill flip="none" rotWithShape="1">
            <a:gsLst>
              <a:gs pos="0">
                <a:schemeClr val="accent2"/>
              </a:gs>
              <a:gs pos="54000">
                <a:schemeClr val="accent2">
                  <a:lumMod val="60000"/>
                  <a:lumOff val="40000"/>
                </a:schemeClr>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a:endParaRPr kumimoji="1" lang="ja-JP" altLang="en-US" sz="1261" dirty="0"/>
          </a:p>
        </p:txBody>
      </p:sp>
    </p:spTree>
    <p:extLst>
      <p:ext uri="{BB962C8B-B14F-4D97-AF65-F5344CB8AC3E}">
        <p14:creationId xmlns:p14="http://schemas.microsoft.com/office/powerpoint/2010/main" val="1480295974"/>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タイトルとコンテンツB">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26844846-989F-49DD-8D5C-53B561520309}"/>
              </a:ext>
            </a:extLst>
          </p:cNvPr>
          <p:cNvSpPr>
            <a:spLocks noGrp="1"/>
          </p:cNvSpPr>
          <p:nvPr>
            <p:ph type="body" sz="quarter" idx="11" hasCustomPrompt="1"/>
          </p:nvPr>
        </p:nvSpPr>
        <p:spPr>
          <a:xfrm>
            <a:off x="327513" y="1311626"/>
            <a:ext cx="6193385" cy="7592000"/>
          </a:xfrm>
          <a:prstGeom prst="rect">
            <a:avLst/>
          </a:prstGeom>
        </p:spPr>
        <p:txBody>
          <a:bodyPr/>
          <a:lstStyle>
            <a:lvl1pPr marL="0" indent="0">
              <a:buNone/>
              <a:defRPr sz="1385"/>
            </a:lvl1pPr>
            <a:lvl2pPr>
              <a:defRPr sz="1385"/>
            </a:lvl2pPr>
            <a:lvl3pPr>
              <a:defRPr sz="1385"/>
            </a:lvl3pPr>
            <a:lvl4pPr>
              <a:defRPr sz="1385"/>
            </a:lvl4pPr>
            <a:lvl5pPr>
              <a:defRPr sz="1385"/>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Rectangle 20"/>
          <p:cNvSpPr/>
          <p:nvPr/>
        </p:nvSpPr>
        <p:spPr>
          <a:xfrm>
            <a:off x="0" y="0"/>
            <a:ext cx="6858000" cy="105979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58170" tIns="29085" rIns="58170" bIns="29085" rtlCol="0" anchor="ctr">
            <a:normAutofit/>
          </a:bodyPr>
          <a:lstStyle/>
          <a:p>
            <a:pPr algn="ctr"/>
            <a:endParaRPr lang="en-US" sz="1261" dirty="0"/>
          </a:p>
        </p:txBody>
      </p:sp>
      <p:sp>
        <p:nvSpPr>
          <p:cNvPr id="10" name="タイトル 1"/>
          <p:cNvSpPr>
            <a:spLocks noGrp="1"/>
          </p:cNvSpPr>
          <p:nvPr>
            <p:ph type="title" hasCustomPrompt="1"/>
          </p:nvPr>
        </p:nvSpPr>
        <p:spPr>
          <a:xfrm>
            <a:off x="119206" y="4192"/>
            <a:ext cx="6631365" cy="1055599"/>
          </a:xfrm>
          <a:prstGeom prst="rect">
            <a:avLst/>
          </a:prstGeom>
        </p:spPr>
        <p:txBody>
          <a:bodyPr tIns="108000" anchor="ctr" anchorCtr="0">
            <a:normAutofit/>
          </a:bodyPr>
          <a:lstStyle>
            <a:lvl1pPr>
              <a:defRPr lang="ja-JP" altLang="en-US" sz="1662" spc="0" dirty="0" smtClean="0">
                <a:solidFill>
                  <a:schemeClr val="bg1"/>
                </a:solidFill>
                <a:latin typeface="+mj-ea"/>
                <a:ea typeface="+mj-ea"/>
                <a:cs typeface="Arial"/>
              </a:defRPr>
            </a:lvl1pPr>
          </a:lstStyle>
          <a:p>
            <a:pPr marL="156784" marR="0" lvl="0" indent="-156784" defTabSz="421995" latinLnBrk="0">
              <a:lnSpc>
                <a:spcPct val="100000"/>
              </a:lnSpc>
              <a:spcBef>
                <a:spcPct val="20000"/>
              </a:spcBef>
              <a:buClrTx/>
              <a:buSzTx/>
              <a:buFont typeface="+mj-lt"/>
              <a:buNone/>
              <a:tabLst/>
            </a:pPr>
            <a:r>
              <a:rPr kumimoji="1" lang="ja-JP" altLang="en-US" dirty="0"/>
              <a:t>［タイトル］</a:t>
            </a:r>
          </a:p>
        </p:txBody>
      </p:sp>
    </p:spTree>
    <p:extLst>
      <p:ext uri="{BB962C8B-B14F-4D97-AF65-F5344CB8AC3E}">
        <p14:creationId xmlns:p14="http://schemas.microsoft.com/office/powerpoint/2010/main" val="353381433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タイトルとコンテンツC">
    <p:bg>
      <p:bgPr>
        <a:solidFill>
          <a:schemeClr val="tx1">
            <a:lumMod val="50000"/>
          </a:schemeClr>
        </a:solidFill>
        <a:effectLst/>
      </p:bgPr>
    </p:bg>
    <p:spTree>
      <p:nvGrpSpPr>
        <p:cNvPr id="1" name=""/>
        <p:cNvGrpSpPr/>
        <p:nvPr/>
      </p:nvGrpSpPr>
      <p:grpSpPr>
        <a:xfrm>
          <a:off x="0" y="0"/>
          <a:ext cx="0" cy="0"/>
          <a:chOff x="0" y="0"/>
          <a:chExt cx="0" cy="0"/>
        </a:xfrm>
      </p:grpSpPr>
      <p:sp>
        <p:nvSpPr>
          <p:cNvPr id="12" name="コンテンツ プレースホルダー 2"/>
          <p:cNvSpPr>
            <a:spLocks noGrp="1"/>
          </p:cNvSpPr>
          <p:nvPr>
            <p:ph idx="10" hasCustomPrompt="1"/>
          </p:nvPr>
        </p:nvSpPr>
        <p:spPr>
          <a:xfrm>
            <a:off x="1959162" y="4120908"/>
            <a:ext cx="2940355" cy="1196147"/>
          </a:xfrm>
          <a:prstGeom prst="rect">
            <a:avLst/>
          </a:prstGeom>
          <a:ln w="38100">
            <a:solidFill>
              <a:schemeClr val="bg1"/>
            </a:solidFill>
            <a:prstDash val="sysDot"/>
          </a:ln>
        </p:spPr>
        <p:txBody>
          <a:bodyPr lIns="90000" anchor="ctr" anchorCtr="1"/>
          <a:lstStyle>
            <a:lvl1pPr marL="0" indent="0" fontAlgn="ctr">
              <a:spcBef>
                <a:spcPts val="0"/>
              </a:spcBef>
              <a:buFontTx/>
              <a:buNone/>
              <a:defRPr sz="1246" b="0" i="0" spc="55" baseline="0">
                <a:solidFill>
                  <a:schemeClr val="bg1"/>
                </a:solidFill>
                <a:latin typeface="HGPGothicE" charset="-128"/>
                <a:ea typeface="HGPGothicE" charset="-128"/>
                <a:cs typeface="HGPGothicE" charset="-128"/>
              </a:defRPr>
            </a:lvl1pPr>
            <a:lvl2pPr marL="335670" indent="0" fontAlgn="ctr">
              <a:spcBef>
                <a:spcPts val="0"/>
              </a:spcBef>
              <a:buFontTx/>
              <a:buNone/>
              <a:defRPr sz="1246" b="0" i="0" spc="55">
                <a:solidFill>
                  <a:schemeClr val="bg1"/>
                </a:solidFill>
                <a:latin typeface="HGPGothicE" charset="-128"/>
                <a:ea typeface="HGPGothicE" charset="-128"/>
                <a:cs typeface="HGPGothicE" charset="-128"/>
              </a:defRPr>
            </a:lvl2pPr>
            <a:lvl3pPr marL="671340" indent="0" fontAlgn="ctr">
              <a:spcBef>
                <a:spcPts val="0"/>
              </a:spcBef>
              <a:buFontTx/>
              <a:buNone/>
              <a:defRPr sz="1246" b="0" i="0" spc="55">
                <a:solidFill>
                  <a:schemeClr val="bg1"/>
                </a:solidFill>
                <a:latin typeface="HGPGothicE" charset="-128"/>
                <a:ea typeface="HGPGothicE" charset="-128"/>
                <a:cs typeface="HGPGothicE" charset="-128"/>
              </a:defRPr>
            </a:lvl3pPr>
            <a:lvl4pPr marL="1007011" indent="0">
              <a:buFontTx/>
              <a:buNone/>
              <a:defRPr>
                <a:solidFill>
                  <a:schemeClr val="tx2"/>
                </a:solidFill>
              </a:defRPr>
            </a:lvl4pPr>
            <a:lvl5pPr marL="1342681" indent="0">
              <a:buFontTx/>
              <a:buNone/>
              <a:defRPr>
                <a:solidFill>
                  <a:schemeClr val="tx2"/>
                </a:solidFill>
              </a:defRPr>
            </a:lvl5pPr>
          </a:lstStyle>
          <a:p>
            <a:pPr algn="ctr"/>
            <a:r>
              <a:rPr lang="ja-JP" altLang="en-US" sz="1246" spc="138">
                <a:solidFill>
                  <a:srgbClr val="FFFFFF"/>
                </a:solidFill>
                <a:latin typeface="HGPGothicE" charset="-128"/>
                <a:ea typeface="HGPGothicE" charset="-128"/>
                <a:cs typeface="HGPGothicE" charset="-128"/>
              </a:rPr>
              <a:t>写真</a:t>
            </a:r>
            <a:r>
              <a:rPr lang="en-US" altLang="ja-JP" sz="1246" spc="138">
                <a:solidFill>
                  <a:srgbClr val="FFFFFF"/>
                </a:solidFill>
                <a:latin typeface="HGPGothicE" charset="-128"/>
                <a:ea typeface="HGPGothicE" charset="-128"/>
                <a:cs typeface="HGPGothicE" charset="-128"/>
              </a:rPr>
              <a:t>/</a:t>
            </a:r>
            <a:r>
              <a:rPr lang="ja-JP" altLang="en-US" sz="1246" spc="138">
                <a:solidFill>
                  <a:srgbClr val="FFFFFF"/>
                </a:solidFill>
                <a:latin typeface="HGPGothicE" charset="-128"/>
                <a:ea typeface="HGPGothicE" charset="-128"/>
                <a:cs typeface="HGPGothicE" charset="-128"/>
              </a:rPr>
              <a:t>動画を貼付</a:t>
            </a:r>
            <a:endParaRPr lang="ja-JP" altLang="en-US" sz="1246" spc="138" dirty="0">
              <a:solidFill>
                <a:srgbClr val="FFFFFF"/>
              </a:solidFill>
              <a:latin typeface="HGPGothicE" charset="-128"/>
              <a:ea typeface="HGPGothicE" charset="-128"/>
              <a:cs typeface="HGPGothicE" charset="-128"/>
            </a:endParaRPr>
          </a:p>
        </p:txBody>
      </p:sp>
      <p:sp>
        <p:nvSpPr>
          <p:cNvPr id="9" name="TextBox 16"/>
          <p:cNvSpPr txBox="1"/>
          <p:nvPr/>
        </p:nvSpPr>
        <p:spPr>
          <a:xfrm>
            <a:off x="6469954" y="9463252"/>
            <a:ext cx="464006"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bg1"/>
                </a:solidFill>
                <a:latin typeface="HGPGothicE" charset="-128"/>
                <a:ea typeface="HGPGothicE" charset="-128"/>
                <a:cs typeface="HGPGothicE" charset="-128"/>
              </a:rPr>
              <a:pPr algn="ctr" fontAlgn="auto">
                <a:spcBef>
                  <a:spcPts val="0"/>
                </a:spcBef>
                <a:spcAft>
                  <a:spcPts val="0"/>
                </a:spcAft>
                <a:defRPr/>
              </a:pPr>
              <a:t>‹#›</a:t>
            </a:fld>
            <a:endParaRPr lang="en-US" sz="831" b="0" i="0" dirty="0">
              <a:solidFill>
                <a:schemeClr val="bg1"/>
              </a:solidFill>
              <a:latin typeface="HGPGothicE" charset="-128"/>
              <a:ea typeface="HGPGothicE" charset="-128"/>
              <a:cs typeface="HGPGothicE" charset="-128"/>
            </a:endParaRPr>
          </a:p>
        </p:txBody>
      </p:sp>
    </p:spTree>
    <p:extLst>
      <p:ext uri="{BB962C8B-B14F-4D97-AF65-F5344CB8AC3E}">
        <p14:creationId xmlns:p14="http://schemas.microsoft.com/office/powerpoint/2010/main" val="417370329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クロージングロゴ">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543511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cSld name="1_目次">
    <p:spTree>
      <p:nvGrpSpPr>
        <p:cNvPr id="1" name=""/>
        <p:cNvGrpSpPr/>
        <p:nvPr/>
      </p:nvGrpSpPr>
      <p:grpSpPr>
        <a:xfrm>
          <a:off x="0" y="0"/>
          <a:ext cx="0" cy="0"/>
          <a:chOff x="0" y="0"/>
          <a:chExt cx="0" cy="0"/>
        </a:xfrm>
      </p:grpSpPr>
      <p:sp>
        <p:nvSpPr>
          <p:cNvPr id="7" name="コンテンツ プレースホルダー 2"/>
          <p:cNvSpPr>
            <a:spLocks noGrp="1"/>
          </p:cNvSpPr>
          <p:nvPr>
            <p:ph idx="1" hasCustomPrompt="1"/>
          </p:nvPr>
        </p:nvSpPr>
        <p:spPr>
          <a:xfrm>
            <a:off x="1484730" y="1312596"/>
            <a:ext cx="5035161" cy="8008000"/>
          </a:xfrm>
          <a:prstGeom prst="rect">
            <a:avLst/>
          </a:prstGeom>
        </p:spPr>
        <p:txBody>
          <a:bodyPr lIns="183600" rIns="183600"/>
          <a:lstStyle>
            <a:lvl1pPr marL="316520" indent="-316520" fontAlgn="ctr">
              <a:spcBef>
                <a:spcPts val="0"/>
              </a:spcBef>
              <a:spcAft>
                <a:spcPts val="0"/>
              </a:spcAft>
              <a:buFont typeface="+mj-lt"/>
              <a:buAutoNum type="arabicPeriod"/>
              <a:defRPr sz="1385" b="0" i="0" spc="69" baseline="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421995" indent="0" fontAlgn="ctr">
              <a:spcBef>
                <a:spcPts val="0"/>
              </a:spcBef>
              <a:spcAft>
                <a:spcPts val="0"/>
              </a:spcAft>
              <a:buFontTx/>
              <a:buNone/>
              <a:defRPr sz="1385" b="0" i="0" spc="69">
                <a:solidFill>
                  <a:schemeClr val="tx1"/>
                </a:solidFill>
                <a:latin typeface="HGPGothicE" charset="-128"/>
                <a:ea typeface="HGPGothicE" charset="-128"/>
                <a:cs typeface="HGPGothicE" charset="-128"/>
              </a:defRPr>
            </a:lvl2pPr>
            <a:lvl3pPr marL="843988" indent="0" fontAlgn="ctr">
              <a:spcBef>
                <a:spcPts val="0"/>
              </a:spcBef>
              <a:spcAft>
                <a:spcPts val="0"/>
              </a:spcAft>
              <a:buFontTx/>
              <a:buNone/>
              <a:defRPr sz="1385" b="0" i="0" spc="69">
                <a:solidFill>
                  <a:schemeClr val="tx1"/>
                </a:solidFill>
                <a:latin typeface="HGPGothicE" charset="-128"/>
                <a:ea typeface="HGPGothicE" charset="-128"/>
                <a:cs typeface="HGPGothicE" charset="-128"/>
              </a:defRPr>
            </a:lvl3pPr>
            <a:lvl4pPr marL="1265984" indent="0">
              <a:buFontTx/>
              <a:buNone/>
              <a:defRPr>
                <a:solidFill>
                  <a:schemeClr val="tx2"/>
                </a:solidFill>
              </a:defRPr>
            </a:lvl4pPr>
            <a:lvl5pPr marL="1687978" indent="0">
              <a:buFontTx/>
              <a:buNone/>
              <a:defRPr>
                <a:solidFill>
                  <a:schemeClr val="tx2"/>
                </a:solidFill>
              </a:defRPr>
            </a:lvl5pPr>
          </a:lstStyle>
          <a:p>
            <a:pPr lvl="0"/>
            <a:r>
              <a:rPr kumimoji="1" lang="ja-JP" altLang="en-US" dirty="0" smtClean="0"/>
              <a:t>目次を入力</a:t>
            </a:r>
            <a:endParaRPr kumimoji="1" lang="ja-JP" altLang="en-US" dirty="0"/>
          </a:p>
        </p:txBody>
      </p:sp>
      <p:sp>
        <p:nvSpPr>
          <p:cNvPr id="10" name="テキスト プレースホルダー 9"/>
          <p:cNvSpPr>
            <a:spLocks noGrp="1"/>
          </p:cNvSpPr>
          <p:nvPr>
            <p:ph type="body" sz="quarter" idx="10" hasCustomPrompt="1"/>
          </p:nvPr>
        </p:nvSpPr>
        <p:spPr>
          <a:xfrm>
            <a:off x="119207" y="2524"/>
            <a:ext cx="6631365" cy="1055599"/>
          </a:xfrm>
          <a:prstGeom prst="rect">
            <a:avLst/>
          </a:prstGeom>
        </p:spPr>
        <p:txBody>
          <a:bodyPr anchor="ctr" anchorCtr="0">
            <a:normAutofit/>
          </a:bodyPr>
          <a:lstStyle>
            <a:lvl1pPr marL="0" indent="0">
              <a:buFontTx/>
              <a:buNone/>
              <a:defRPr sz="1662" baseline="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pPr marL="156784" marR="0" lvl="0" indent="-156784" algn="l" defTabSz="421995" rtl="0" eaLnBrk="1" fontAlgn="base" latinLnBrk="0" hangingPunct="1">
              <a:lnSpc>
                <a:spcPct val="100000"/>
              </a:lnSpc>
              <a:spcBef>
                <a:spcPct val="20000"/>
              </a:spcBef>
              <a:spcAft>
                <a:spcPct val="0"/>
              </a:spcAft>
              <a:buClrTx/>
              <a:buSzTx/>
              <a:buFont typeface="Arial" pitchFamily="34" charset="0"/>
              <a:buNone/>
              <a:tabLst/>
              <a:defRPr/>
            </a:pPr>
            <a:r>
              <a:rPr kumimoji="1" lang="ja-JP" altLang="en-US" dirty="0" smtClean="0"/>
              <a:t>［目次］</a:t>
            </a:r>
            <a:endParaRPr kumimoji="1" lang="en-US" altLang="ja-JP" dirty="0" smtClean="0"/>
          </a:p>
        </p:txBody>
      </p:sp>
      <p:sp>
        <p:nvSpPr>
          <p:cNvPr id="12" name="TextBox 16"/>
          <p:cNvSpPr txBox="1"/>
          <p:nvPr/>
        </p:nvSpPr>
        <p:spPr>
          <a:xfrm>
            <a:off x="6454613" y="9463252"/>
            <a:ext cx="464006"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tx1"/>
                </a:solidFill>
                <a:latin typeface="Meiryo UI" panose="020B0604030504040204" pitchFamily="50" charset="-128"/>
                <a:ea typeface="Meiryo UI" panose="020B0604030504040204" pitchFamily="50" charset="-128"/>
                <a:cs typeface="Meiryo UI" panose="020B0604030504040204" pitchFamily="50" charset="-128"/>
              </a:rPr>
              <a:pPr algn="ctr" fontAlgn="auto">
                <a:spcBef>
                  <a:spcPts val="0"/>
                </a:spcBef>
                <a:spcAft>
                  <a:spcPts val="0"/>
                </a:spcAft>
                <a:defRPr/>
              </a:pPr>
              <a:t>‹#›</a:t>
            </a:fld>
            <a:endParaRPr lang="en-US" sz="831" b="0" i="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71735839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表紙A(白ロゴ)">
    <p:spTree>
      <p:nvGrpSpPr>
        <p:cNvPr id="1" name=""/>
        <p:cNvGrpSpPr/>
        <p:nvPr/>
      </p:nvGrpSpPr>
      <p:grpSpPr>
        <a:xfrm>
          <a:off x="0" y="0"/>
          <a:ext cx="0" cy="0"/>
          <a:chOff x="0" y="0"/>
          <a:chExt cx="0" cy="0"/>
        </a:xfrm>
      </p:grpSpPr>
      <p:pic>
        <p:nvPicPr>
          <p:cNvPr id="13" name="図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6857999" cy="9906000"/>
          </a:xfrm>
          <a:prstGeom prst="rect">
            <a:avLst/>
          </a:prstGeom>
          <a:ln>
            <a:solidFill>
              <a:schemeClr val="accent1"/>
            </a:solidFill>
          </a:ln>
        </p:spPr>
      </p:pic>
      <p:sp>
        <p:nvSpPr>
          <p:cNvPr id="14" name="正方形/長方形 13"/>
          <p:cNvSpPr/>
          <p:nvPr/>
        </p:nvSpPr>
        <p:spPr>
          <a:xfrm>
            <a:off x="1" y="6809174"/>
            <a:ext cx="6858000" cy="3112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46" b="0" i="0" dirty="0">
              <a:latin typeface="HGPGothicE" charset="-128"/>
              <a:ea typeface="HGPGothicE" charset="-128"/>
            </a:endParaRPr>
          </a:p>
        </p:txBody>
      </p:sp>
      <p:pic>
        <p:nvPicPr>
          <p:cNvPr id="15" name="図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08401"/>
            <a:ext cx="2475691" cy="9297601"/>
          </a:xfrm>
          <a:prstGeom prst="rect">
            <a:avLst/>
          </a:prstGeom>
        </p:spPr>
      </p:pic>
      <p:sp>
        <p:nvSpPr>
          <p:cNvPr id="18" name="Text Placeholder 2"/>
          <p:cNvSpPr>
            <a:spLocks noGrp="1"/>
          </p:cNvSpPr>
          <p:nvPr>
            <p:ph type="body" idx="17" hasCustomPrompt="1"/>
          </p:nvPr>
        </p:nvSpPr>
        <p:spPr>
          <a:xfrm>
            <a:off x="1528316" y="8469882"/>
            <a:ext cx="5290693" cy="1423597"/>
          </a:xfrm>
          <a:prstGeom prst="rect">
            <a:avLst/>
          </a:prstGeom>
          <a:effectLst/>
        </p:spPr>
        <p:txBody>
          <a:bodyPr anchor="t">
            <a:normAutofit/>
          </a:bodyPr>
          <a:lstStyle>
            <a:lvl1pPr marL="0" marR="0" indent="0" algn="l" defTabSz="335670" rtl="0" eaLnBrk="1" fontAlgn="ctr" latinLnBrk="0" hangingPunct="1">
              <a:lnSpc>
                <a:spcPct val="100000"/>
              </a:lnSpc>
              <a:spcBef>
                <a:spcPts val="0"/>
              </a:spcBef>
              <a:spcAft>
                <a:spcPct val="0"/>
              </a:spcAft>
              <a:buClrTx/>
              <a:buSzTx/>
              <a:buFont typeface="Arial" pitchFamily="34" charset="0"/>
              <a:buNone/>
              <a:tabLst/>
              <a:defRPr sz="1246" b="0" i="0" baseline="0">
                <a:solidFill>
                  <a:srgbClr val="FFFFFF"/>
                </a:solidFill>
                <a:latin typeface="+mn-lt"/>
                <a:ea typeface="HGPGothicE" charset="-128"/>
                <a:cs typeface="HGPGothicE" charset="-128"/>
              </a:defRPr>
            </a:lvl1pPr>
            <a:lvl2pPr marL="421995" indent="0">
              <a:buNone/>
              <a:defRPr sz="969">
                <a:solidFill>
                  <a:schemeClr val="bg1"/>
                </a:solidFill>
                <a:latin typeface="MS PGothic" charset="-128"/>
                <a:ea typeface="MS PGothic" charset="-128"/>
                <a:cs typeface="MS PGothic" charset="-128"/>
              </a:defRPr>
            </a:lvl2pPr>
            <a:lvl3pPr marL="843990" indent="0">
              <a:buNone/>
              <a:defRPr sz="969">
                <a:solidFill>
                  <a:schemeClr val="bg1"/>
                </a:solidFill>
                <a:latin typeface="MS PGothic" charset="-128"/>
                <a:ea typeface="MS PGothic" charset="-128"/>
                <a:cs typeface="MS PGothic" charset="-128"/>
              </a:defRPr>
            </a:lvl3pPr>
            <a:lvl4pPr marL="1265984" indent="0">
              <a:buNone/>
              <a:defRPr sz="1293">
                <a:solidFill>
                  <a:schemeClr val="tx1">
                    <a:tint val="75000"/>
                  </a:schemeClr>
                </a:solidFill>
              </a:defRPr>
            </a:lvl4pPr>
            <a:lvl5pPr marL="1687978" indent="0">
              <a:buNone/>
              <a:defRPr sz="1293">
                <a:solidFill>
                  <a:schemeClr val="tx1">
                    <a:tint val="75000"/>
                  </a:schemeClr>
                </a:solidFill>
              </a:defRPr>
            </a:lvl5pPr>
            <a:lvl6pPr marL="2109973" indent="0">
              <a:buNone/>
              <a:defRPr sz="1293">
                <a:solidFill>
                  <a:schemeClr val="tx1">
                    <a:tint val="75000"/>
                  </a:schemeClr>
                </a:solidFill>
              </a:defRPr>
            </a:lvl6pPr>
            <a:lvl7pPr marL="2531967" indent="0">
              <a:buNone/>
              <a:defRPr sz="1293">
                <a:solidFill>
                  <a:schemeClr val="tx1">
                    <a:tint val="75000"/>
                  </a:schemeClr>
                </a:solidFill>
              </a:defRPr>
            </a:lvl7pPr>
            <a:lvl8pPr marL="2953961" indent="0">
              <a:buNone/>
              <a:defRPr sz="1293">
                <a:solidFill>
                  <a:schemeClr val="tx1">
                    <a:tint val="75000"/>
                  </a:schemeClr>
                </a:solidFill>
              </a:defRPr>
            </a:lvl8pPr>
            <a:lvl9pPr marL="3375956" indent="0">
              <a:buNone/>
              <a:defRPr sz="1293">
                <a:solidFill>
                  <a:schemeClr val="tx1">
                    <a:tint val="75000"/>
                  </a:schemeClr>
                </a:solidFill>
              </a:defRPr>
            </a:lvl9pPr>
          </a:lstStyle>
          <a:p>
            <a:pPr marL="0" marR="0" lvl="0" indent="0" algn="l" defTabSz="335670" rtl="0" eaLnBrk="1" fontAlgn="ctr" latinLnBrk="0" hangingPunct="1">
              <a:lnSpc>
                <a:spcPct val="100000"/>
              </a:lnSpc>
              <a:spcBef>
                <a:spcPts val="0"/>
              </a:spcBef>
              <a:spcAft>
                <a:spcPct val="0"/>
              </a:spcAft>
              <a:buClrTx/>
              <a:buSzTx/>
              <a:buFont typeface="Arial" pitchFamily="34" charset="0"/>
              <a:buNone/>
              <a:tabLst/>
              <a:defRPr/>
            </a:pPr>
            <a:r>
              <a:rPr lang="ja-JP" altLang="en-US" dirty="0"/>
              <a:t>○○○○年○○月○○日</a:t>
            </a:r>
            <a:br>
              <a:rPr lang="ja-JP" altLang="en-US" dirty="0"/>
            </a:br>
            <a:r>
              <a:rPr lang="ja-JP" altLang="en-US" dirty="0"/>
              <a:t>株式会社ＮＴＴ</a:t>
            </a:r>
            <a:r>
              <a:rPr lang="ja-JP" altLang="en-US" dirty="0" smtClean="0"/>
              <a:t>データ経営研究所</a:t>
            </a:r>
            <a:r>
              <a:rPr lang="ja-JP" altLang="en-US" dirty="0"/>
              <a:t/>
            </a:r>
            <a:br>
              <a:rPr lang="ja-JP" altLang="en-US" dirty="0"/>
            </a:br>
            <a:r>
              <a:rPr lang="ja-JP" altLang="en-US" dirty="0"/>
              <a:t>○○○○○○○○○○○○</a:t>
            </a:r>
            <a:endParaRPr kumimoji="1" lang="ja-JP" altLang="en-US" dirty="0"/>
          </a:p>
        </p:txBody>
      </p:sp>
      <p:sp>
        <p:nvSpPr>
          <p:cNvPr id="12" name="タイトル 1"/>
          <p:cNvSpPr>
            <a:spLocks noGrp="1"/>
          </p:cNvSpPr>
          <p:nvPr>
            <p:ph type="title" hasCustomPrompt="1"/>
          </p:nvPr>
        </p:nvSpPr>
        <p:spPr>
          <a:xfrm>
            <a:off x="1528316" y="6947916"/>
            <a:ext cx="5290693" cy="1427724"/>
          </a:xfrm>
          <a:prstGeom prst="rect">
            <a:avLst/>
          </a:prstGeom>
          <a:effectLst/>
        </p:spPr>
        <p:txBody>
          <a:bodyPr anchor="t">
            <a:normAutofit/>
          </a:bodyPr>
          <a:lstStyle>
            <a:lvl1pPr>
              <a:defRPr lang="ja-JP" altLang="en-US" sz="1662" spc="0" dirty="0" smtClean="0">
                <a:solidFill>
                  <a:srgbClr val="FFFFFF"/>
                </a:solidFill>
              </a:defRPr>
            </a:lvl1pPr>
          </a:lstStyle>
          <a:p>
            <a:pPr marL="0" lvl="0" indent="0" fontAlgn="ctr">
              <a:spcBef>
                <a:spcPts val="0"/>
              </a:spcBef>
              <a:buFont typeface="Arial" pitchFamily="34" charset="0"/>
              <a:buNone/>
            </a:pPr>
            <a:r>
              <a:rPr kumimoji="1" lang="ja-JP" altLang="en-US"/>
              <a:t>［タイトル（１</a:t>
            </a:r>
            <a:r>
              <a:rPr kumimoji="1" lang="en-US" altLang="ja-JP"/>
              <a:t>〜</a:t>
            </a:r>
            <a:r>
              <a:rPr kumimoji="1" lang="ja-JP" altLang="en-US"/>
              <a:t>３行）］</a:t>
            </a:r>
            <a:endParaRPr kumimoji="1" lang="ja-JP" altLang="en-US" dirty="0"/>
          </a:p>
        </p:txBody>
      </p:sp>
    </p:spTree>
    <p:extLst>
      <p:ext uri="{BB962C8B-B14F-4D97-AF65-F5344CB8AC3E}">
        <p14:creationId xmlns:p14="http://schemas.microsoft.com/office/powerpoint/2010/main" val="270912256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表紙B(Human Blue ロゴ)">
    <p:spTree>
      <p:nvGrpSpPr>
        <p:cNvPr id="1" name=""/>
        <p:cNvGrpSpPr/>
        <p:nvPr/>
      </p:nvGrpSpPr>
      <p:grpSpPr>
        <a:xfrm>
          <a:off x="0" y="0"/>
          <a:ext cx="0" cy="0"/>
          <a:chOff x="0" y="0"/>
          <a:chExt cx="0" cy="0"/>
        </a:xfrm>
      </p:grpSpPr>
      <p:sp>
        <p:nvSpPr>
          <p:cNvPr id="11" name="正方形/長方形 10"/>
          <p:cNvSpPr/>
          <p:nvPr/>
        </p:nvSpPr>
        <p:spPr>
          <a:xfrm>
            <a:off x="1" y="6809174"/>
            <a:ext cx="6858000" cy="3112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46" b="0" i="0" dirty="0">
              <a:latin typeface="HGPGothicE" charset="-128"/>
              <a:ea typeface="HGPGothicE" charset="-128"/>
            </a:endParaRPr>
          </a:p>
        </p:txBody>
      </p:sp>
      <p:pic>
        <p:nvPicPr>
          <p:cNvPr id="13" name="図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08401"/>
            <a:ext cx="2475691" cy="9297601"/>
          </a:xfrm>
          <a:prstGeom prst="rect">
            <a:avLst/>
          </a:prstGeom>
        </p:spPr>
      </p:pic>
      <p:sp>
        <p:nvSpPr>
          <p:cNvPr id="8" name="Text Placeholder 2"/>
          <p:cNvSpPr>
            <a:spLocks noGrp="1"/>
          </p:cNvSpPr>
          <p:nvPr>
            <p:ph type="body" idx="17" hasCustomPrompt="1"/>
          </p:nvPr>
        </p:nvSpPr>
        <p:spPr>
          <a:xfrm>
            <a:off x="1528316" y="8469882"/>
            <a:ext cx="5290693" cy="1423597"/>
          </a:xfrm>
          <a:prstGeom prst="rect">
            <a:avLst/>
          </a:prstGeom>
          <a:effectLst/>
        </p:spPr>
        <p:txBody>
          <a:bodyPr anchor="t">
            <a:normAutofit/>
          </a:bodyPr>
          <a:lstStyle>
            <a:lvl1pPr marL="0" marR="0" indent="0" algn="l" defTabSz="335670" rtl="0" eaLnBrk="1" fontAlgn="ctr" latinLnBrk="0" hangingPunct="1">
              <a:lnSpc>
                <a:spcPct val="100000"/>
              </a:lnSpc>
              <a:spcBef>
                <a:spcPts val="0"/>
              </a:spcBef>
              <a:spcAft>
                <a:spcPct val="0"/>
              </a:spcAft>
              <a:buClrTx/>
              <a:buSzTx/>
              <a:buFont typeface="Arial" pitchFamily="34" charset="0"/>
              <a:buNone/>
              <a:tabLst/>
              <a:defRPr sz="1246" b="0" i="0" baseline="0">
                <a:solidFill>
                  <a:srgbClr val="FFFFFF"/>
                </a:solidFill>
                <a:latin typeface="+mn-lt"/>
                <a:ea typeface="HGPGothicE" charset="-128"/>
                <a:cs typeface="HGPGothicE" charset="-128"/>
              </a:defRPr>
            </a:lvl1pPr>
            <a:lvl2pPr marL="421995" indent="0">
              <a:buNone/>
              <a:defRPr sz="969">
                <a:solidFill>
                  <a:schemeClr val="bg1"/>
                </a:solidFill>
                <a:latin typeface="MS PGothic" charset="-128"/>
                <a:ea typeface="MS PGothic" charset="-128"/>
                <a:cs typeface="MS PGothic" charset="-128"/>
              </a:defRPr>
            </a:lvl2pPr>
            <a:lvl3pPr marL="843990" indent="0">
              <a:buNone/>
              <a:defRPr sz="969">
                <a:solidFill>
                  <a:schemeClr val="bg1"/>
                </a:solidFill>
                <a:latin typeface="MS PGothic" charset="-128"/>
                <a:ea typeface="MS PGothic" charset="-128"/>
                <a:cs typeface="MS PGothic" charset="-128"/>
              </a:defRPr>
            </a:lvl3pPr>
            <a:lvl4pPr marL="1265984" indent="0">
              <a:buNone/>
              <a:defRPr sz="1293">
                <a:solidFill>
                  <a:schemeClr val="tx1">
                    <a:tint val="75000"/>
                  </a:schemeClr>
                </a:solidFill>
              </a:defRPr>
            </a:lvl4pPr>
            <a:lvl5pPr marL="1687978" indent="0">
              <a:buNone/>
              <a:defRPr sz="1293">
                <a:solidFill>
                  <a:schemeClr val="tx1">
                    <a:tint val="75000"/>
                  </a:schemeClr>
                </a:solidFill>
              </a:defRPr>
            </a:lvl5pPr>
            <a:lvl6pPr marL="2109973" indent="0">
              <a:buNone/>
              <a:defRPr sz="1293">
                <a:solidFill>
                  <a:schemeClr val="tx1">
                    <a:tint val="75000"/>
                  </a:schemeClr>
                </a:solidFill>
              </a:defRPr>
            </a:lvl6pPr>
            <a:lvl7pPr marL="2531967" indent="0">
              <a:buNone/>
              <a:defRPr sz="1293">
                <a:solidFill>
                  <a:schemeClr val="tx1">
                    <a:tint val="75000"/>
                  </a:schemeClr>
                </a:solidFill>
              </a:defRPr>
            </a:lvl7pPr>
            <a:lvl8pPr marL="2953961" indent="0">
              <a:buNone/>
              <a:defRPr sz="1293">
                <a:solidFill>
                  <a:schemeClr val="tx1">
                    <a:tint val="75000"/>
                  </a:schemeClr>
                </a:solidFill>
              </a:defRPr>
            </a:lvl8pPr>
            <a:lvl9pPr marL="3375956" indent="0">
              <a:buNone/>
              <a:defRPr sz="1293">
                <a:solidFill>
                  <a:schemeClr val="tx1">
                    <a:tint val="75000"/>
                  </a:schemeClr>
                </a:solidFill>
              </a:defRPr>
            </a:lvl9pPr>
          </a:lstStyle>
          <a:p>
            <a:pPr marL="0" marR="0" lvl="0" indent="0" algn="l" defTabSz="335670" rtl="0" eaLnBrk="1" fontAlgn="ctr" latinLnBrk="0" hangingPunct="1">
              <a:lnSpc>
                <a:spcPct val="100000"/>
              </a:lnSpc>
              <a:spcBef>
                <a:spcPts val="0"/>
              </a:spcBef>
              <a:spcAft>
                <a:spcPct val="0"/>
              </a:spcAft>
              <a:buClrTx/>
              <a:buSzTx/>
              <a:buFont typeface="Arial" pitchFamily="34" charset="0"/>
              <a:buNone/>
              <a:tabLst/>
              <a:defRPr/>
            </a:pPr>
            <a:r>
              <a:rPr lang="ja-JP" altLang="en-US" dirty="0"/>
              <a:t>○○○○年○○月○○日</a:t>
            </a:r>
            <a:br>
              <a:rPr lang="ja-JP" altLang="en-US" dirty="0"/>
            </a:br>
            <a:r>
              <a:rPr lang="ja-JP" altLang="en-US" dirty="0"/>
              <a:t>株式会社ＮＴＴ</a:t>
            </a:r>
            <a:r>
              <a:rPr lang="ja-JP" altLang="en-US" dirty="0" smtClean="0"/>
              <a:t>データ経営研究所</a:t>
            </a:r>
            <a:r>
              <a:rPr lang="ja-JP" altLang="en-US" dirty="0"/>
              <a:t/>
            </a:r>
            <a:br>
              <a:rPr lang="ja-JP" altLang="en-US" dirty="0"/>
            </a:br>
            <a:r>
              <a:rPr lang="ja-JP" altLang="en-US" dirty="0"/>
              <a:t>○○○○○○○○○○○○</a:t>
            </a:r>
            <a:endParaRPr kumimoji="1" lang="ja-JP" altLang="en-US" dirty="0"/>
          </a:p>
        </p:txBody>
      </p:sp>
      <p:sp>
        <p:nvSpPr>
          <p:cNvPr id="12" name="タイトル 1"/>
          <p:cNvSpPr>
            <a:spLocks noGrp="1"/>
          </p:cNvSpPr>
          <p:nvPr>
            <p:ph type="title" hasCustomPrompt="1"/>
          </p:nvPr>
        </p:nvSpPr>
        <p:spPr>
          <a:xfrm>
            <a:off x="1528316" y="6947916"/>
            <a:ext cx="5290693" cy="1427724"/>
          </a:xfrm>
          <a:prstGeom prst="rect">
            <a:avLst/>
          </a:prstGeom>
          <a:effectLst/>
        </p:spPr>
        <p:txBody>
          <a:bodyPr anchor="t">
            <a:normAutofit/>
          </a:bodyPr>
          <a:lstStyle>
            <a:lvl1pPr>
              <a:defRPr lang="ja-JP" altLang="en-US" sz="1662" spc="0" dirty="0" smtClean="0">
                <a:solidFill>
                  <a:srgbClr val="FFFFFF"/>
                </a:solidFill>
              </a:defRPr>
            </a:lvl1pPr>
          </a:lstStyle>
          <a:p>
            <a:pPr marL="0" lvl="0" indent="0" fontAlgn="ctr">
              <a:spcBef>
                <a:spcPts val="0"/>
              </a:spcBef>
              <a:buFont typeface="Arial" pitchFamily="34" charset="0"/>
              <a:buNone/>
            </a:pPr>
            <a:r>
              <a:rPr kumimoji="1" lang="ja-JP" altLang="en-US"/>
              <a:t>［タイトル（１</a:t>
            </a:r>
            <a:r>
              <a:rPr kumimoji="1" lang="en-US" altLang="ja-JP"/>
              <a:t>〜</a:t>
            </a:r>
            <a:r>
              <a:rPr kumimoji="1" lang="ja-JP" altLang="en-US"/>
              <a:t>３行）］</a:t>
            </a:r>
            <a:endParaRPr kumimoji="1" lang="ja-JP" altLang="en-US" dirty="0"/>
          </a:p>
        </p:txBody>
      </p:sp>
    </p:spTree>
    <p:extLst>
      <p:ext uri="{BB962C8B-B14F-4D97-AF65-F5344CB8AC3E}">
        <p14:creationId xmlns:p14="http://schemas.microsoft.com/office/powerpoint/2010/main" val="1765068367"/>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目次">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9A2B2F6D-705F-4251-969F-C7502713D97B}"/>
              </a:ext>
            </a:extLst>
          </p:cNvPr>
          <p:cNvSpPr>
            <a:spLocks noGrp="1"/>
          </p:cNvSpPr>
          <p:nvPr>
            <p:ph type="body" sz="quarter" idx="11" hasCustomPrompt="1"/>
          </p:nvPr>
        </p:nvSpPr>
        <p:spPr>
          <a:xfrm>
            <a:off x="1484801" y="1311626"/>
            <a:ext cx="5034462" cy="8008000"/>
          </a:xfrm>
          <a:prstGeom prst="rect">
            <a:avLst/>
          </a:prstGeom>
        </p:spPr>
        <p:txBody>
          <a:bodyPr/>
          <a:lstStyle>
            <a:lvl1pPr marL="316520" indent="-316520">
              <a:buFont typeface="+mj-lt"/>
              <a:buAutoNum type="arabicPeriod"/>
              <a:defRPr sz="1385"/>
            </a:lvl1pPr>
            <a:lvl2pPr>
              <a:defRPr sz="1385"/>
            </a:lvl2pPr>
            <a:lvl3pPr>
              <a:defRPr sz="1385"/>
            </a:lvl3pPr>
            <a:lvl4pPr>
              <a:defRPr sz="1385"/>
            </a:lvl4pPr>
            <a:lvl5pPr>
              <a:defRPr sz="1385"/>
            </a:lvl5pPr>
          </a:lstStyle>
          <a:p>
            <a:pPr lvl="0"/>
            <a:r>
              <a:rPr kumimoji="1" lang="ja-JP" altLang="en-US" dirty="0"/>
              <a:t>目次の入力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5" name="タイトル 1"/>
          <p:cNvSpPr>
            <a:spLocks noGrp="1"/>
          </p:cNvSpPr>
          <p:nvPr>
            <p:ph type="title" hasCustomPrompt="1"/>
          </p:nvPr>
        </p:nvSpPr>
        <p:spPr>
          <a:xfrm>
            <a:off x="119206" y="2524"/>
            <a:ext cx="6631365" cy="1055599"/>
          </a:xfrm>
          <a:prstGeom prst="rect">
            <a:avLst/>
          </a:prstGeom>
        </p:spPr>
        <p:txBody>
          <a:bodyPr anchor="ctr" anchorCtr="0">
            <a:normAutofit/>
          </a:bodyPr>
          <a:lstStyle>
            <a:lvl1pPr>
              <a:defRPr lang="ja-JP" altLang="en-US" sz="1662" spc="0" dirty="0" smtClean="0">
                <a:solidFill>
                  <a:schemeClr val="tx1"/>
                </a:solidFill>
                <a:latin typeface="+mj-ea"/>
                <a:ea typeface="+mj-ea"/>
                <a:cs typeface="Arial"/>
              </a:defRPr>
            </a:lvl1pPr>
          </a:lstStyle>
          <a:p>
            <a:pPr marL="156784" marR="0" lvl="0" indent="-156784" defTabSz="421995" latinLnBrk="0">
              <a:lnSpc>
                <a:spcPct val="100000"/>
              </a:lnSpc>
              <a:spcBef>
                <a:spcPct val="20000"/>
              </a:spcBef>
              <a:buClrTx/>
              <a:buSzTx/>
              <a:buFont typeface="Arial" pitchFamily="34" charset="0"/>
              <a:buNone/>
              <a:tabLst/>
            </a:pPr>
            <a:r>
              <a:rPr kumimoji="1" lang="ja-JP" altLang="en-US" dirty="0"/>
              <a:t>［目次］</a:t>
            </a:r>
          </a:p>
        </p:txBody>
      </p:sp>
      <p:sp>
        <p:nvSpPr>
          <p:cNvPr id="12" name="TextBox 16"/>
          <p:cNvSpPr txBox="1"/>
          <p:nvPr userDrawn="1"/>
        </p:nvSpPr>
        <p:spPr>
          <a:xfrm>
            <a:off x="6454613" y="9463252"/>
            <a:ext cx="464006"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tx1"/>
                </a:solidFill>
                <a:latin typeface="HGPGothicE" charset="-128"/>
                <a:ea typeface="HGPGothicE" charset="-128"/>
                <a:cs typeface="HGPGothicE" charset="-128"/>
              </a:rPr>
              <a:pPr algn="ctr" fontAlgn="auto">
                <a:spcBef>
                  <a:spcPts val="0"/>
                </a:spcBef>
                <a:spcAft>
                  <a:spcPts val="0"/>
                </a:spcAft>
                <a:defRPr/>
              </a:pPr>
              <a:t>‹#›</a:t>
            </a:fld>
            <a:endParaRPr lang="en-US" sz="831" b="0" i="0" dirty="0">
              <a:solidFill>
                <a:schemeClr val="tx1"/>
              </a:solidFill>
              <a:latin typeface="HGPGothicE" charset="-128"/>
              <a:ea typeface="HGPGothicE" charset="-128"/>
              <a:cs typeface="HGPGothicE" charset="-128"/>
            </a:endParaRPr>
          </a:p>
        </p:txBody>
      </p:sp>
    </p:spTree>
    <p:extLst>
      <p:ext uri="{BB962C8B-B14F-4D97-AF65-F5344CB8AC3E}">
        <p14:creationId xmlns:p14="http://schemas.microsoft.com/office/powerpoint/2010/main" val="232161927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中扉">
    <p:bg>
      <p:bgPr>
        <a:solidFill>
          <a:schemeClr val="accent2"/>
        </a:solidFill>
        <a:effectLst/>
      </p:bgPr>
    </p:bg>
    <p:spTree>
      <p:nvGrpSpPr>
        <p:cNvPr id="1" name=""/>
        <p:cNvGrpSpPr/>
        <p:nvPr/>
      </p:nvGrpSpPr>
      <p:grpSpPr>
        <a:xfrm>
          <a:off x="0" y="0"/>
          <a:ext cx="0" cy="0"/>
          <a:chOff x="0" y="0"/>
          <a:chExt cx="0" cy="0"/>
        </a:xfrm>
      </p:grpSpPr>
      <p:sp>
        <p:nvSpPr>
          <p:cNvPr id="7" name="タイトル 1"/>
          <p:cNvSpPr>
            <a:spLocks noGrp="1"/>
          </p:cNvSpPr>
          <p:nvPr>
            <p:ph type="title" hasCustomPrompt="1"/>
          </p:nvPr>
        </p:nvSpPr>
        <p:spPr>
          <a:xfrm>
            <a:off x="1071692" y="1312596"/>
            <a:ext cx="4700337" cy="6373435"/>
          </a:xfrm>
          <a:prstGeom prst="rect">
            <a:avLst/>
          </a:prstGeom>
        </p:spPr>
        <p:txBody>
          <a:bodyPr anchor="ctr" anchorCtr="1">
            <a:normAutofit/>
          </a:bodyPr>
          <a:lstStyle>
            <a:lvl1pPr algn="ctr">
              <a:defRPr sz="1662" spc="138" baseline="0">
                <a:solidFill>
                  <a:srgbClr val="FFFFFF"/>
                </a:solidFill>
              </a:defRPr>
            </a:lvl1pPr>
          </a:lstStyle>
          <a:p>
            <a:r>
              <a:rPr kumimoji="1" lang="ja-JP" altLang="en-US" dirty="0"/>
              <a:t>［中扉］</a:t>
            </a:r>
          </a:p>
        </p:txBody>
      </p:sp>
      <p:sp>
        <p:nvSpPr>
          <p:cNvPr id="8" name="TextBox 16"/>
          <p:cNvSpPr txBox="1"/>
          <p:nvPr/>
        </p:nvSpPr>
        <p:spPr>
          <a:xfrm>
            <a:off x="6469954" y="9329882"/>
            <a:ext cx="464006"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bg1"/>
                </a:solidFill>
                <a:latin typeface="HGPGothicE" charset="-128"/>
                <a:ea typeface="HGPGothicE" charset="-128"/>
                <a:cs typeface="HGPGothicE" charset="-128"/>
              </a:rPr>
              <a:pPr algn="ctr" fontAlgn="auto">
                <a:spcBef>
                  <a:spcPts val="0"/>
                </a:spcBef>
                <a:spcAft>
                  <a:spcPts val="0"/>
                </a:spcAft>
                <a:defRPr/>
              </a:pPr>
              <a:t>‹#›</a:t>
            </a:fld>
            <a:endParaRPr lang="en-US" sz="831" b="0" i="0" dirty="0">
              <a:solidFill>
                <a:schemeClr val="bg1"/>
              </a:solidFill>
              <a:latin typeface="HGPGothicE" charset="-128"/>
              <a:ea typeface="HGPGothicE" charset="-128"/>
              <a:cs typeface="HGPGothicE" charset="-128"/>
            </a:endParaRPr>
          </a:p>
        </p:txBody>
      </p:sp>
    </p:spTree>
    <p:extLst>
      <p:ext uri="{BB962C8B-B14F-4D97-AF65-F5344CB8AC3E}">
        <p14:creationId xmlns:p14="http://schemas.microsoft.com/office/powerpoint/2010/main" val="380932280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タイトルとコンテンツA">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06ACBF3F-D8C8-49E5-AED6-9B2012FC0A11}"/>
              </a:ext>
            </a:extLst>
          </p:cNvPr>
          <p:cNvSpPr>
            <a:spLocks noGrp="1"/>
          </p:cNvSpPr>
          <p:nvPr>
            <p:ph type="body" sz="quarter" idx="11" hasCustomPrompt="1"/>
          </p:nvPr>
        </p:nvSpPr>
        <p:spPr>
          <a:xfrm>
            <a:off x="326415" y="1311628"/>
            <a:ext cx="6193385" cy="7592000"/>
          </a:xfrm>
          <a:prstGeom prst="rect">
            <a:avLst/>
          </a:prstGeom>
        </p:spPr>
        <p:txBody>
          <a:bodyPr/>
          <a:lstStyle>
            <a:lvl1pPr marL="0" indent="0">
              <a:buNone/>
              <a:defRPr sz="1385"/>
            </a:lvl1pPr>
            <a:lvl2pPr>
              <a:defRPr sz="1385"/>
            </a:lvl2pPr>
            <a:lvl3pPr>
              <a:defRPr sz="1385"/>
            </a:lvl3pPr>
            <a:lvl4pPr>
              <a:defRPr sz="1385"/>
            </a:lvl4pPr>
            <a:lvl5pPr>
              <a:defRPr sz="1385"/>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タイトル 1"/>
          <p:cNvSpPr>
            <a:spLocks noGrp="1"/>
          </p:cNvSpPr>
          <p:nvPr>
            <p:ph type="title" hasCustomPrompt="1"/>
          </p:nvPr>
        </p:nvSpPr>
        <p:spPr>
          <a:xfrm>
            <a:off x="119206" y="4194"/>
            <a:ext cx="6631365" cy="684333"/>
          </a:xfrm>
          <a:prstGeom prst="rect">
            <a:avLst/>
          </a:prstGeom>
        </p:spPr>
        <p:txBody>
          <a:bodyPr tIns="108000" anchor="ctr" anchorCtr="0">
            <a:normAutofit/>
          </a:bodyPr>
          <a:lstStyle>
            <a:lvl1pPr>
              <a:defRPr lang="ja-JP" altLang="en-US" sz="1662" spc="0" dirty="0" smtClean="0">
                <a:solidFill>
                  <a:schemeClr val="accent2"/>
                </a:solidFill>
                <a:latin typeface="+mj-ea"/>
                <a:ea typeface="+mj-ea"/>
                <a:cs typeface="Arial"/>
              </a:defRPr>
            </a:lvl1pPr>
          </a:lstStyle>
          <a:p>
            <a:pPr marL="156784" marR="0" lvl="0" indent="-156784" defTabSz="421995" latinLnBrk="0">
              <a:lnSpc>
                <a:spcPct val="100000"/>
              </a:lnSpc>
              <a:spcBef>
                <a:spcPct val="20000"/>
              </a:spcBef>
              <a:buClrTx/>
              <a:buSzTx/>
              <a:buFont typeface="+mj-lt"/>
              <a:buNone/>
              <a:tabLst/>
            </a:pPr>
            <a:r>
              <a:rPr kumimoji="1" lang="ja-JP" altLang="en-US" dirty="0"/>
              <a:t>［タイトル］</a:t>
            </a:r>
          </a:p>
        </p:txBody>
      </p:sp>
    </p:spTree>
    <p:extLst>
      <p:ext uri="{BB962C8B-B14F-4D97-AF65-F5344CB8AC3E}">
        <p14:creationId xmlns:p14="http://schemas.microsoft.com/office/powerpoint/2010/main" val="2645086086"/>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タイトルとコンテンツA">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06ACBF3F-D8C8-49E5-AED6-9B2012FC0A11}"/>
              </a:ext>
            </a:extLst>
          </p:cNvPr>
          <p:cNvSpPr>
            <a:spLocks noGrp="1"/>
          </p:cNvSpPr>
          <p:nvPr>
            <p:ph type="body" sz="quarter" idx="11" hasCustomPrompt="1"/>
          </p:nvPr>
        </p:nvSpPr>
        <p:spPr>
          <a:xfrm>
            <a:off x="326415" y="1311628"/>
            <a:ext cx="6193385" cy="7592000"/>
          </a:xfrm>
          <a:prstGeom prst="rect">
            <a:avLst/>
          </a:prstGeom>
        </p:spPr>
        <p:txBody>
          <a:bodyPr/>
          <a:lstStyle>
            <a:lvl1pPr marL="0" indent="0">
              <a:buNone/>
              <a:defRPr sz="1385"/>
            </a:lvl1pPr>
            <a:lvl2pPr>
              <a:defRPr sz="1385"/>
            </a:lvl2pPr>
            <a:lvl3pPr>
              <a:defRPr sz="1385"/>
            </a:lvl3pPr>
            <a:lvl4pPr>
              <a:defRPr sz="1385"/>
            </a:lvl4pPr>
            <a:lvl5pPr>
              <a:defRPr sz="1385"/>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タイトル 1"/>
          <p:cNvSpPr>
            <a:spLocks noGrp="1"/>
          </p:cNvSpPr>
          <p:nvPr>
            <p:ph type="title" hasCustomPrompt="1"/>
          </p:nvPr>
        </p:nvSpPr>
        <p:spPr>
          <a:xfrm>
            <a:off x="119206" y="4194"/>
            <a:ext cx="6631365" cy="684333"/>
          </a:xfrm>
          <a:prstGeom prst="rect">
            <a:avLst/>
          </a:prstGeom>
        </p:spPr>
        <p:txBody>
          <a:bodyPr tIns="108000" anchor="ctr" anchorCtr="0">
            <a:normAutofit/>
          </a:bodyPr>
          <a:lstStyle>
            <a:lvl1pPr>
              <a:defRPr lang="ja-JP" altLang="en-US" sz="1662" spc="0" dirty="0" smtClean="0">
                <a:solidFill>
                  <a:schemeClr val="accent2"/>
                </a:solidFill>
                <a:latin typeface="+mj-ea"/>
                <a:ea typeface="+mj-ea"/>
                <a:cs typeface="Arial"/>
              </a:defRPr>
            </a:lvl1pPr>
          </a:lstStyle>
          <a:p>
            <a:pPr marL="156784" marR="0" lvl="0" indent="-156784" defTabSz="421995" latinLnBrk="0">
              <a:lnSpc>
                <a:spcPct val="100000"/>
              </a:lnSpc>
              <a:spcBef>
                <a:spcPct val="20000"/>
              </a:spcBef>
              <a:buClrTx/>
              <a:buSzTx/>
              <a:buFont typeface="+mj-lt"/>
              <a:buNone/>
              <a:tabLst/>
            </a:pPr>
            <a:r>
              <a:rPr kumimoji="1" lang="ja-JP" altLang="en-US" dirty="0"/>
              <a:t>［タイトル］</a:t>
            </a:r>
          </a:p>
        </p:txBody>
      </p:sp>
    </p:spTree>
    <p:extLst>
      <p:ext uri="{BB962C8B-B14F-4D97-AF65-F5344CB8AC3E}">
        <p14:creationId xmlns:p14="http://schemas.microsoft.com/office/powerpoint/2010/main" val="3910582084"/>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タイトルとコンテンツB">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26844846-989F-49DD-8D5C-53B561520309}"/>
              </a:ext>
            </a:extLst>
          </p:cNvPr>
          <p:cNvSpPr>
            <a:spLocks noGrp="1"/>
          </p:cNvSpPr>
          <p:nvPr>
            <p:ph type="body" sz="quarter" idx="11" hasCustomPrompt="1"/>
          </p:nvPr>
        </p:nvSpPr>
        <p:spPr>
          <a:xfrm>
            <a:off x="327513" y="1311626"/>
            <a:ext cx="6193385" cy="7592000"/>
          </a:xfrm>
          <a:prstGeom prst="rect">
            <a:avLst/>
          </a:prstGeom>
        </p:spPr>
        <p:txBody>
          <a:bodyPr/>
          <a:lstStyle>
            <a:lvl1pPr marL="0" indent="0">
              <a:buNone/>
              <a:defRPr sz="1385"/>
            </a:lvl1pPr>
            <a:lvl2pPr>
              <a:defRPr sz="1385"/>
            </a:lvl2pPr>
            <a:lvl3pPr>
              <a:defRPr sz="1385"/>
            </a:lvl3pPr>
            <a:lvl4pPr>
              <a:defRPr sz="1385"/>
            </a:lvl4pPr>
            <a:lvl5pPr>
              <a:defRPr sz="1385"/>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Rectangle 20"/>
          <p:cNvSpPr/>
          <p:nvPr/>
        </p:nvSpPr>
        <p:spPr>
          <a:xfrm>
            <a:off x="0" y="0"/>
            <a:ext cx="6858000" cy="105979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58170" tIns="29085" rIns="58170" bIns="29085" rtlCol="0" anchor="ctr">
            <a:normAutofit/>
          </a:bodyPr>
          <a:lstStyle/>
          <a:p>
            <a:pPr algn="ctr"/>
            <a:endParaRPr lang="en-US" sz="1261" dirty="0"/>
          </a:p>
        </p:txBody>
      </p:sp>
      <p:sp>
        <p:nvSpPr>
          <p:cNvPr id="10" name="タイトル 1"/>
          <p:cNvSpPr>
            <a:spLocks noGrp="1"/>
          </p:cNvSpPr>
          <p:nvPr>
            <p:ph type="title" hasCustomPrompt="1"/>
          </p:nvPr>
        </p:nvSpPr>
        <p:spPr>
          <a:xfrm>
            <a:off x="119206" y="4192"/>
            <a:ext cx="6631365" cy="1055599"/>
          </a:xfrm>
          <a:prstGeom prst="rect">
            <a:avLst/>
          </a:prstGeom>
        </p:spPr>
        <p:txBody>
          <a:bodyPr tIns="108000" anchor="ctr" anchorCtr="0">
            <a:normAutofit/>
          </a:bodyPr>
          <a:lstStyle>
            <a:lvl1pPr>
              <a:defRPr lang="ja-JP" altLang="en-US" sz="1662" spc="0" dirty="0" smtClean="0">
                <a:solidFill>
                  <a:schemeClr val="bg1"/>
                </a:solidFill>
                <a:latin typeface="+mj-ea"/>
                <a:ea typeface="+mj-ea"/>
                <a:cs typeface="Arial"/>
              </a:defRPr>
            </a:lvl1pPr>
          </a:lstStyle>
          <a:p>
            <a:pPr marL="156784" marR="0" lvl="0" indent="-156784" defTabSz="421995" latinLnBrk="0">
              <a:lnSpc>
                <a:spcPct val="100000"/>
              </a:lnSpc>
              <a:spcBef>
                <a:spcPct val="20000"/>
              </a:spcBef>
              <a:buClrTx/>
              <a:buSzTx/>
              <a:buFont typeface="+mj-lt"/>
              <a:buNone/>
              <a:tabLst/>
            </a:pPr>
            <a:r>
              <a:rPr kumimoji="1" lang="ja-JP" altLang="en-US" dirty="0"/>
              <a:t>［タイトル］</a:t>
            </a:r>
          </a:p>
        </p:txBody>
      </p:sp>
    </p:spTree>
    <p:extLst>
      <p:ext uri="{BB962C8B-B14F-4D97-AF65-F5344CB8AC3E}">
        <p14:creationId xmlns:p14="http://schemas.microsoft.com/office/powerpoint/2010/main" val="1962689384"/>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タイトルとコンテンツC">
    <p:bg>
      <p:bgPr>
        <a:solidFill>
          <a:schemeClr val="tx1">
            <a:lumMod val="50000"/>
          </a:schemeClr>
        </a:solidFill>
        <a:effectLst/>
      </p:bgPr>
    </p:bg>
    <p:spTree>
      <p:nvGrpSpPr>
        <p:cNvPr id="1" name=""/>
        <p:cNvGrpSpPr/>
        <p:nvPr/>
      </p:nvGrpSpPr>
      <p:grpSpPr>
        <a:xfrm>
          <a:off x="0" y="0"/>
          <a:ext cx="0" cy="0"/>
          <a:chOff x="0" y="0"/>
          <a:chExt cx="0" cy="0"/>
        </a:xfrm>
      </p:grpSpPr>
      <p:sp>
        <p:nvSpPr>
          <p:cNvPr id="12" name="コンテンツ プレースホルダー 2"/>
          <p:cNvSpPr>
            <a:spLocks noGrp="1"/>
          </p:cNvSpPr>
          <p:nvPr>
            <p:ph idx="10" hasCustomPrompt="1"/>
          </p:nvPr>
        </p:nvSpPr>
        <p:spPr>
          <a:xfrm>
            <a:off x="1959162" y="4120908"/>
            <a:ext cx="2940355" cy="1196147"/>
          </a:xfrm>
          <a:prstGeom prst="rect">
            <a:avLst/>
          </a:prstGeom>
          <a:ln w="38100">
            <a:solidFill>
              <a:schemeClr val="bg1"/>
            </a:solidFill>
            <a:prstDash val="sysDot"/>
          </a:ln>
        </p:spPr>
        <p:txBody>
          <a:bodyPr lIns="90000" anchor="ctr" anchorCtr="1"/>
          <a:lstStyle>
            <a:lvl1pPr marL="0" indent="0" fontAlgn="ctr">
              <a:spcBef>
                <a:spcPts val="0"/>
              </a:spcBef>
              <a:buFontTx/>
              <a:buNone/>
              <a:defRPr sz="1246" b="0" i="0" spc="55" baseline="0">
                <a:solidFill>
                  <a:schemeClr val="bg1"/>
                </a:solidFill>
                <a:latin typeface="HGPGothicE" charset="-128"/>
                <a:ea typeface="HGPGothicE" charset="-128"/>
                <a:cs typeface="HGPGothicE" charset="-128"/>
              </a:defRPr>
            </a:lvl1pPr>
            <a:lvl2pPr marL="335670" indent="0" fontAlgn="ctr">
              <a:spcBef>
                <a:spcPts val="0"/>
              </a:spcBef>
              <a:buFontTx/>
              <a:buNone/>
              <a:defRPr sz="1246" b="0" i="0" spc="55">
                <a:solidFill>
                  <a:schemeClr val="bg1"/>
                </a:solidFill>
                <a:latin typeface="HGPGothicE" charset="-128"/>
                <a:ea typeface="HGPGothicE" charset="-128"/>
                <a:cs typeface="HGPGothicE" charset="-128"/>
              </a:defRPr>
            </a:lvl2pPr>
            <a:lvl3pPr marL="671340" indent="0" fontAlgn="ctr">
              <a:spcBef>
                <a:spcPts val="0"/>
              </a:spcBef>
              <a:buFontTx/>
              <a:buNone/>
              <a:defRPr sz="1246" b="0" i="0" spc="55">
                <a:solidFill>
                  <a:schemeClr val="bg1"/>
                </a:solidFill>
                <a:latin typeface="HGPGothicE" charset="-128"/>
                <a:ea typeface="HGPGothicE" charset="-128"/>
                <a:cs typeface="HGPGothicE" charset="-128"/>
              </a:defRPr>
            </a:lvl3pPr>
            <a:lvl4pPr marL="1007011" indent="0">
              <a:buFontTx/>
              <a:buNone/>
              <a:defRPr>
                <a:solidFill>
                  <a:schemeClr val="tx2"/>
                </a:solidFill>
              </a:defRPr>
            </a:lvl4pPr>
            <a:lvl5pPr marL="1342681" indent="0">
              <a:buFontTx/>
              <a:buNone/>
              <a:defRPr>
                <a:solidFill>
                  <a:schemeClr val="tx2"/>
                </a:solidFill>
              </a:defRPr>
            </a:lvl5pPr>
          </a:lstStyle>
          <a:p>
            <a:pPr algn="ctr"/>
            <a:r>
              <a:rPr lang="ja-JP" altLang="en-US" sz="1246" spc="138">
                <a:solidFill>
                  <a:srgbClr val="FFFFFF"/>
                </a:solidFill>
                <a:latin typeface="HGPGothicE" charset="-128"/>
                <a:ea typeface="HGPGothicE" charset="-128"/>
                <a:cs typeface="HGPGothicE" charset="-128"/>
              </a:rPr>
              <a:t>写真</a:t>
            </a:r>
            <a:r>
              <a:rPr lang="en-US" altLang="ja-JP" sz="1246" spc="138">
                <a:solidFill>
                  <a:srgbClr val="FFFFFF"/>
                </a:solidFill>
                <a:latin typeface="HGPGothicE" charset="-128"/>
                <a:ea typeface="HGPGothicE" charset="-128"/>
                <a:cs typeface="HGPGothicE" charset="-128"/>
              </a:rPr>
              <a:t>/</a:t>
            </a:r>
            <a:r>
              <a:rPr lang="ja-JP" altLang="en-US" sz="1246" spc="138">
                <a:solidFill>
                  <a:srgbClr val="FFFFFF"/>
                </a:solidFill>
                <a:latin typeface="HGPGothicE" charset="-128"/>
                <a:ea typeface="HGPGothicE" charset="-128"/>
                <a:cs typeface="HGPGothicE" charset="-128"/>
              </a:rPr>
              <a:t>動画を貼付</a:t>
            </a:r>
            <a:endParaRPr lang="ja-JP" altLang="en-US" sz="1246" spc="138" dirty="0">
              <a:solidFill>
                <a:srgbClr val="FFFFFF"/>
              </a:solidFill>
              <a:latin typeface="HGPGothicE" charset="-128"/>
              <a:ea typeface="HGPGothicE" charset="-128"/>
              <a:cs typeface="HGPGothicE" charset="-128"/>
            </a:endParaRPr>
          </a:p>
        </p:txBody>
      </p:sp>
      <p:sp>
        <p:nvSpPr>
          <p:cNvPr id="9" name="TextBox 16"/>
          <p:cNvSpPr txBox="1"/>
          <p:nvPr/>
        </p:nvSpPr>
        <p:spPr>
          <a:xfrm>
            <a:off x="6454613" y="9329882"/>
            <a:ext cx="464006"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bg1"/>
                </a:solidFill>
                <a:latin typeface="HGPGothicE" charset="-128"/>
                <a:ea typeface="HGPGothicE" charset="-128"/>
                <a:cs typeface="HGPGothicE" charset="-128"/>
              </a:rPr>
              <a:pPr algn="ctr" fontAlgn="auto">
                <a:spcBef>
                  <a:spcPts val="0"/>
                </a:spcBef>
                <a:spcAft>
                  <a:spcPts val="0"/>
                </a:spcAft>
                <a:defRPr/>
              </a:pPr>
              <a:t>‹#›</a:t>
            </a:fld>
            <a:endParaRPr lang="en-US" sz="831" b="0" i="0" dirty="0">
              <a:solidFill>
                <a:schemeClr val="bg1"/>
              </a:solidFill>
              <a:latin typeface="HGPGothicE" charset="-128"/>
              <a:ea typeface="HGPGothicE" charset="-128"/>
              <a:cs typeface="HGPGothicE" charset="-128"/>
            </a:endParaRPr>
          </a:p>
        </p:txBody>
      </p:sp>
    </p:spTree>
    <p:extLst>
      <p:ext uri="{BB962C8B-B14F-4D97-AF65-F5344CB8AC3E}">
        <p14:creationId xmlns:p14="http://schemas.microsoft.com/office/powerpoint/2010/main" val="428269077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打ち合わせ資料">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82243" y="389494"/>
            <a:ext cx="6492914" cy="174022"/>
          </a:xfrm>
          <a:prstGeom prst="rect">
            <a:avLst/>
          </a:prstGeom>
        </p:spPr>
        <p:txBody>
          <a:bodyPr lIns="0" tIns="0" rIns="0" bIns="0">
            <a:spAutoFit/>
          </a:bodyPr>
          <a:lstStyle>
            <a:lvl1pPr>
              <a:defRPr sz="1131" b="1">
                <a:solidFill>
                  <a:schemeClr val="tx1"/>
                </a:solidFill>
                <a:latin typeface="+mj-ea"/>
                <a:ea typeface="+mj-ea"/>
              </a:defRPr>
            </a:lvl1pPr>
          </a:lstStyle>
          <a:p>
            <a:r>
              <a:rPr kumimoji="1" lang="en-US" altLang="ja-JP" dirty="0"/>
              <a:t>X. </a:t>
            </a:r>
            <a:r>
              <a:rPr kumimoji="1" lang="ja-JP" altLang="en-US" dirty="0"/>
              <a:t>セクションタイトル </a:t>
            </a:r>
            <a:r>
              <a:rPr kumimoji="1" lang="en-US" altLang="ja-JP" dirty="0"/>
              <a:t>(18pt) (</a:t>
            </a:r>
            <a:r>
              <a:rPr kumimoji="1" lang="ja-JP" altLang="en-US" dirty="0"/>
              <a:t>スペース、ドット共に半角</a:t>
            </a:r>
            <a:r>
              <a:rPr kumimoji="1" lang="en-US" altLang="ja-JP" dirty="0"/>
              <a:t>)</a:t>
            </a:r>
            <a:endParaRPr kumimoji="1" lang="ja-JP" altLang="en-US" dirty="0"/>
          </a:p>
        </p:txBody>
      </p:sp>
      <p:sp>
        <p:nvSpPr>
          <p:cNvPr id="38" name="Text Box 13"/>
          <p:cNvSpPr txBox="1">
            <a:spLocks noChangeArrowheads="1"/>
          </p:cNvSpPr>
          <p:nvPr userDrawn="1"/>
        </p:nvSpPr>
        <p:spPr bwMode="auto">
          <a:xfrm>
            <a:off x="6526176" y="9691758"/>
            <a:ext cx="281989" cy="141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lgn="l" defTabSz="995363">
              <a:defRPr sz="2400">
                <a:solidFill>
                  <a:schemeClr val="tx1"/>
                </a:solidFill>
                <a:latin typeface="Times New Roman" pitchFamily="18" charset="0"/>
              </a:defRPr>
            </a:lvl1pPr>
            <a:lvl2pPr marL="498475" algn="l" defTabSz="995363">
              <a:defRPr sz="2400">
                <a:solidFill>
                  <a:schemeClr val="tx1"/>
                </a:solidFill>
                <a:latin typeface="Times New Roman" pitchFamily="18" charset="0"/>
              </a:defRPr>
            </a:lvl2pPr>
            <a:lvl3pPr marL="995363" algn="l" defTabSz="995363">
              <a:defRPr sz="2400">
                <a:solidFill>
                  <a:schemeClr val="tx1"/>
                </a:solidFill>
                <a:latin typeface="Times New Roman" pitchFamily="18" charset="0"/>
              </a:defRPr>
            </a:lvl3pPr>
            <a:lvl4pPr marL="1493838" algn="l" defTabSz="995363">
              <a:defRPr sz="2400">
                <a:solidFill>
                  <a:schemeClr val="tx1"/>
                </a:solidFill>
                <a:latin typeface="Times New Roman" pitchFamily="18" charset="0"/>
              </a:defRPr>
            </a:lvl4pPr>
            <a:lvl5pPr marL="1990725" algn="l" defTabSz="995363">
              <a:defRPr sz="2400">
                <a:solidFill>
                  <a:schemeClr val="tx1"/>
                </a:solidFill>
                <a:latin typeface="Times New Roman" pitchFamily="18" charset="0"/>
              </a:defRPr>
            </a:lvl5pPr>
            <a:lvl6pPr marL="2447925" defTabSz="995363" fontAlgn="base">
              <a:spcBef>
                <a:spcPct val="0"/>
              </a:spcBef>
              <a:spcAft>
                <a:spcPct val="0"/>
              </a:spcAft>
              <a:defRPr sz="2400">
                <a:solidFill>
                  <a:schemeClr val="tx1"/>
                </a:solidFill>
                <a:latin typeface="Times New Roman" pitchFamily="18" charset="0"/>
              </a:defRPr>
            </a:lvl6pPr>
            <a:lvl7pPr marL="2905125" defTabSz="995363" fontAlgn="base">
              <a:spcBef>
                <a:spcPct val="0"/>
              </a:spcBef>
              <a:spcAft>
                <a:spcPct val="0"/>
              </a:spcAft>
              <a:defRPr sz="2400">
                <a:solidFill>
                  <a:schemeClr val="tx1"/>
                </a:solidFill>
                <a:latin typeface="Times New Roman" pitchFamily="18" charset="0"/>
              </a:defRPr>
            </a:lvl7pPr>
            <a:lvl8pPr marL="3362325" defTabSz="995363" fontAlgn="base">
              <a:spcBef>
                <a:spcPct val="0"/>
              </a:spcBef>
              <a:spcAft>
                <a:spcPct val="0"/>
              </a:spcAft>
              <a:defRPr sz="2400">
                <a:solidFill>
                  <a:schemeClr val="tx1"/>
                </a:solidFill>
                <a:latin typeface="Times New Roman" pitchFamily="18" charset="0"/>
              </a:defRPr>
            </a:lvl8pPr>
            <a:lvl9pPr marL="3819525" defTabSz="995363" fontAlgn="base">
              <a:spcBef>
                <a:spcPct val="0"/>
              </a:spcBef>
              <a:spcAft>
                <a:spcPct val="0"/>
              </a:spcAft>
              <a:defRPr sz="2400">
                <a:solidFill>
                  <a:schemeClr val="tx1"/>
                </a:solidFill>
                <a:latin typeface="Times New Roman" pitchFamily="18" charset="0"/>
              </a:defRPr>
            </a:lvl9pPr>
          </a:lstStyle>
          <a:p>
            <a:pPr algn="r">
              <a:lnSpc>
                <a:spcPct val="100000"/>
              </a:lnSpc>
            </a:pPr>
            <a:fld id="{F1D8A122-693B-4700-A7C3-BC99B2F8B8C8}" type="slidenum">
              <a:rPr lang="en-GB" sz="879" smtClean="0">
                <a:solidFill>
                  <a:schemeClr val="tx1"/>
                </a:solidFill>
                <a:latin typeface="HGPｺﾞｼｯｸM" panose="020B0600000000000000" pitchFamily="50" charset="-128"/>
                <a:ea typeface="HGPｺﾞｼｯｸM" panose="020B0600000000000000" pitchFamily="50" charset="-128"/>
              </a:rPr>
              <a:pPr algn="r">
                <a:lnSpc>
                  <a:spcPct val="100000"/>
                </a:lnSpc>
              </a:pPr>
              <a:t>‹#›</a:t>
            </a:fld>
            <a:endParaRPr lang="en-GB" sz="879" dirty="0">
              <a:solidFill>
                <a:schemeClr val="tx1"/>
              </a:solidFill>
              <a:latin typeface="HGPｺﾞｼｯｸM" panose="020B0600000000000000" pitchFamily="50" charset="-128"/>
              <a:ea typeface="HGPｺﾞｼｯｸM" panose="020B0600000000000000" pitchFamily="50" charset="-128"/>
            </a:endParaRPr>
          </a:p>
        </p:txBody>
      </p:sp>
      <p:sp>
        <p:nvSpPr>
          <p:cNvPr id="4" name="テキスト プレースホルダー 3"/>
          <p:cNvSpPr>
            <a:spLocks noGrp="1"/>
          </p:cNvSpPr>
          <p:nvPr userDrawn="1">
            <p:ph type="body" sz="quarter" idx="10" hasCustomPrompt="1"/>
          </p:nvPr>
        </p:nvSpPr>
        <p:spPr>
          <a:xfrm>
            <a:off x="182844" y="1556398"/>
            <a:ext cx="6492313" cy="916533"/>
          </a:xfrm>
          <a:prstGeom prst="rect">
            <a:avLst/>
          </a:prstGeom>
        </p:spPr>
        <p:txBody>
          <a:bodyPr wrap="square">
            <a:spAutoFit/>
          </a:bodyPr>
          <a:lstStyle>
            <a:lvl1pPr marL="167277" indent="-167277">
              <a:spcBef>
                <a:spcPts val="377"/>
              </a:spcBef>
              <a:spcAft>
                <a:spcPts val="94"/>
              </a:spcAft>
              <a:buClr>
                <a:schemeClr val="tx1"/>
              </a:buClr>
              <a:buFont typeface="Wingdings" panose="05000000000000000000" pitchFamily="2" charset="2"/>
              <a:buChar char="n"/>
              <a:defRPr sz="1256" b="1">
                <a:solidFill>
                  <a:schemeClr val="tx1"/>
                </a:solidFill>
                <a:latin typeface="+mn-ea"/>
                <a:ea typeface="+mn-ea"/>
              </a:defRPr>
            </a:lvl1pPr>
            <a:lvl2pPr marL="167277" indent="-167277">
              <a:spcBef>
                <a:spcPts val="377"/>
              </a:spcBef>
              <a:spcAft>
                <a:spcPts val="0"/>
              </a:spcAft>
              <a:buClrTx/>
              <a:buFont typeface="Arial" panose="020B0604020202020204" pitchFamily="34" charset="0"/>
              <a:buChar char="►"/>
              <a:defRPr sz="1131">
                <a:solidFill>
                  <a:schemeClr val="tx1"/>
                </a:solidFill>
                <a:latin typeface="+mn-ea"/>
                <a:ea typeface="+mn-ea"/>
              </a:defRPr>
            </a:lvl2pPr>
            <a:lvl3pPr marL="402369" indent="-167277">
              <a:spcBef>
                <a:spcPts val="282"/>
              </a:spcBef>
              <a:spcAft>
                <a:spcPts val="0"/>
              </a:spcAft>
              <a:buClrTx/>
              <a:buFont typeface="Wingdings" panose="05000000000000000000" pitchFamily="2" charset="2"/>
              <a:buChar char="l"/>
              <a:defRPr sz="1131">
                <a:solidFill>
                  <a:schemeClr val="tx1"/>
                </a:solidFill>
                <a:latin typeface="+mn-ea"/>
                <a:ea typeface="+mn-ea"/>
              </a:defRPr>
            </a:lvl3pPr>
            <a:lvl4pPr marL="569645" indent="-167277">
              <a:spcBef>
                <a:spcPts val="188"/>
              </a:spcBef>
              <a:buClrTx/>
              <a:buFont typeface="Wingdings" panose="05000000000000000000" pitchFamily="2" charset="2"/>
              <a:buChar char="n"/>
              <a:defRPr sz="1005">
                <a:latin typeface="+mn-ea"/>
                <a:ea typeface="+mn-ea"/>
              </a:defRPr>
            </a:lvl4pPr>
          </a:lstStyle>
          <a:p>
            <a:pPr lvl="0"/>
            <a:r>
              <a:rPr kumimoji="1" lang="ja-JP" altLang="en-US" dirty="0"/>
              <a:t>見出し </a:t>
            </a:r>
            <a:r>
              <a:rPr kumimoji="1" lang="en-US" altLang="ja-JP" dirty="0"/>
              <a:t>(16pt</a:t>
            </a:r>
            <a:r>
              <a:rPr kumimoji="1" lang="ja-JP" altLang="en-US" dirty="0" err="1"/>
              <a:t>、</a:t>
            </a:r>
            <a:r>
              <a:rPr kumimoji="1" lang="ja-JP" altLang="en-US" dirty="0"/>
              <a:t>太字、段落前間隔：</a:t>
            </a:r>
            <a:r>
              <a:rPr kumimoji="1" lang="en-US" altLang="ja-JP" dirty="0"/>
              <a:t>6pt</a:t>
            </a:r>
            <a:r>
              <a:rPr kumimoji="1" lang="ja-JP" altLang="en-US" dirty="0" err="1"/>
              <a:t>、</a:t>
            </a:r>
            <a:r>
              <a:rPr kumimoji="1" lang="ja-JP" altLang="en-US" dirty="0"/>
              <a:t>段落後間隔：</a:t>
            </a:r>
            <a:r>
              <a:rPr kumimoji="1" lang="en-US" altLang="ja-JP" dirty="0"/>
              <a:t>1.5pt</a:t>
            </a:r>
            <a:r>
              <a:rPr kumimoji="1" lang="ja-JP" altLang="en-US" dirty="0" err="1"/>
              <a:t>、</a:t>
            </a:r>
            <a:r>
              <a:rPr kumimoji="1" lang="ja-JP" altLang="en-US" dirty="0"/>
              <a:t>行間：</a:t>
            </a:r>
            <a:r>
              <a:rPr kumimoji="1" lang="en-US" altLang="ja-JP" dirty="0"/>
              <a:t>1</a:t>
            </a:r>
            <a:r>
              <a:rPr kumimoji="1" lang="ja-JP" altLang="en-US" dirty="0"/>
              <a:t>行</a:t>
            </a:r>
            <a:r>
              <a:rPr kumimoji="1" lang="en-US" altLang="ja-JP" dirty="0"/>
              <a:t>)</a:t>
            </a:r>
            <a:endParaRPr kumimoji="1" lang="ja-JP" altLang="en-US" dirty="0"/>
          </a:p>
          <a:p>
            <a:pPr lvl="1"/>
            <a:r>
              <a:rPr kumimoji="1" lang="ja-JP" altLang="en-US" dirty="0"/>
              <a:t>第 </a:t>
            </a:r>
            <a:r>
              <a:rPr kumimoji="1" lang="en-US" altLang="ja-JP" dirty="0"/>
              <a:t>2 </a:t>
            </a:r>
            <a:r>
              <a:rPr kumimoji="1" lang="ja-JP" altLang="en-US" dirty="0"/>
              <a:t>レベル </a:t>
            </a:r>
            <a:r>
              <a:rPr kumimoji="1" lang="en-US" altLang="ja-JP" dirty="0"/>
              <a:t>(14pt</a:t>
            </a:r>
            <a:r>
              <a:rPr kumimoji="1" lang="ja-JP" altLang="en-US" dirty="0" err="1"/>
              <a:t>、</a:t>
            </a:r>
            <a:r>
              <a:rPr kumimoji="1" lang="ja-JP" altLang="en-US" dirty="0"/>
              <a:t>段落前間隔：</a:t>
            </a:r>
            <a:r>
              <a:rPr kumimoji="1" lang="en-US" altLang="ja-JP" dirty="0"/>
              <a:t>6pt</a:t>
            </a:r>
            <a:r>
              <a:rPr kumimoji="1" lang="ja-JP" altLang="en-US" dirty="0" err="1"/>
              <a:t>、</a:t>
            </a:r>
            <a:r>
              <a:rPr kumimoji="1" lang="ja-JP" altLang="en-US" dirty="0"/>
              <a:t>行間：</a:t>
            </a:r>
            <a:r>
              <a:rPr kumimoji="1" lang="en-US" altLang="ja-JP" dirty="0"/>
              <a:t>1</a:t>
            </a:r>
            <a:r>
              <a:rPr kumimoji="1" lang="ja-JP" altLang="en-US" dirty="0"/>
              <a:t>行</a:t>
            </a:r>
            <a:r>
              <a:rPr kumimoji="1" lang="en-US" altLang="ja-JP" dirty="0"/>
              <a:t>)</a:t>
            </a:r>
          </a:p>
          <a:p>
            <a:pPr lvl="2"/>
            <a:r>
              <a:rPr kumimoji="1" lang="ja-JP" altLang="en-US" dirty="0"/>
              <a:t>第 </a:t>
            </a:r>
            <a:r>
              <a:rPr kumimoji="1" lang="en-US" altLang="ja-JP" dirty="0"/>
              <a:t>3 </a:t>
            </a:r>
            <a:r>
              <a:rPr kumimoji="1" lang="ja-JP" altLang="en-US" dirty="0"/>
              <a:t>レベル </a:t>
            </a:r>
            <a:r>
              <a:rPr kumimoji="1" lang="en-US" altLang="zh-TW" dirty="0"/>
              <a:t>(14pt</a:t>
            </a:r>
            <a:r>
              <a:rPr kumimoji="1" lang="zh-TW" altLang="en-US" dirty="0"/>
              <a:t>、段落</a:t>
            </a:r>
            <a:r>
              <a:rPr kumimoji="1" lang="ja-JP" altLang="en-US" dirty="0"/>
              <a:t>前</a:t>
            </a:r>
            <a:r>
              <a:rPr kumimoji="1" lang="zh-TW" altLang="en-US" dirty="0"/>
              <a:t>間隔：</a:t>
            </a:r>
            <a:r>
              <a:rPr kumimoji="1" lang="en-US" altLang="ja-JP" dirty="0"/>
              <a:t>4.5</a:t>
            </a:r>
            <a:r>
              <a:rPr kumimoji="1" lang="en-US" altLang="zh-TW" dirty="0"/>
              <a:t>pt</a:t>
            </a:r>
            <a:r>
              <a:rPr kumimoji="1" lang="zh-TW" altLang="en-US" dirty="0"/>
              <a:t>、行間：</a:t>
            </a:r>
            <a:r>
              <a:rPr kumimoji="1" lang="en-US" altLang="zh-TW" dirty="0"/>
              <a:t>1</a:t>
            </a:r>
            <a:r>
              <a:rPr kumimoji="1" lang="zh-TW" altLang="en-US" dirty="0"/>
              <a:t>行</a:t>
            </a:r>
            <a:r>
              <a:rPr kumimoji="1" lang="en-US" altLang="zh-TW" dirty="0"/>
              <a:t>)</a:t>
            </a:r>
          </a:p>
          <a:p>
            <a:pPr lvl="3"/>
            <a:r>
              <a:rPr kumimoji="1" lang="ja-JP" altLang="en-US" dirty="0"/>
              <a:t>第 </a:t>
            </a:r>
            <a:r>
              <a:rPr kumimoji="1" lang="en-US" altLang="ja-JP" dirty="0"/>
              <a:t>3 </a:t>
            </a:r>
            <a:r>
              <a:rPr kumimoji="1" lang="ja-JP" altLang="en-US" dirty="0"/>
              <a:t>レベル </a:t>
            </a:r>
            <a:r>
              <a:rPr kumimoji="1" lang="en-US" altLang="ja-JP" dirty="0"/>
              <a:t>(12pt</a:t>
            </a:r>
            <a:r>
              <a:rPr kumimoji="1" lang="ja-JP" altLang="en-US" dirty="0" err="1"/>
              <a:t>、</a:t>
            </a:r>
            <a:r>
              <a:rPr kumimoji="1" lang="ja-JP" altLang="en-US" dirty="0"/>
              <a:t>段落前間隔：</a:t>
            </a:r>
            <a:r>
              <a:rPr kumimoji="1" lang="en-US" altLang="ja-JP" dirty="0"/>
              <a:t>4.5pt</a:t>
            </a:r>
            <a:r>
              <a:rPr kumimoji="1" lang="ja-JP" altLang="en-US" dirty="0" err="1"/>
              <a:t>、</a:t>
            </a:r>
            <a:r>
              <a:rPr kumimoji="1" lang="ja-JP" altLang="en-US" dirty="0"/>
              <a:t>行間：</a:t>
            </a:r>
            <a:r>
              <a:rPr kumimoji="1" lang="en-US" altLang="ja-JP" dirty="0"/>
              <a:t>1</a:t>
            </a:r>
            <a:r>
              <a:rPr kumimoji="1" lang="ja-JP" altLang="en-US" dirty="0"/>
              <a:t>行</a:t>
            </a:r>
            <a:r>
              <a:rPr kumimoji="1" lang="en-US" altLang="ja-JP" dirty="0"/>
              <a:t>)</a:t>
            </a:r>
            <a:endParaRPr kumimoji="1" lang="ja-JP" altLang="en-US" dirty="0"/>
          </a:p>
        </p:txBody>
      </p:sp>
      <p:sp>
        <p:nvSpPr>
          <p:cNvPr id="35" name="コンテンツ プレースホルダ 2"/>
          <p:cNvSpPr>
            <a:spLocks noGrp="1"/>
          </p:cNvSpPr>
          <p:nvPr>
            <p:ph idx="13" hasCustomPrompt="1"/>
          </p:nvPr>
        </p:nvSpPr>
        <p:spPr>
          <a:xfrm>
            <a:off x="180887" y="908614"/>
            <a:ext cx="6494270" cy="231923"/>
          </a:xfrm>
          <a:prstGeom prst="rect">
            <a:avLst/>
          </a:prstGeom>
        </p:spPr>
        <p:txBody>
          <a:bodyPr wrap="square" lIns="0" tIns="0" rIns="0" bIns="0" anchor="t">
            <a:spAutoFit/>
          </a:bodyPr>
          <a:lstStyle>
            <a:lvl1pPr marL="0" indent="0" algn="l" defTabSz="395737">
              <a:buFontTx/>
              <a:buNone/>
              <a:defRPr sz="1507" b="1" baseline="0">
                <a:solidFill>
                  <a:schemeClr val="tx1"/>
                </a:solidFill>
                <a:latin typeface="+mj-ea"/>
                <a:ea typeface="+mj-ea"/>
              </a:defRPr>
            </a:lvl1pPr>
            <a:lvl2pPr>
              <a:buFontTx/>
              <a:buNone/>
              <a:defRPr sz="879"/>
            </a:lvl2pPr>
            <a:lvl3pPr>
              <a:buFontTx/>
              <a:buNone/>
              <a:defRPr sz="879"/>
            </a:lvl3pPr>
            <a:lvl4pPr>
              <a:buFontTx/>
              <a:buNone/>
              <a:defRPr sz="879"/>
            </a:lvl4pPr>
            <a:lvl5pPr>
              <a:buFontTx/>
              <a:buNone/>
              <a:defRPr sz="879"/>
            </a:lvl5pPr>
          </a:lstStyle>
          <a:p>
            <a:pPr lvl="0"/>
            <a:r>
              <a:rPr kumimoji="1" lang="en-US" altLang="ja-JP" dirty="0"/>
              <a:t>X.X </a:t>
            </a:r>
            <a:r>
              <a:rPr kumimoji="1" lang="ja-JP" altLang="en-US" dirty="0"/>
              <a:t>セクションサブタイトル </a:t>
            </a:r>
            <a:r>
              <a:rPr kumimoji="1" lang="en-US" altLang="ja-JP" dirty="0"/>
              <a:t>(24pt) (</a:t>
            </a:r>
            <a:r>
              <a:rPr kumimoji="1" lang="ja-JP" altLang="en-US" dirty="0"/>
              <a:t>スペース、カッコ共に半角</a:t>
            </a:r>
            <a:r>
              <a:rPr kumimoji="1" lang="en-US" altLang="ja-JP" dirty="0"/>
              <a:t>)</a:t>
            </a:r>
          </a:p>
        </p:txBody>
      </p:sp>
    </p:spTree>
    <p:extLst>
      <p:ext uri="{BB962C8B-B14F-4D97-AF65-F5344CB8AC3E}">
        <p14:creationId xmlns:p14="http://schemas.microsoft.com/office/powerpoint/2010/main" val="34735485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a:xfrm>
            <a:off x="5314950" y="9480585"/>
            <a:ext cx="1543050" cy="425413"/>
          </a:xfrm>
        </p:spPr>
        <p:txBody>
          <a:bodyPr/>
          <a:lstStyle>
            <a:lvl1pPr>
              <a:defRPr sz="879">
                <a:latin typeface="HGPｺﾞｼｯｸM" panose="020B0600000000000000" pitchFamily="50" charset="-128"/>
                <a:ea typeface="HGPｺﾞｼｯｸM" panose="020B0600000000000000" pitchFamily="50" charset="-128"/>
              </a:defRPr>
            </a:lvl1pPr>
          </a:lstStyle>
          <a:p>
            <a:fld id="{A7F15562-F341-499E-BDB2-54F5F35731D1}" type="slidenum">
              <a:rPr kumimoji="1" lang="ja-JP" altLang="en-US" smtClean="0"/>
              <a:pPr/>
              <a:t>‹#›</a:t>
            </a:fld>
            <a:endParaRPr kumimoji="1" lang="ja-JP" altLang="en-US" dirty="0"/>
          </a:p>
        </p:txBody>
      </p:sp>
    </p:spTree>
    <p:extLst>
      <p:ext uri="{BB962C8B-B14F-4D97-AF65-F5344CB8AC3E}">
        <p14:creationId xmlns:p14="http://schemas.microsoft.com/office/powerpoint/2010/main" val="1009904489"/>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105EC1B6-AEDD-458F-A32A-9B42231472DB}"/>
              </a:ext>
            </a:extLst>
          </p:cNvPr>
          <p:cNvSpPr/>
          <p:nvPr userDrawn="1"/>
        </p:nvSpPr>
        <p:spPr>
          <a:xfrm>
            <a:off x="0" y="0"/>
            <a:ext cx="6858000" cy="9906000"/>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619813" rtl="0" eaLnBrk="1" fontAlgn="auto" latinLnBrk="0" hangingPunct="1">
              <a:lnSpc>
                <a:spcPct val="100000"/>
              </a:lnSpc>
              <a:spcBef>
                <a:spcPts val="0"/>
              </a:spcBef>
              <a:spcAft>
                <a:spcPts val="0"/>
              </a:spcAft>
              <a:buClrTx/>
              <a:buSzTx/>
              <a:buFontTx/>
              <a:buNone/>
              <a:tabLst/>
              <a:defRPr/>
            </a:pPr>
            <a:endParaRPr kumimoji="1" lang="ja-JP" altLang="en-US" sz="1220" b="0" i="0" u="none" strike="noStrike" kern="0" cap="none" spc="0" normalizeH="0" baseline="0" noProof="0">
              <a:ln>
                <a:noFill/>
              </a:ln>
              <a:solidFill>
                <a:prstClr val="white"/>
              </a:solidFill>
              <a:effectLst/>
              <a:uLnTx/>
              <a:uFillTx/>
              <a:latin typeface="BIZ UDPゴシック"/>
              <a:ea typeface="BIZ UDPゴシック"/>
              <a:cs typeface="+mn-cs"/>
            </a:endParaRPr>
          </a:p>
        </p:txBody>
      </p:sp>
      <p:sp>
        <p:nvSpPr>
          <p:cNvPr id="11" name="四角形: 角を丸くする 10">
            <a:extLst>
              <a:ext uri="{FF2B5EF4-FFF2-40B4-BE49-F238E27FC236}">
                <a16:creationId xmlns:a16="http://schemas.microsoft.com/office/drawing/2014/main" id="{0E19E369-10DC-4987-A19A-45FCB9B6C13F}"/>
              </a:ext>
            </a:extLst>
          </p:cNvPr>
          <p:cNvSpPr/>
          <p:nvPr userDrawn="1"/>
        </p:nvSpPr>
        <p:spPr>
          <a:xfrm>
            <a:off x="189000" y="1113617"/>
            <a:ext cx="6480000" cy="8462184"/>
          </a:xfrm>
          <a:prstGeom prst="roundRect">
            <a:avLst>
              <a:gd name="adj" fmla="val 13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09906" rtl="0" eaLnBrk="1" fontAlgn="auto" latinLnBrk="0" hangingPunct="1">
              <a:lnSpc>
                <a:spcPct val="100000"/>
              </a:lnSpc>
              <a:spcBef>
                <a:spcPts val="0"/>
              </a:spcBef>
              <a:spcAft>
                <a:spcPts val="0"/>
              </a:spcAft>
              <a:buClrTx/>
              <a:buSzTx/>
              <a:buFontTx/>
              <a:buNone/>
              <a:tabLst/>
              <a:defRPr/>
            </a:pPr>
            <a:endParaRPr kumimoji="1" lang="ja-JP" altLang="en-US" sz="1220" b="0" i="0" u="none" strike="noStrike" kern="1200" cap="none" spc="0" normalizeH="0" baseline="0" noProof="0">
              <a:ln>
                <a:noFill/>
              </a:ln>
              <a:solidFill>
                <a:prstClr val="white"/>
              </a:solidFill>
              <a:effectLst/>
              <a:uLnTx/>
              <a:uFillTx/>
              <a:latin typeface="BIZ UDPゴシック"/>
              <a:ea typeface="BIZ UDPゴシック"/>
              <a:cs typeface="+mn-cs"/>
            </a:endParaRPr>
          </a:p>
        </p:txBody>
      </p:sp>
      <p:sp>
        <p:nvSpPr>
          <p:cNvPr id="2" name="Title 1"/>
          <p:cNvSpPr>
            <a:spLocks noGrp="1"/>
          </p:cNvSpPr>
          <p:nvPr>
            <p:ph type="title"/>
          </p:nvPr>
        </p:nvSpPr>
        <p:spPr>
          <a:xfrm>
            <a:off x="389842" y="199361"/>
            <a:ext cx="6078317" cy="700018"/>
          </a:xfrm>
        </p:spPr>
        <p:txBody>
          <a:bodyPr lIns="0" rIns="0">
            <a:noAutofit/>
          </a:bodyPr>
          <a:lstStyle>
            <a:lvl1pPr>
              <a:lnSpc>
                <a:spcPct val="120000"/>
              </a:lnSpc>
              <a:defRPr sz="948" b="1">
                <a:solidFill>
                  <a:schemeClr val="bg1"/>
                </a:solidFill>
              </a:defRPr>
            </a:lvl1pPr>
          </a:lstStyle>
          <a:p>
            <a:r>
              <a:rPr lang="ja-JP" altLang="en-US" dirty="0"/>
              <a:t>マスター タイトルの書式設定</a:t>
            </a:r>
            <a:endParaRPr lang="en-US" dirty="0"/>
          </a:p>
        </p:txBody>
      </p:sp>
      <p:sp>
        <p:nvSpPr>
          <p:cNvPr id="7" name="テキスト ボックス 6">
            <a:extLst>
              <a:ext uri="{FF2B5EF4-FFF2-40B4-BE49-F238E27FC236}">
                <a16:creationId xmlns:a16="http://schemas.microsoft.com/office/drawing/2014/main" id="{53CCA23C-CE7C-4235-A1E4-FA2C0059142F}"/>
              </a:ext>
            </a:extLst>
          </p:cNvPr>
          <p:cNvSpPr txBox="1"/>
          <p:nvPr userDrawn="1"/>
        </p:nvSpPr>
        <p:spPr>
          <a:xfrm>
            <a:off x="189000" y="9604621"/>
            <a:ext cx="3463655" cy="184218"/>
          </a:xfrm>
          <a:prstGeom prst="rect">
            <a:avLst/>
          </a:prstGeom>
          <a:noFill/>
        </p:spPr>
        <p:txBody>
          <a:bodyPr wrap="square" rtlCol="0">
            <a:spAutoFit/>
          </a:bodyPr>
          <a:lstStyle/>
          <a:p>
            <a:pPr marL="0" marR="0" lvl="0" indent="0" algn="l" defTabSz="309906" rtl="0" eaLnBrk="1" fontAlgn="auto" latinLnBrk="0" hangingPunct="1">
              <a:lnSpc>
                <a:spcPct val="110000"/>
              </a:lnSpc>
              <a:spcBef>
                <a:spcPts val="0"/>
              </a:spcBef>
              <a:spcAft>
                <a:spcPts val="0"/>
              </a:spcAft>
              <a:buClrTx/>
              <a:buSzTx/>
              <a:buFontTx/>
              <a:buNone/>
              <a:tabLst/>
              <a:defRPr/>
            </a:pPr>
            <a:r>
              <a:rPr kumimoji="1" lang="en-US" altLang="ja-JP" sz="543"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543"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543"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2020 NTT DATA INSTITUTE OF MANAGEMENT CONSULTING, Inc.</a:t>
            </a:r>
          </a:p>
        </p:txBody>
      </p:sp>
      <p:sp>
        <p:nvSpPr>
          <p:cNvPr id="12" name="テキスト ボックス 11">
            <a:extLst>
              <a:ext uri="{FF2B5EF4-FFF2-40B4-BE49-F238E27FC236}">
                <a16:creationId xmlns:a16="http://schemas.microsoft.com/office/drawing/2014/main" id="{559DA0F0-D3CE-48D1-9BD9-27441D998645}"/>
              </a:ext>
            </a:extLst>
          </p:cNvPr>
          <p:cNvSpPr txBox="1"/>
          <p:nvPr userDrawn="1"/>
        </p:nvSpPr>
        <p:spPr>
          <a:xfrm>
            <a:off x="5417745" y="9558683"/>
            <a:ext cx="1440255" cy="207108"/>
          </a:xfrm>
          <a:prstGeom prst="rect">
            <a:avLst/>
          </a:prstGeom>
          <a:noFill/>
        </p:spPr>
        <p:txBody>
          <a:bodyPr wrap="square" rtlCol="0">
            <a:spAutoFit/>
          </a:bodyPr>
          <a:lstStyle/>
          <a:p>
            <a:pPr marL="0" marR="0" lvl="0" indent="0" algn="r" defTabSz="309906" rtl="0" eaLnBrk="1" fontAlgn="auto" latinLnBrk="0" hangingPunct="1">
              <a:lnSpc>
                <a:spcPct val="110000"/>
              </a:lnSpc>
              <a:spcBef>
                <a:spcPts val="0"/>
              </a:spcBef>
              <a:spcAft>
                <a:spcPts val="0"/>
              </a:spcAft>
              <a:buClrTx/>
              <a:buSzTx/>
              <a:buFontTx/>
              <a:buNone/>
              <a:tabLst/>
              <a:defRPr/>
            </a:pPr>
            <a:fld id="{69B8FC3B-4201-4E4A-AB24-5A7CAE3944B7}" type="slidenum">
              <a:rPr kumimoji="1" lang="en-US" altLang="ja-JP" sz="678" b="1" i="0" u="none" strike="noStrike" kern="1200" cap="none" spc="0" normalizeH="0" baseline="0" noProof="0" smtClean="0">
                <a:ln>
                  <a:noFill/>
                </a:ln>
                <a:solidFill>
                  <a:prstClr val="white"/>
                </a:solidFill>
                <a:effectLst/>
                <a:uLnTx/>
                <a:uFillTx/>
                <a:latin typeface="BIZ UDPゴシック" panose="020B0400000000000000" pitchFamily="50" charset="-128"/>
                <a:ea typeface="BIZ UDPゴシック" panose="020B0400000000000000" pitchFamily="50" charset="-128"/>
                <a:cs typeface="+mn-cs"/>
              </a:rPr>
              <a:pPr marL="0" marR="0" lvl="0" indent="0" algn="r" defTabSz="309906" rtl="0" eaLnBrk="1" fontAlgn="auto" latinLnBrk="0" hangingPunct="1">
                <a:lnSpc>
                  <a:spcPct val="110000"/>
                </a:lnSpc>
                <a:spcBef>
                  <a:spcPts val="0"/>
                </a:spcBef>
                <a:spcAft>
                  <a:spcPts val="0"/>
                </a:spcAft>
                <a:buClrTx/>
                <a:buSzTx/>
                <a:buFontTx/>
                <a:buNone/>
                <a:tabLst/>
                <a:defRPr/>
              </a:pPr>
              <a:t>‹#›</a:t>
            </a:fld>
            <a:endParaRPr kumimoji="1" lang="en-US" altLang="ja-JP" sz="678"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Tree>
    <p:extLst>
      <p:ext uri="{BB962C8B-B14F-4D97-AF65-F5344CB8AC3E}">
        <p14:creationId xmlns:p14="http://schemas.microsoft.com/office/powerpoint/2010/main" val="136689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11" name="タイトル 1"/>
          <p:cNvSpPr>
            <a:spLocks noGrp="1"/>
          </p:cNvSpPr>
          <p:nvPr>
            <p:ph type="title" hasCustomPrompt="1"/>
          </p:nvPr>
        </p:nvSpPr>
        <p:spPr>
          <a:xfrm>
            <a:off x="96856" y="0"/>
            <a:ext cx="6662250" cy="1044192"/>
          </a:xfrm>
          <a:prstGeom prst="rect">
            <a:avLst/>
          </a:prstGeom>
        </p:spPr>
        <p:txBody>
          <a:bodyPr tIns="108000" anchor="ctr" anchorCtr="0">
            <a:normAutofit/>
          </a:bodyPr>
          <a:lstStyle>
            <a:lvl1pPr>
              <a:defRPr lang="ja-JP" altLang="en-US" sz="1385" b="1" spc="0">
                <a:solidFill>
                  <a:schemeClr val="tx1"/>
                </a:solidFill>
                <a:latin typeface="Meiryo UI" panose="020B0604030504040204" pitchFamily="50" charset="-128"/>
                <a:ea typeface="Meiryo UI" panose="020B0604030504040204" pitchFamily="50" charset="-128"/>
                <a:cs typeface="Arial"/>
              </a:defRPr>
            </a:lvl1pPr>
          </a:lstStyle>
          <a:p>
            <a:pPr marL="127387" marR="0" lvl="0" indent="-127387" latinLnBrk="0">
              <a:lnSpc>
                <a:spcPct val="100000"/>
              </a:lnSpc>
              <a:spcBef>
                <a:spcPct val="20000"/>
              </a:spcBef>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302393" y="1311628"/>
            <a:ext cx="6251175" cy="7592000"/>
          </a:xfrm>
          <a:prstGeom prst="rect">
            <a:avLst/>
          </a:prstGeom>
        </p:spPr>
        <p:txBody>
          <a:bodyPr/>
          <a:lstStyle>
            <a:lvl1pPr marL="0" indent="0">
              <a:buNone/>
              <a:defRPr sz="1246">
                <a:latin typeface="Meiryo UI" panose="020B0604030504040204" pitchFamily="50" charset="-128"/>
                <a:ea typeface="Meiryo UI" panose="020B0604030504040204" pitchFamily="50" charset="-128"/>
              </a:defRPr>
            </a:lvl1pPr>
            <a:lvl2pPr>
              <a:defRPr sz="1246">
                <a:latin typeface="Meiryo UI" panose="020B0604030504040204" pitchFamily="50" charset="-128"/>
                <a:ea typeface="Meiryo UI" panose="020B0604030504040204" pitchFamily="50" charset="-128"/>
              </a:defRPr>
            </a:lvl2pPr>
            <a:lvl3pPr>
              <a:defRPr sz="1246">
                <a:latin typeface="Meiryo UI" panose="020B0604030504040204" pitchFamily="50" charset="-128"/>
                <a:ea typeface="Meiryo UI" panose="020B0604030504040204" pitchFamily="50" charset="-128"/>
              </a:defRPr>
            </a:lvl3pPr>
            <a:lvl4pPr>
              <a:defRPr sz="1246">
                <a:latin typeface="Meiryo UI" panose="020B0604030504040204" pitchFamily="50" charset="-128"/>
                <a:ea typeface="Meiryo UI" panose="020B0604030504040204" pitchFamily="50" charset="-128"/>
              </a:defRPr>
            </a:lvl4pPr>
            <a:lvl5pPr>
              <a:defRPr sz="1246">
                <a:latin typeface="Meiryo UI" panose="020B0604030504040204" pitchFamily="50" charset="-128"/>
                <a:ea typeface="Meiryo UI" panose="020B0604030504040204"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TextBox 12"/>
          <p:cNvSpPr txBox="1"/>
          <p:nvPr userDrawn="1"/>
        </p:nvSpPr>
        <p:spPr>
          <a:xfrm>
            <a:off x="184432" y="9523700"/>
            <a:ext cx="2656160" cy="85280"/>
          </a:xfrm>
          <a:prstGeom prst="rect">
            <a:avLst/>
          </a:prstGeom>
          <a:noFill/>
        </p:spPr>
        <p:txBody>
          <a:bodyPr wrap="square" tIns="0" bIns="0">
            <a:spAutoFit/>
          </a:bodyPr>
          <a:lstStyle/>
          <a:p>
            <a:pPr marL="0" marR="0" lvl="0" indent="0" algn="l" defTabSz="342871" rtl="0" eaLnBrk="1" fontAlgn="auto" latinLnBrk="0" hangingPunct="1">
              <a:lnSpc>
                <a:spcPct val="100000"/>
              </a:lnSpc>
              <a:spcBef>
                <a:spcPts val="0"/>
              </a:spcBef>
              <a:spcAft>
                <a:spcPts val="0"/>
              </a:spcAft>
              <a:buClrTx/>
              <a:buSzTx/>
              <a:buFontTx/>
              <a:buNone/>
              <a:tabLst/>
              <a:defRPr/>
            </a:pPr>
            <a:r>
              <a:rPr kumimoji="0" lang="en-US" altLang="ja-JP" sz="554" b="0" i="0" dirty="0">
                <a:solidFill>
                  <a:schemeClr val="tx1"/>
                </a:solidFill>
                <a:latin typeface="+mn-ea"/>
                <a:ea typeface="+mn-ea"/>
                <a:cs typeface="Meiryo UI" pitchFamily="50" charset="-128"/>
              </a:rPr>
              <a:t>© </a:t>
            </a:r>
            <a:r>
              <a:rPr kumimoji="0" lang="en-US" altLang="ja-JP" sz="554" b="0" i="0" dirty="0" smtClean="0">
                <a:solidFill>
                  <a:schemeClr val="tx1"/>
                </a:solidFill>
                <a:latin typeface="+mn-ea"/>
                <a:ea typeface="+mn-ea"/>
                <a:cs typeface="Meiryo UI" pitchFamily="50" charset="-128"/>
              </a:rPr>
              <a:t>2021 NTT DATA INSTITUTE OF MANAGEMENT CONSULTING, Inc.</a:t>
            </a:r>
          </a:p>
        </p:txBody>
      </p:sp>
      <p:sp>
        <p:nvSpPr>
          <p:cNvPr id="9" name="TextBox 16"/>
          <p:cNvSpPr txBox="1"/>
          <p:nvPr userDrawn="1"/>
        </p:nvSpPr>
        <p:spPr>
          <a:xfrm>
            <a:off x="3240649" y="9463253"/>
            <a:ext cx="377005"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tx1"/>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831" b="0" i="0" dirty="0">
              <a:solidFill>
                <a:schemeClr val="tx1"/>
              </a:solidFill>
              <a:latin typeface="Meiryo UI" panose="020B0604030504040204" pitchFamily="50" charset="-128"/>
              <a:ea typeface="Meiryo UI" panose="020B0604030504040204" pitchFamily="50" charset="-128"/>
              <a:cs typeface="HGPGothicE" charset="-128"/>
            </a:endParaRPr>
          </a:p>
        </p:txBody>
      </p:sp>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28294" y="9388005"/>
            <a:ext cx="815781" cy="427807"/>
          </a:xfrm>
          <a:prstGeom prst="rect">
            <a:avLst/>
          </a:prstGeom>
        </p:spPr>
      </p:pic>
    </p:spTree>
    <p:extLst>
      <p:ext uri="{BB962C8B-B14F-4D97-AF65-F5344CB8AC3E}">
        <p14:creationId xmlns:p14="http://schemas.microsoft.com/office/powerpoint/2010/main" val="245394481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826" userDrawn="1">
          <p15:clr>
            <a:srgbClr val="FBAE40"/>
          </p15:clr>
        </p15:guide>
        <p15:guide id="2" pos="225"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表紙B">
    <p:spTree>
      <p:nvGrpSpPr>
        <p:cNvPr id="1" name=""/>
        <p:cNvGrpSpPr/>
        <p:nvPr/>
      </p:nvGrpSpPr>
      <p:grpSpPr>
        <a:xfrm>
          <a:off x="0" y="0"/>
          <a:ext cx="0" cy="0"/>
          <a:chOff x="0" y="0"/>
          <a:chExt cx="0" cy="0"/>
        </a:xfrm>
      </p:grpSpPr>
      <p:sp>
        <p:nvSpPr>
          <p:cNvPr id="11" name="正方形/長方形 10"/>
          <p:cNvSpPr/>
          <p:nvPr userDrawn="1"/>
        </p:nvSpPr>
        <p:spPr>
          <a:xfrm>
            <a:off x="1" y="6809174"/>
            <a:ext cx="6858000" cy="3112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46" b="0" i="0" dirty="0">
              <a:latin typeface="Meiryo UI" panose="020B0604030504040204" pitchFamily="50" charset="-128"/>
              <a:ea typeface="Meiryo UI" panose="020B0604030504040204" pitchFamily="50" charset="-128"/>
            </a:endParaRPr>
          </a:p>
        </p:txBody>
      </p:sp>
      <p:sp>
        <p:nvSpPr>
          <p:cNvPr id="12" name="タイトル 1"/>
          <p:cNvSpPr>
            <a:spLocks noGrp="1"/>
          </p:cNvSpPr>
          <p:nvPr>
            <p:ph type="title" hasCustomPrompt="1"/>
          </p:nvPr>
        </p:nvSpPr>
        <p:spPr>
          <a:xfrm>
            <a:off x="1528316" y="6947916"/>
            <a:ext cx="5290693" cy="1427724"/>
          </a:xfrm>
          <a:prstGeom prst="rect">
            <a:avLst/>
          </a:prstGeom>
          <a:effectLst/>
        </p:spPr>
        <p:txBody>
          <a:bodyPr anchor="t">
            <a:normAutofit/>
          </a:bodyPr>
          <a:lstStyle>
            <a:lvl1pPr>
              <a:defRPr lang="ja-JP" altLang="en-US" sz="1662" b="1" spc="0" dirty="0" smtClean="0">
                <a:solidFill>
                  <a:srgbClr val="FFFFFF"/>
                </a:solidFill>
                <a:latin typeface="Meiryo UI" panose="020B0604030504040204" pitchFamily="50" charset="-128"/>
                <a:ea typeface="Meiryo UI" panose="020B0604030504040204" pitchFamily="50" charset="-128"/>
              </a:defRPr>
            </a:lvl1pPr>
          </a:lstStyle>
          <a:p>
            <a:pPr marL="0" lvl="0" indent="0" fontAlgn="ctr">
              <a:spcBef>
                <a:spcPts val="0"/>
              </a:spcBef>
              <a:buFont typeface="Arial" pitchFamily="34" charset="0"/>
              <a:buNone/>
            </a:pPr>
            <a:r>
              <a:rPr kumimoji="1" lang="ja-JP" altLang="en-US" dirty="0"/>
              <a:t>［</a:t>
            </a:r>
            <a:r>
              <a:rPr kumimoji="1" lang="ja-JP" altLang="en-US" dirty="0" smtClean="0"/>
              <a:t>タイトル］</a:t>
            </a:r>
            <a:endParaRPr kumimoji="1" lang="ja-JP" altLang="en-US" dirty="0"/>
          </a:p>
        </p:txBody>
      </p:sp>
      <p:sp>
        <p:nvSpPr>
          <p:cNvPr id="7" name="TextBox 12"/>
          <p:cNvSpPr txBox="1"/>
          <p:nvPr userDrawn="1"/>
        </p:nvSpPr>
        <p:spPr>
          <a:xfrm>
            <a:off x="3851926" y="9713798"/>
            <a:ext cx="2967084" cy="85280"/>
          </a:xfrm>
          <a:prstGeom prst="rect">
            <a:avLst/>
          </a:prstGeom>
          <a:noFill/>
        </p:spPr>
        <p:txBody>
          <a:bodyPr wrap="square" tIns="0" bIns="0">
            <a:spAutoFit/>
          </a:bodyPr>
          <a:lstStyle/>
          <a:p>
            <a:pPr marL="0" marR="0" indent="0" algn="r" defTabSz="421995" rtl="0" eaLnBrk="1" fontAlgn="auto" latinLnBrk="0" hangingPunct="1">
              <a:lnSpc>
                <a:spcPct val="100000"/>
              </a:lnSpc>
              <a:spcBef>
                <a:spcPts val="0"/>
              </a:spcBef>
              <a:spcAft>
                <a:spcPts val="0"/>
              </a:spcAft>
              <a:buClrTx/>
              <a:buSzTx/>
              <a:buFontTx/>
              <a:buNone/>
              <a:tabLst/>
              <a:defRPr/>
            </a:pPr>
            <a:r>
              <a:rPr kumimoji="0" lang="en-US" altLang="ja-JP" sz="554" b="0" i="0" dirty="0">
                <a:solidFill>
                  <a:schemeClr val="bg1"/>
                </a:solidFill>
                <a:latin typeface="+mn-ea"/>
                <a:ea typeface="+mn-ea"/>
                <a:cs typeface="Meiryo UI" pitchFamily="50" charset="-128"/>
              </a:rPr>
              <a:t>© </a:t>
            </a:r>
            <a:r>
              <a:rPr kumimoji="0" lang="en-US" altLang="ja-JP" sz="554" b="0" i="0" dirty="0" smtClean="0">
                <a:solidFill>
                  <a:schemeClr val="bg1"/>
                </a:solidFill>
                <a:latin typeface="+mn-ea"/>
                <a:ea typeface="+mn-ea"/>
                <a:cs typeface="Meiryo UI" pitchFamily="50" charset="-128"/>
              </a:rPr>
              <a:t>2021 NTT DATA INSTITUTE OF MANAGEMENT CONSULTING, Inc.</a:t>
            </a:r>
            <a:endParaRPr kumimoji="0" lang="en-US" altLang="ja-JP" sz="554" b="0" i="0" dirty="0">
              <a:solidFill>
                <a:schemeClr val="bg1"/>
              </a:solidFill>
              <a:latin typeface="+mn-ea"/>
              <a:ea typeface="+mn-ea"/>
              <a:cs typeface="Meiryo UI" pitchFamily="50" charset="-128"/>
            </a:endParaRPr>
          </a:p>
        </p:txBody>
      </p:sp>
    </p:spTree>
    <p:extLst>
      <p:ext uri="{BB962C8B-B14F-4D97-AF65-F5344CB8AC3E}">
        <p14:creationId xmlns:p14="http://schemas.microsoft.com/office/powerpoint/2010/main" val="265953763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表紙">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269DA571-71DD-42A4-B0A7-898BEE9AC53B}"/>
              </a:ext>
            </a:extLst>
          </p:cNvPr>
          <p:cNvSpPr/>
          <p:nvPr userDrawn="1"/>
        </p:nvSpPr>
        <p:spPr>
          <a:xfrm>
            <a:off x="-1" y="1"/>
            <a:ext cx="6858001" cy="9905999"/>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61"/>
          </a:p>
        </p:txBody>
      </p:sp>
      <p:sp>
        <p:nvSpPr>
          <p:cNvPr id="10" name="正方形/長方形 9">
            <a:extLst>
              <a:ext uri="{FF2B5EF4-FFF2-40B4-BE49-F238E27FC236}">
                <a16:creationId xmlns:a16="http://schemas.microsoft.com/office/drawing/2014/main" id="{6B02CDC1-536B-4D7E-B3F7-98D2BD8A392D}"/>
              </a:ext>
            </a:extLst>
          </p:cNvPr>
          <p:cNvSpPr/>
          <p:nvPr userDrawn="1"/>
        </p:nvSpPr>
        <p:spPr>
          <a:xfrm>
            <a:off x="263417" y="591245"/>
            <a:ext cx="6331166" cy="8723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61"/>
          </a:p>
        </p:txBody>
      </p:sp>
      <p:sp>
        <p:nvSpPr>
          <p:cNvPr id="9" name="平行四辺形 8">
            <a:extLst>
              <a:ext uri="{FF2B5EF4-FFF2-40B4-BE49-F238E27FC236}">
                <a16:creationId xmlns:a16="http://schemas.microsoft.com/office/drawing/2014/main" id="{FA9F3FB3-6B18-4EAC-AB00-B19639FA77DD}"/>
              </a:ext>
            </a:extLst>
          </p:cNvPr>
          <p:cNvSpPr/>
          <p:nvPr/>
        </p:nvSpPr>
        <p:spPr>
          <a:xfrm rot="10800000" flipH="1">
            <a:off x="88937" y="705308"/>
            <a:ext cx="758542" cy="312000"/>
          </a:xfrm>
          <a:prstGeom prst="parallelogram">
            <a:avLst>
              <a:gd name="adj" fmla="val 69486"/>
            </a:avLst>
          </a:prstGeom>
          <a:solidFill>
            <a:srgbClr val="C0E3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61" dirty="0"/>
          </a:p>
        </p:txBody>
      </p:sp>
      <p:sp>
        <p:nvSpPr>
          <p:cNvPr id="16" name="フリーフォーム: 図形 15">
            <a:extLst>
              <a:ext uri="{FF2B5EF4-FFF2-40B4-BE49-F238E27FC236}">
                <a16:creationId xmlns:a16="http://schemas.microsoft.com/office/drawing/2014/main" id="{96C992DE-60B5-40AD-9D87-90AF4C598AC7}"/>
              </a:ext>
            </a:extLst>
          </p:cNvPr>
          <p:cNvSpPr/>
          <p:nvPr/>
        </p:nvSpPr>
        <p:spPr>
          <a:xfrm rot="10800000" flipH="1">
            <a:off x="-6187" y="412399"/>
            <a:ext cx="672753" cy="415272"/>
          </a:xfrm>
          <a:custGeom>
            <a:avLst/>
            <a:gdLst>
              <a:gd name="connsiteX0" fmla="*/ 0 w 971754"/>
              <a:gd name="connsiteY0" fmla="*/ 287496 h 287496"/>
              <a:gd name="connsiteX1" fmla="*/ 771985 w 971754"/>
              <a:gd name="connsiteY1" fmla="*/ 287496 h 287496"/>
              <a:gd name="connsiteX2" fmla="*/ 971754 w 971754"/>
              <a:gd name="connsiteY2" fmla="*/ 0 h 287496"/>
              <a:gd name="connsiteX3" fmla="*/ 0 w 971754"/>
              <a:gd name="connsiteY3" fmla="*/ 0 h 287496"/>
              <a:gd name="connsiteX4" fmla="*/ 0 w 971754"/>
              <a:gd name="connsiteY4" fmla="*/ 287496 h 287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1754" h="287496">
                <a:moveTo>
                  <a:pt x="0" y="287496"/>
                </a:moveTo>
                <a:lnTo>
                  <a:pt x="771985" y="287496"/>
                </a:lnTo>
                <a:lnTo>
                  <a:pt x="971754" y="0"/>
                </a:lnTo>
                <a:lnTo>
                  <a:pt x="0" y="0"/>
                </a:lnTo>
                <a:lnTo>
                  <a:pt x="0" y="287496"/>
                </a:lnTo>
                <a:close/>
              </a:path>
            </a:pathLst>
          </a:custGeom>
          <a:solidFill>
            <a:srgbClr val="0BA6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61" dirty="0"/>
          </a:p>
        </p:txBody>
      </p:sp>
      <p:sp>
        <p:nvSpPr>
          <p:cNvPr id="19" name="フリーフォーム: 図形 18">
            <a:extLst>
              <a:ext uri="{FF2B5EF4-FFF2-40B4-BE49-F238E27FC236}">
                <a16:creationId xmlns:a16="http://schemas.microsoft.com/office/drawing/2014/main" id="{435A4CB5-511D-45E7-B767-ADC1C846D85A}"/>
              </a:ext>
            </a:extLst>
          </p:cNvPr>
          <p:cNvSpPr/>
          <p:nvPr/>
        </p:nvSpPr>
        <p:spPr>
          <a:xfrm>
            <a:off x="6040830" y="8945089"/>
            <a:ext cx="817170" cy="377520"/>
          </a:xfrm>
          <a:custGeom>
            <a:avLst/>
            <a:gdLst>
              <a:gd name="connsiteX0" fmla="*/ 181609 w 1180356"/>
              <a:gd name="connsiteY0" fmla="*/ 0 h 261360"/>
              <a:gd name="connsiteX1" fmla="*/ 1180356 w 1180356"/>
              <a:gd name="connsiteY1" fmla="*/ 0 h 261360"/>
              <a:gd name="connsiteX2" fmla="*/ 1180356 w 1180356"/>
              <a:gd name="connsiteY2" fmla="*/ 261360 h 261360"/>
              <a:gd name="connsiteX3" fmla="*/ 0 w 1180356"/>
              <a:gd name="connsiteY3" fmla="*/ 261360 h 261360"/>
              <a:gd name="connsiteX4" fmla="*/ 181609 w 1180356"/>
              <a:gd name="connsiteY4" fmla="*/ 0 h 261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356" h="261360">
                <a:moveTo>
                  <a:pt x="181609" y="0"/>
                </a:moveTo>
                <a:lnTo>
                  <a:pt x="1180356" y="0"/>
                </a:lnTo>
                <a:lnTo>
                  <a:pt x="1180356" y="261360"/>
                </a:lnTo>
                <a:lnTo>
                  <a:pt x="0" y="261360"/>
                </a:lnTo>
                <a:lnTo>
                  <a:pt x="181609" y="0"/>
                </a:lnTo>
                <a:close/>
              </a:path>
            </a:pathLst>
          </a:custGeom>
          <a:solidFill>
            <a:srgbClr val="C0E3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61" dirty="0"/>
          </a:p>
        </p:txBody>
      </p:sp>
      <p:sp>
        <p:nvSpPr>
          <p:cNvPr id="13" name="平行四辺形 12">
            <a:extLst>
              <a:ext uri="{FF2B5EF4-FFF2-40B4-BE49-F238E27FC236}">
                <a16:creationId xmlns:a16="http://schemas.microsoft.com/office/drawing/2014/main" id="{F7B8361F-F1B8-461A-8F77-3CECA5E1A0E9}"/>
              </a:ext>
            </a:extLst>
          </p:cNvPr>
          <p:cNvSpPr/>
          <p:nvPr/>
        </p:nvSpPr>
        <p:spPr>
          <a:xfrm rot="10800000">
            <a:off x="5873698" y="9206618"/>
            <a:ext cx="496552" cy="283638"/>
          </a:xfrm>
          <a:prstGeom prst="parallelogram">
            <a:avLst>
              <a:gd name="adj" fmla="val 69486"/>
            </a:avLst>
          </a:prstGeom>
          <a:solidFill>
            <a:srgbClr val="0BA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61" dirty="0"/>
          </a:p>
        </p:txBody>
      </p:sp>
      <p:sp>
        <p:nvSpPr>
          <p:cNvPr id="2" name="タイトル 1">
            <a:extLst>
              <a:ext uri="{FF2B5EF4-FFF2-40B4-BE49-F238E27FC236}">
                <a16:creationId xmlns:a16="http://schemas.microsoft.com/office/drawing/2014/main" id="{76BA8A00-E807-4EAC-A1CA-257950C98DCF}"/>
              </a:ext>
            </a:extLst>
          </p:cNvPr>
          <p:cNvSpPr>
            <a:spLocks noGrp="1"/>
          </p:cNvSpPr>
          <p:nvPr userDrawn="1">
            <p:ph type="ctrTitle"/>
          </p:nvPr>
        </p:nvSpPr>
        <p:spPr>
          <a:xfrm>
            <a:off x="702831" y="2028000"/>
            <a:ext cx="5453169" cy="3042000"/>
          </a:xfrm>
        </p:spPr>
        <p:txBody>
          <a:bodyPr anchor="b">
            <a:noAutofit/>
          </a:bodyPr>
          <a:lstStyle>
            <a:lvl1pPr algn="ctr">
              <a:lnSpc>
                <a:spcPct val="160000"/>
              </a:lnSpc>
              <a:defRPr sz="2215" b="1" spc="208"/>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8CFE6376-C272-4EC4-9F1C-0BF14C981344}"/>
              </a:ext>
            </a:extLst>
          </p:cNvPr>
          <p:cNvSpPr>
            <a:spLocks noGrp="1"/>
          </p:cNvSpPr>
          <p:nvPr userDrawn="1">
            <p:ph type="subTitle" idx="1"/>
          </p:nvPr>
        </p:nvSpPr>
        <p:spPr>
          <a:xfrm>
            <a:off x="1834338" y="5959200"/>
            <a:ext cx="3190154" cy="967200"/>
          </a:xfrm>
        </p:spPr>
        <p:txBody>
          <a:bodyPr>
            <a:noAutofit/>
          </a:bodyPr>
          <a:lstStyle>
            <a:lvl1pPr marL="0" indent="0" algn="ctr">
              <a:lnSpc>
                <a:spcPct val="140000"/>
              </a:lnSpc>
              <a:spcBef>
                <a:spcPts val="0"/>
              </a:spcBef>
              <a:buNone/>
              <a:defRPr sz="969" spc="69" baseline="0"/>
            </a:lvl1pPr>
            <a:lvl2pPr marL="316520" indent="0" algn="ctr">
              <a:buNone/>
              <a:defRPr sz="1385"/>
            </a:lvl2pPr>
            <a:lvl3pPr marL="633039" indent="0" algn="ctr">
              <a:buNone/>
              <a:defRPr sz="1246"/>
            </a:lvl3pPr>
            <a:lvl4pPr marL="949559" indent="0" algn="ctr">
              <a:buNone/>
              <a:defRPr sz="1108"/>
            </a:lvl4pPr>
            <a:lvl5pPr marL="1266078" indent="0" algn="ctr">
              <a:buNone/>
              <a:defRPr sz="1108"/>
            </a:lvl5pPr>
            <a:lvl6pPr marL="1582598" indent="0" algn="ctr">
              <a:buNone/>
              <a:defRPr sz="1108"/>
            </a:lvl6pPr>
            <a:lvl7pPr marL="1899117" indent="0" algn="ctr">
              <a:buNone/>
              <a:defRPr sz="1108"/>
            </a:lvl7pPr>
            <a:lvl8pPr marL="2215637" indent="0" algn="ctr">
              <a:buNone/>
              <a:defRPr sz="1108"/>
            </a:lvl8pPr>
            <a:lvl9pPr marL="2532156" indent="0" algn="ctr">
              <a:buNone/>
              <a:defRPr sz="1108"/>
            </a:lvl9pPr>
          </a:lstStyle>
          <a:p>
            <a:r>
              <a:rPr kumimoji="1" lang="ja-JP" altLang="en-US" dirty="0"/>
              <a:t>マスター サブタイトルの書式設定</a:t>
            </a:r>
          </a:p>
        </p:txBody>
      </p:sp>
    </p:spTree>
    <p:extLst>
      <p:ext uri="{BB962C8B-B14F-4D97-AF65-F5344CB8AC3E}">
        <p14:creationId xmlns:p14="http://schemas.microsoft.com/office/powerpoint/2010/main" val="21464394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本編">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9D483D5-3BB0-402B-AC9D-6E05A093D1FC}"/>
              </a:ext>
            </a:extLst>
          </p:cNvPr>
          <p:cNvSpPr>
            <a:spLocks noGrp="1"/>
          </p:cNvSpPr>
          <p:nvPr>
            <p:ph idx="1"/>
          </p:nvPr>
        </p:nvSpPr>
        <p:spPr>
          <a:xfrm>
            <a:off x="189415" y="1019200"/>
            <a:ext cx="6480000" cy="884000"/>
          </a:xfrm>
        </p:spPr>
        <p:txBody>
          <a:bodyPr>
            <a:noAutofit/>
          </a:bodyPr>
          <a:lstStyle>
            <a:lvl1pPr marL="0" indent="0">
              <a:buNone/>
              <a:defRPr sz="1108" b="1">
                <a:latin typeface="+mj-ea"/>
                <a:ea typeface="+mj-ea"/>
              </a:defRPr>
            </a:lvl1pPr>
            <a:lvl2pPr marL="316520" indent="0">
              <a:buNone/>
              <a:defRPr sz="1108" b="1">
                <a:latin typeface="+mj-ea"/>
                <a:ea typeface="+mj-ea"/>
              </a:defRPr>
            </a:lvl2pPr>
            <a:lvl3pPr marL="633039" indent="0">
              <a:buNone/>
              <a:defRPr sz="1108" b="1">
                <a:latin typeface="+mj-ea"/>
                <a:ea typeface="+mj-ea"/>
              </a:defRPr>
            </a:lvl3pPr>
            <a:lvl4pPr marL="949559" indent="0">
              <a:buNone/>
              <a:defRPr sz="1108" b="1">
                <a:latin typeface="+mj-ea"/>
                <a:ea typeface="+mj-ea"/>
              </a:defRPr>
            </a:lvl4pPr>
            <a:lvl5pPr marL="1266078" indent="0">
              <a:buNone/>
              <a:defRPr sz="1108" b="1">
                <a:latin typeface="+mj-ea"/>
                <a:ea typeface="+mj-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正方形/長方形 6">
            <a:extLst>
              <a:ext uri="{FF2B5EF4-FFF2-40B4-BE49-F238E27FC236}">
                <a16:creationId xmlns:a16="http://schemas.microsoft.com/office/drawing/2014/main" id="{9D9A0ADA-8713-49E9-B32B-3007691943D3}"/>
              </a:ext>
            </a:extLst>
          </p:cNvPr>
          <p:cNvSpPr/>
          <p:nvPr userDrawn="1"/>
        </p:nvSpPr>
        <p:spPr>
          <a:xfrm>
            <a:off x="0" y="0"/>
            <a:ext cx="6858000" cy="83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61"/>
          </a:p>
        </p:txBody>
      </p:sp>
      <p:sp>
        <p:nvSpPr>
          <p:cNvPr id="8" name="平行四辺形 7">
            <a:extLst>
              <a:ext uri="{FF2B5EF4-FFF2-40B4-BE49-F238E27FC236}">
                <a16:creationId xmlns:a16="http://schemas.microsoft.com/office/drawing/2014/main" id="{05E5AA05-A78C-4595-9541-B4BB8C6F3461}"/>
              </a:ext>
            </a:extLst>
          </p:cNvPr>
          <p:cNvSpPr/>
          <p:nvPr userDrawn="1"/>
        </p:nvSpPr>
        <p:spPr>
          <a:xfrm rot="16200000" flipH="1">
            <a:off x="-1099658" y="956092"/>
            <a:ext cx="2288254" cy="88938"/>
          </a:xfrm>
          <a:prstGeom prst="parallelogram">
            <a:avLst>
              <a:gd name="adj" fmla="val 69486"/>
            </a:avLst>
          </a:prstGeom>
          <a:solidFill>
            <a:srgbClr val="0BA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61" dirty="0"/>
          </a:p>
        </p:txBody>
      </p:sp>
      <p:sp>
        <p:nvSpPr>
          <p:cNvPr id="9" name="平行四辺形 8">
            <a:extLst>
              <a:ext uri="{FF2B5EF4-FFF2-40B4-BE49-F238E27FC236}">
                <a16:creationId xmlns:a16="http://schemas.microsoft.com/office/drawing/2014/main" id="{4159624D-A05D-48B8-8BB3-A645D063FCEB}"/>
              </a:ext>
            </a:extLst>
          </p:cNvPr>
          <p:cNvSpPr/>
          <p:nvPr userDrawn="1"/>
        </p:nvSpPr>
        <p:spPr>
          <a:xfrm rot="16200000" flipH="1">
            <a:off x="-3904980" y="5912082"/>
            <a:ext cx="7898898" cy="88938"/>
          </a:xfrm>
          <a:prstGeom prst="parallelogram">
            <a:avLst>
              <a:gd name="adj" fmla="val 69486"/>
            </a:avLst>
          </a:prstGeom>
          <a:solidFill>
            <a:srgbClr val="C0E3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61" dirty="0"/>
          </a:p>
        </p:txBody>
      </p:sp>
      <p:sp>
        <p:nvSpPr>
          <p:cNvPr id="2" name="タイトル 1">
            <a:extLst>
              <a:ext uri="{FF2B5EF4-FFF2-40B4-BE49-F238E27FC236}">
                <a16:creationId xmlns:a16="http://schemas.microsoft.com/office/drawing/2014/main" id="{CD39991E-D678-4705-B485-F86813416BAD}"/>
              </a:ext>
            </a:extLst>
          </p:cNvPr>
          <p:cNvSpPr>
            <a:spLocks noGrp="1"/>
          </p:cNvSpPr>
          <p:nvPr>
            <p:ph type="title"/>
          </p:nvPr>
        </p:nvSpPr>
        <p:spPr>
          <a:xfrm>
            <a:off x="189415" y="254800"/>
            <a:ext cx="6480000" cy="364000"/>
          </a:xfrm>
        </p:spPr>
        <p:txBody>
          <a:bodyPr>
            <a:noAutofit/>
          </a:bodyPr>
          <a:lstStyle>
            <a:lvl1pPr marL="184636" indent="-184636">
              <a:buFont typeface="メイリオ" panose="020B0604030504040204" pitchFamily="50" charset="-128"/>
              <a:buChar char="─"/>
              <a:defRPr sz="831" b="1">
                <a:solidFill>
                  <a:schemeClr val="tx1"/>
                </a:solidFill>
              </a:defRPr>
            </a:lvl1pPr>
          </a:lstStyle>
          <a:p>
            <a:r>
              <a:rPr kumimoji="1" lang="ja-JP" altLang="en-US" dirty="0"/>
              <a:t>マスター タイトルの書式設定</a:t>
            </a:r>
          </a:p>
        </p:txBody>
      </p:sp>
      <p:sp>
        <p:nvSpPr>
          <p:cNvPr id="10" name="正方形/長方形 9">
            <a:extLst>
              <a:ext uri="{FF2B5EF4-FFF2-40B4-BE49-F238E27FC236}">
                <a16:creationId xmlns:a16="http://schemas.microsoft.com/office/drawing/2014/main" id="{FA0069A6-954F-48AC-AC5D-58E08864F124}"/>
              </a:ext>
            </a:extLst>
          </p:cNvPr>
          <p:cNvSpPr/>
          <p:nvPr userDrawn="1"/>
        </p:nvSpPr>
        <p:spPr>
          <a:xfrm>
            <a:off x="0" y="-143567"/>
            <a:ext cx="88939" cy="13593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61"/>
          </a:p>
        </p:txBody>
      </p:sp>
      <p:sp>
        <p:nvSpPr>
          <p:cNvPr id="12" name="テキスト ボックス 11">
            <a:extLst>
              <a:ext uri="{FF2B5EF4-FFF2-40B4-BE49-F238E27FC236}">
                <a16:creationId xmlns:a16="http://schemas.microsoft.com/office/drawing/2014/main" id="{ED761167-0EC3-4730-8AD6-B60A5E215121}"/>
              </a:ext>
            </a:extLst>
          </p:cNvPr>
          <p:cNvSpPr txBox="1"/>
          <p:nvPr userDrawn="1"/>
        </p:nvSpPr>
        <p:spPr>
          <a:xfrm>
            <a:off x="6520377" y="9368740"/>
            <a:ext cx="344966" cy="256417"/>
          </a:xfrm>
          <a:prstGeom prst="rect">
            <a:avLst/>
          </a:prstGeom>
          <a:noFill/>
        </p:spPr>
        <p:txBody>
          <a:bodyPr wrap="none" rtlCol="0">
            <a:spAutoFit/>
          </a:bodyPr>
          <a:lstStyle/>
          <a:p>
            <a:pPr algn="ctr" defTabSz="574167" fontAlgn="base">
              <a:lnSpc>
                <a:spcPct val="110000"/>
              </a:lnSpc>
              <a:spcBef>
                <a:spcPct val="0"/>
              </a:spcBef>
              <a:spcAft>
                <a:spcPct val="0"/>
              </a:spcAft>
              <a:defRPr/>
            </a:pPr>
            <a:fld id="{A87ACDEE-EE6E-4E90-89A9-A4CBA2D01E61}" type="slidenum">
              <a:rPr lang="ja-JP" altLang="en-US" sz="969" b="1" smtClean="0">
                <a:solidFill>
                  <a:srgbClr val="0BA6F3"/>
                </a:solidFill>
                <a:ea typeface="+mj-ea"/>
              </a:rPr>
              <a:pPr algn="ctr" defTabSz="574167" fontAlgn="base">
                <a:lnSpc>
                  <a:spcPct val="110000"/>
                </a:lnSpc>
                <a:spcBef>
                  <a:spcPct val="0"/>
                </a:spcBef>
                <a:spcAft>
                  <a:spcPct val="0"/>
                </a:spcAft>
                <a:defRPr/>
              </a:pPr>
              <a:t>‹#›</a:t>
            </a:fld>
            <a:endParaRPr lang="ja-JP" altLang="en-US" sz="969" b="1" dirty="0">
              <a:solidFill>
                <a:srgbClr val="0BA6F3"/>
              </a:solidFill>
              <a:ea typeface="+mj-ea"/>
            </a:endParaRPr>
          </a:p>
        </p:txBody>
      </p:sp>
    </p:spTree>
    <p:extLst>
      <p:ext uri="{BB962C8B-B14F-4D97-AF65-F5344CB8AC3E}">
        <p14:creationId xmlns:p14="http://schemas.microsoft.com/office/powerpoint/2010/main" val="15643663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中扉">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60B04708-38D2-49C4-8D16-96BEA15D45A1}"/>
              </a:ext>
            </a:extLst>
          </p:cNvPr>
          <p:cNvSpPr/>
          <p:nvPr userDrawn="1"/>
        </p:nvSpPr>
        <p:spPr>
          <a:xfrm>
            <a:off x="0" y="3087374"/>
            <a:ext cx="6858000" cy="30769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61"/>
          </a:p>
        </p:txBody>
      </p:sp>
      <p:sp>
        <p:nvSpPr>
          <p:cNvPr id="13" name="フリーフォーム: 図形 12">
            <a:extLst>
              <a:ext uri="{FF2B5EF4-FFF2-40B4-BE49-F238E27FC236}">
                <a16:creationId xmlns:a16="http://schemas.microsoft.com/office/drawing/2014/main" id="{5E1D6E38-88B5-40AC-BD9C-1E778B24658D}"/>
              </a:ext>
            </a:extLst>
          </p:cNvPr>
          <p:cNvSpPr/>
          <p:nvPr/>
        </p:nvSpPr>
        <p:spPr>
          <a:xfrm>
            <a:off x="0" y="4533086"/>
            <a:ext cx="498294" cy="185562"/>
          </a:xfrm>
          <a:custGeom>
            <a:avLst/>
            <a:gdLst>
              <a:gd name="connsiteX0" fmla="*/ 1706 w 719758"/>
              <a:gd name="connsiteY0" fmla="*/ 0 h 128466"/>
              <a:gd name="connsiteX1" fmla="*/ 719758 w 719758"/>
              <a:gd name="connsiteY1" fmla="*/ 0 h 128466"/>
              <a:gd name="connsiteX2" fmla="*/ 630492 w 719758"/>
              <a:gd name="connsiteY2" fmla="*/ 128466 h 128466"/>
              <a:gd name="connsiteX3" fmla="*/ 0 w 719758"/>
              <a:gd name="connsiteY3" fmla="*/ 128466 h 128466"/>
              <a:gd name="connsiteX4" fmla="*/ 0 w 719758"/>
              <a:gd name="connsiteY4" fmla="*/ 2455 h 128466"/>
              <a:gd name="connsiteX5" fmla="*/ 1706 w 719758"/>
              <a:gd name="connsiteY5" fmla="*/ 0 h 12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758" h="128466">
                <a:moveTo>
                  <a:pt x="1706" y="0"/>
                </a:moveTo>
                <a:lnTo>
                  <a:pt x="719758" y="0"/>
                </a:lnTo>
                <a:lnTo>
                  <a:pt x="630492" y="128466"/>
                </a:lnTo>
                <a:lnTo>
                  <a:pt x="0" y="128466"/>
                </a:lnTo>
                <a:lnTo>
                  <a:pt x="0" y="2455"/>
                </a:lnTo>
                <a:lnTo>
                  <a:pt x="1706" y="0"/>
                </a:lnTo>
                <a:close/>
              </a:path>
            </a:pathLst>
          </a:custGeom>
          <a:solidFill>
            <a:srgbClr val="0BA6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61" dirty="0"/>
          </a:p>
        </p:txBody>
      </p:sp>
      <p:sp>
        <p:nvSpPr>
          <p:cNvPr id="10" name="平行四辺形 9">
            <a:extLst>
              <a:ext uri="{FF2B5EF4-FFF2-40B4-BE49-F238E27FC236}">
                <a16:creationId xmlns:a16="http://schemas.microsoft.com/office/drawing/2014/main" id="{4B2C5C57-5686-460A-861F-E7736AC06B08}"/>
              </a:ext>
            </a:extLst>
          </p:cNvPr>
          <p:cNvSpPr/>
          <p:nvPr/>
        </p:nvSpPr>
        <p:spPr>
          <a:xfrm>
            <a:off x="434565" y="4533084"/>
            <a:ext cx="215894" cy="185562"/>
          </a:xfrm>
          <a:prstGeom prst="parallelogram">
            <a:avLst>
              <a:gd name="adj" fmla="val 69486"/>
            </a:avLst>
          </a:prstGeom>
          <a:solidFill>
            <a:srgbClr val="C0E3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61" dirty="0"/>
          </a:p>
        </p:txBody>
      </p:sp>
      <p:cxnSp>
        <p:nvCxnSpPr>
          <p:cNvPr id="11" name="直線コネクタ 10">
            <a:extLst>
              <a:ext uri="{FF2B5EF4-FFF2-40B4-BE49-F238E27FC236}">
                <a16:creationId xmlns:a16="http://schemas.microsoft.com/office/drawing/2014/main" id="{6B179461-AFB3-4D49-968B-B62EE2FF8FE5}"/>
              </a:ext>
            </a:extLst>
          </p:cNvPr>
          <p:cNvCxnSpPr>
            <a:cxnSpLocks/>
          </p:cNvCxnSpPr>
          <p:nvPr userDrawn="1"/>
        </p:nvCxnSpPr>
        <p:spPr>
          <a:xfrm>
            <a:off x="866781" y="6164356"/>
            <a:ext cx="5991219" cy="0"/>
          </a:xfrm>
          <a:prstGeom prst="line">
            <a:avLst/>
          </a:prstGeom>
          <a:ln w="25400" cap="flat">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0D9D2E8E-F2A3-494D-B0B7-346FFE712F94}"/>
              </a:ext>
            </a:extLst>
          </p:cNvPr>
          <p:cNvSpPr>
            <a:spLocks noGrp="1"/>
          </p:cNvSpPr>
          <p:nvPr userDrawn="1">
            <p:ph type="title"/>
          </p:nvPr>
        </p:nvSpPr>
        <p:spPr>
          <a:xfrm>
            <a:off x="468191" y="4113200"/>
            <a:ext cx="5915025" cy="1024400"/>
          </a:xfrm>
        </p:spPr>
        <p:txBody>
          <a:bodyPr lIns="504000" rIns="0" anchor="ctr">
            <a:noAutofit/>
          </a:bodyPr>
          <a:lstStyle>
            <a:lvl1pPr>
              <a:defRPr sz="2215" b="1" spc="208"/>
            </a:lvl1pPr>
          </a:lstStyle>
          <a:p>
            <a:r>
              <a:rPr kumimoji="1" lang="ja-JP" altLang="en-US" dirty="0"/>
              <a:t>マスター タイトルの書式設定</a:t>
            </a:r>
          </a:p>
        </p:txBody>
      </p:sp>
      <p:sp>
        <p:nvSpPr>
          <p:cNvPr id="3" name="テキスト プレースホルダー 2">
            <a:extLst>
              <a:ext uri="{FF2B5EF4-FFF2-40B4-BE49-F238E27FC236}">
                <a16:creationId xmlns:a16="http://schemas.microsoft.com/office/drawing/2014/main" id="{647B360D-19F0-481D-9DF7-BAB0EFAD1957}"/>
              </a:ext>
            </a:extLst>
          </p:cNvPr>
          <p:cNvSpPr>
            <a:spLocks noGrp="1"/>
          </p:cNvSpPr>
          <p:nvPr userDrawn="1">
            <p:ph type="body" idx="1"/>
          </p:nvPr>
        </p:nvSpPr>
        <p:spPr>
          <a:xfrm>
            <a:off x="468191" y="6629225"/>
            <a:ext cx="5915025" cy="2166937"/>
          </a:xfrm>
        </p:spPr>
        <p:txBody>
          <a:bodyPr lIns="576000" rIns="576000">
            <a:noAutofit/>
          </a:bodyPr>
          <a:lstStyle>
            <a:lvl1pPr marL="0" indent="0">
              <a:spcBef>
                <a:spcPts val="0"/>
              </a:spcBef>
              <a:spcAft>
                <a:spcPts val="415"/>
              </a:spcAft>
              <a:buNone/>
              <a:defRPr sz="1108" b="1">
                <a:solidFill>
                  <a:schemeClr val="tx1"/>
                </a:solidFill>
                <a:latin typeface="+mj-ea"/>
                <a:ea typeface="+mj-ea"/>
              </a:defRPr>
            </a:lvl1pPr>
            <a:lvl2pPr marL="316520" indent="0">
              <a:buNone/>
              <a:defRPr sz="1385">
                <a:solidFill>
                  <a:schemeClr val="tx1">
                    <a:tint val="75000"/>
                  </a:schemeClr>
                </a:solidFill>
              </a:defRPr>
            </a:lvl2pPr>
            <a:lvl3pPr marL="633039" indent="0">
              <a:buNone/>
              <a:defRPr sz="1246">
                <a:solidFill>
                  <a:schemeClr val="tx1">
                    <a:tint val="75000"/>
                  </a:schemeClr>
                </a:solidFill>
              </a:defRPr>
            </a:lvl3pPr>
            <a:lvl4pPr marL="949559" indent="0">
              <a:buNone/>
              <a:defRPr sz="1108">
                <a:solidFill>
                  <a:schemeClr val="tx1">
                    <a:tint val="75000"/>
                  </a:schemeClr>
                </a:solidFill>
              </a:defRPr>
            </a:lvl4pPr>
            <a:lvl5pPr marL="1266078" indent="0">
              <a:buNone/>
              <a:defRPr sz="1108">
                <a:solidFill>
                  <a:schemeClr val="tx1">
                    <a:tint val="75000"/>
                  </a:schemeClr>
                </a:solidFill>
              </a:defRPr>
            </a:lvl5pPr>
            <a:lvl6pPr marL="1582598" indent="0">
              <a:buNone/>
              <a:defRPr sz="1108">
                <a:solidFill>
                  <a:schemeClr val="tx1">
                    <a:tint val="75000"/>
                  </a:schemeClr>
                </a:solidFill>
              </a:defRPr>
            </a:lvl6pPr>
            <a:lvl7pPr marL="1899117" indent="0">
              <a:buNone/>
              <a:defRPr sz="1108">
                <a:solidFill>
                  <a:schemeClr val="tx1">
                    <a:tint val="75000"/>
                  </a:schemeClr>
                </a:solidFill>
              </a:defRPr>
            </a:lvl7pPr>
            <a:lvl8pPr marL="2215637" indent="0">
              <a:buNone/>
              <a:defRPr sz="1108">
                <a:solidFill>
                  <a:schemeClr val="tx1">
                    <a:tint val="75000"/>
                  </a:schemeClr>
                </a:solidFill>
              </a:defRPr>
            </a:lvl8pPr>
            <a:lvl9pPr marL="2532156" indent="0">
              <a:buNone/>
              <a:defRPr sz="1108">
                <a:solidFill>
                  <a:schemeClr val="tx1">
                    <a:tint val="75000"/>
                  </a:schemeClr>
                </a:solidFill>
              </a:defRPr>
            </a:lvl9pPr>
          </a:lstStyle>
          <a:p>
            <a:pPr lvl="0"/>
            <a:r>
              <a:rPr kumimoji="1" lang="ja-JP" altLang="en-US"/>
              <a:t>マスター テキストの書式設定</a:t>
            </a:r>
          </a:p>
        </p:txBody>
      </p:sp>
    </p:spTree>
    <p:extLst>
      <p:ext uri="{BB962C8B-B14F-4D97-AF65-F5344CB8AC3E}">
        <p14:creationId xmlns:p14="http://schemas.microsoft.com/office/powerpoint/2010/main" val="1446405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87388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11" name="タイトル 1"/>
          <p:cNvSpPr>
            <a:spLocks noGrp="1"/>
          </p:cNvSpPr>
          <p:nvPr>
            <p:ph type="title" hasCustomPrompt="1"/>
          </p:nvPr>
        </p:nvSpPr>
        <p:spPr>
          <a:xfrm>
            <a:off x="96856" y="0"/>
            <a:ext cx="6662250" cy="1044192"/>
          </a:xfrm>
          <a:prstGeom prst="rect">
            <a:avLst/>
          </a:prstGeom>
        </p:spPr>
        <p:txBody>
          <a:bodyPr tIns="108000" anchor="ctr" anchorCtr="0">
            <a:normAutofit/>
          </a:bodyPr>
          <a:lstStyle>
            <a:lvl1pPr>
              <a:defRPr lang="ja-JP" altLang="en-US" sz="1662" b="1" spc="0">
                <a:solidFill>
                  <a:srgbClr val="6785C1"/>
                </a:solidFill>
                <a:latin typeface="Meiryo UI" panose="020B0604030504040204" pitchFamily="50" charset="-128"/>
                <a:ea typeface="Meiryo UI" panose="020B0604030504040204" pitchFamily="50" charset="-128"/>
                <a:cs typeface="Arial"/>
              </a:defRPr>
            </a:lvl1pPr>
          </a:lstStyle>
          <a:p>
            <a:pPr marL="127387" marR="0" lvl="0" indent="-127387" latinLnBrk="0">
              <a:lnSpc>
                <a:spcPct val="100000"/>
              </a:lnSpc>
              <a:spcBef>
                <a:spcPct val="20000"/>
              </a:spcBef>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302393" y="1311628"/>
            <a:ext cx="6251175" cy="7592000"/>
          </a:xfrm>
          <a:prstGeom prst="rect">
            <a:avLst/>
          </a:prstGeom>
        </p:spPr>
        <p:txBody>
          <a:bodyPr/>
          <a:lstStyle>
            <a:lvl1pPr marL="0" indent="0">
              <a:buNone/>
              <a:defRPr sz="1385">
                <a:latin typeface="Meiryo UI" panose="020B0604030504040204" pitchFamily="50" charset="-128"/>
                <a:ea typeface="Meiryo UI" panose="020B0604030504040204" pitchFamily="50" charset="-128"/>
              </a:defRPr>
            </a:lvl1pPr>
            <a:lvl2pPr>
              <a:defRPr sz="1385">
                <a:latin typeface="Meiryo UI" panose="020B0604030504040204" pitchFamily="50" charset="-128"/>
                <a:ea typeface="Meiryo UI" panose="020B0604030504040204" pitchFamily="50" charset="-128"/>
              </a:defRPr>
            </a:lvl2pPr>
            <a:lvl3pPr>
              <a:defRPr sz="1385">
                <a:latin typeface="Meiryo UI" panose="020B0604030504040204" pitchFamily="50" charset="-128"/>
                <a:ea typeface="Meiryo UI" panose="020B0604030504040204" pitchFamily="50" charset="-128"/>
              </a:defRPr>
            </a:lvl3pPr>
            <a:lvl4pPr>
              <a:defRPr sz="1385">
                <a:latin typeface="Meiryo UI" panose="020B0604030504040204" pitchFamily="50" charset="-128"/>
                <a:ea typeface="Meiryo UI" panose="020B0604030504040204" pitchFamily="50" charset="-128"/>
              </a:defRPr>
            </a:lvl4pPr>
            <a:lvl5pPr>
              <a:defRPr sz="1385">
                <a:latin typeface="Meiryo UI" panose="020B0604030504040204" pitchFamily="50" charset="-128"/>
                <a:ea typeface="Meiryo UI" panose="020B0604030504040204"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TextBox 12"/>
          <p:cNvSpPr txBox="1"/>
          <p:nvPr userDrawn="1"/>
        </p:nvSpPr>
        <p:spPr>
          <a:xfrm>
            <a:off x="402435" y="9523700"/>
            <a:ext cx="2877010" cy="85280"/>
          </a:xfrm>
          <a:prstGeom prst="rect">
            <a:avLst/>
          </a:prstGeom>
          <a:noFill/>
        </p:spPr>
        <p:txBody>
          <a:bodyPr wrap="square" tIns="0" bIns="0">
            <a:spAutoFit/>
          </a:bodyPr>
          <a:lstStyle/>
          <a:p>
            <a:pPr marL="0" marR="0" lvl="0" indent="0" algn="l" defTabSz="342871" rtl="0" eaLnBrk="1" fontAlgn="auto" latinLnBrk="0" hangingPunct="1">
              <a:lnSpc>
                <a:spcPct val="100000"/>
              </a:lnSpc>
              <a:spcBef>
                <a:spcPts val="0"/>
              </a:spcBef>
              <a:spcAft>
                <a:spcPts val="0"/>
              </a:spcAft>
              <a:buClrTx/>
              <a:buSzTx/>
              <a:buFontTx/>
              <a:buNone/>
              <a:tabLst/>
              <a:defRPr/>
            </a:pPr>
            <a:r>
              <a:rPr kumimoji="0" lang="en-US" altLang="ja-JP" sz="554" b="0" i="0" dirty="0">
                <a:solidFill>
                  <a:schemeClr val="tx1"/>
                </a:solidFill>
                <a:latin typeface="+mn-ea"/>
                <a:ea typeface="+mn-ea"/>
                <a:cs typeface="Meiryo UI" pitchFamily="50" charset="-128"/>
              </a:rPr>
              <a:t>© </a:t>
            </a:r>
            <a:r>
              <a:rPr kumimoji="0" lang="en-US" altLang="ja-JP" sz="554" b="0" i="0" dirty="0" smtClean="0">
                <a:solidFill>
                  <a:schemeClr val="tx1"/>
                </a:solidFill>
                <a:latin typeface="+mn-ea"/>
                <a:ea typeface="+mn-ea"/>
                <a:cs typeface="Meiryo UI" pitchFamily="50" charset="-128"/>
              </a:rPr>
              <a:t>2021 NTT DATA INSTITUTE OF MANAGEMENT CONSULTING, Inc.</a:t>
            </a:r>
          </a:p>
        </p:txBody>
      </p:sp>
      <p:sp>
        <p:nvSpPr>
          <p:cNvPr id="9" name="TextBox 16"/>
          <p:cNvSpPr txBox="1"/>
          <p:nvPr userDrawn="1"/>
        </p:nvSpPr>
        <p:spPr>
          <a:xfrm>
            <a:off x="3240649" y="9463253"/>
            <a:ext cx="377005"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tx1"/>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831" b="0" i="0" dirty="0">
              <a:solidFill>
                <a:schemeClr val="tx1"/>
              </a:solidFill>
              <a:latin typeface="Meiryo UI" panose="020B0604030504040204" pitchFamily="50" charset="-128"/>
              <a:ea typeface="Meiryo UI" panose="020B0604030504040204" pitchFamily="50" charset="-128"/>
              <a:cs typeface="HGPGothicE" charset="-128"/>
            </a:endParaRPr>
          </a:p>
        </p:txBody>
      </p:sp>
    </p:spTree>
    <p:extLst>
      <p:ext uri="{BB962C8B-B14F-4D97-AF65-F5344CB8AC3E}">
        <p14:creationId xmlns:p14="http://schemas.microsoft.com/office/powerpoint/2010/main" val="21709870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826" userDrawn="1">
          <p15:clr>
            <a:srgbClr val="FBAE40"/>
          </p15:clr>
        </p15:guide>
        <p15:guide id="2" pos="225"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Rectangle 20"/>
          <p:cNvSpPr/>
          <p:nvPr userDrawn="1"/>
        </p:nvSpPr>
        <p:spPr>
          <a:xfrm>
            <a:off x="0" y="0"/>
            <a:ext cx="6858000" cy="1059792"/>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lIns="47264" tIns="24300" rIns="47264" bIns="23632" rtlCol="0" anchor="ctr">
            <a:normAutofit/>
          </a:bodyPr>
          <a:lstStyle/>
          <a:p>
            <a:pPr algn="ctr"/>
            <a:endParaRPr lang="en-US" sz="1025" dirty="0"/>
          </a:p>
        </p:txBody>
      </p:sp>
      <p:sp>
        <p:nvSpPr>
          <p:cNvPr id="11" name="タイトル 1"/>
          <p:cNvSpPr>
            <a:spLocks noGrp="1"/>
          </p:cNvSpPr>
          <p:nvPr>
            <p:ph type="title" hasCustomPrompt="1"/>
          </p:nvPr>
        </p:nvSpPr>
        <p:spPr>
          <a:xfrm>
            <a:off x="96856" y="0"/>
            <a:ext cx="6662250" cy="1044192"/>
          </a:xfrm>
          <a:prstGeom prst="rect">
            <a:avLst/>
          </a:prstGeom>
        </p:spPr>
        <p:txBody>
          <a:bodyPr tIns="108000" anchor="ctr" anchorCtr="0">
            <a:normAutofit/>
          </a:bodyPr>
          <a:lstStyle>
            <a:lvl1pPr marL="0" indent="0">
              <a:defRPr kumimoji="1" lang="ja-JP" altLang="en-US" sz="1662" b="1" i="0" kern="1200" spc="0" baseline="0" dirty="0">
                <a:solidFill>
                  <a:schemeClr val="bg1"/>
                </a:solidFill>
                <a:latin typeface="Meiryo UI" panose="020B0604030504040204" pitchFamily="50" charset="-128"/>
                <a:ea typeface="Meiryo UI" panose="020B0604030504040204" pitchFamily="50" charset="-128"/>
                <a:cs typeface="Arial"/>
              </a:defRPr>
            </a:lvl1pPr>
          </a:lstStyle>
          <a:p>
            <a:pPr marL="127387" marR="0" lvl="0" indent="-127387" algn="l" defTabSz="342871" rtl="0" eaLnBrk="1" fontAlgn="base" latinLnBrk="0" hangingPunct="1">
              <a:lnSpc>
                <a:spcPct val="100000"/>
              </a:lnSpc>
              <a:spcBef>
                <a:spcPct val="20000"/>
              </a:spcBef>
              <a:spcAft>
                <a:spcPct val="0"/>
              </a:spcAft>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302393" y="1311628"/>
            <a:ext cx="6251175" cy="7592000"/>
          </a:xfrm>
          <a:prstGeom prst="rect">
            <a:avLst/>
          </a:prstGeom>
        </p:spPr>
        <p:txBody>
          <a:bodyPr/>
          <a:lstStyle>
            <a:lvl1pPr marL="0" indent="0">
              <a:buNone/>
              <a:defRPr sz="1385">
                <a:latin typeface="Meiryo UI" panose="020B0604030504040204" pitchFamily="50" charset="-128"/>
                <a:ea typeface="Meiryo UI" panose="020B0604030504040204" pitchFamily="50" charset="-128"/>
              </a:defRPr>
            </a:lvl1pPr>
            <a:lvl2pPr>
              <a:defRPr sz="1385">
                <a:latin typeface="Meiryo UI" panose="020B0604030504040204" pitchFamily="50" charset="-128"/>
                <a:ea typeface="Meiryo UI" panose="020B0604030504040204" pitchFamily="50" charset="-128"/>
              </a:defRPr>
            </a:lvl2pPr>
            <a:lvl3pPr>
              <a:defRPr sz="1385">
                <a:latin typeface="Meiryo UI" panose="020B0604030504040204" pitchFamily="50" charset="-128"/>
                <a:ea typeface="Meiryo UI" panose="020B0604030504040204" pitchFamily="50" charset="-128"/>
              </a:defRPr>
            </a:lvl3pPr>
            <a:lvl4pPr>
              <a:defRPr sz="1385">
                <a:latin typeface="Meiryo UI" panose="020B0604030504040204" pitchFamily="50" charset="-128"/>
                <a:ea typeface="Meiryo UI" panose="020B0604030504040204" pitchFamily="50" charset="-128"/>
              </a:defRPr>
            </a:lvl4pPr>
            <a:lvl5pPr>
              <a:defRPr sz="1385">
                <a:latin typeface="Meiryo UI" panose="020B0604030504040204" pitchFamily="50" charset="-128"/>
                <a:ea typeface="Meiryo UI" panose="020B0604030504040204"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Rectangle 17"/>
          <p:cNvSpPr/>
          <p:nvPr userDrawn="1"/>
        </p:nvSpPr>
        <p:spPr>
          <a:xfrm>
            <a:off x="0" y="9293735"/>
            <a:ext cx="6858000" cy="613600"/>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350" b="0" i="0" dirty="0">
              <a:solidFill>
                <a:schemeClr val="tx1"/>
              </a:solidFill>
              <a:latin typeface="HGPGothicE" charset="-128"/>
              <a:ea typeface="HGPGothicE" charset="-128"/>
            </a:endParaRPr>
          </a:p>
        </p:txBody>
      </p:sp>
      <p:sp>
        <p:nvSpPr>
          <p:cNvPr id="14" name="TextBox 12"/>
          <p:cNvSpPr txBox="1"/>
          <p:nvPr userDrawn="1"/>
        </p:nvSpPr>
        <p:spPr>
          <a:xfrm>
            <a:off x="402436" y="9523700"/>
            <a:ext cx="2519316" cy="85280"/>
          </a:xfrm>
          <a:prstGeom prst="rect">
            <a:avLst/>
          </a:prstGeom>
          <a:noFill/>
        </p:spPr>
        <p:txBody>
          <a:bodyPr wrap="square" tIns="0" bIns="0">
            <a:spAutoFit/>
          </a:bodyPr>
          <a:lstStyle/>
          <a:p>
            <a:pPr marL="0" marR="0" lvl="0" indent="0" algn="l" defTabSz="342871" rtl="0" eaLnBrk="1" fontAlgn="auto" latinLnBrk="0" hangingPunct="1">
              <a:lnSpc>
                <a:spcPct val="100000"/>
              </a:lnSpc>
              <a:spcBef>
                <a:spcPts val="0"/>
              </a:spcBef>
              <a:spcAft>
                <a:spcPts val="0"/>
              </a:spcAft>
              <a:buClrTx/>
              <a:buSzTx/>
              <a:buFontTx/>
              <a:buNone/>
              <a:tabLst/>
              <a:defRPr/>
            </a:pPr>
            <a:r>
              <a:rPr kumimoji="0" lang="en-US" altLang="ja-JP" sz="554" b="0" i="0" dirty="0">
                <a:solidFill>
                  <a:schemeClr val="bg1"/>
                </a:solidFill>
                <a:latin typeface="Meiryo UI" panose="020B0604030504040204" pitchFamily="50" charset="-128"/>
                <a:ea typeface="Meiryo UI" panose="020B0604030504040204" pitchFamily="50" charset="-128"/>
                <a:cs typeface="Meiryo UI" pitchFamily="50" charset="-128"/>
              </a:rPr>
              <a:t>© 2021 </a:t>
            </a:r>
            <a:r>
              <a:rPr kumimoji="0" lang="en-US" altLang="ja-JP" sz="554" b="0" i="0" dirty="0">
                <a:solidFill>
                  <a:schemeClr val="bg1"/>
                </a:solidFill>
                <a:latin typeface="HGPGothicE" charset="-128"/>
                <a:ea typeface="HGPGothicE" charset="-128"/>
                <a:cs typeface="Meiryo UI" pitchFamily="50" charset="-128"/>
              </a:rPr>
              <a:t>NTT DATA INSTITUTE OF MANAGEMENT CONSULTING, Inc.</a:t>
            </a:r>
            <a:endParaRPr kumimoji="0" lang="en-US" altLang="ja-JP" sz="554" b="0" i="0" dirty="0">
              <a:solidFill>
                <a:schemeClr val="bg1"/>
              </a:solidFill>
              <a:latin typeface="Meiryo UI" panose="020B0604030504040204" pitchFamily="50" charset="-128"/>
              <a:ea typeface="Meiryo UI" panose="020B0604030504040204" pitchFamily="50" charset="-128"/>
              <a:cs typeface="Meiryo UI" pitchFamily="50" charset="-128"/>
            </a:endParaRPr>
          </a:p>
        </p:txBody>
      </p:sp>
      <p:sp>
        <p:nvSpPr>
          <p:cNvPr id="15" name="TextBox 16"/>
          <p:cNvSpPr txBox="1"/>
          <p:nvPr userDrawn="1"/>
        </p:nvSpPr>
        <p:spPr>
          <a:xfrm>
            <a:off x="3240649" y="9463253"/>
            <a:ext cx="377005"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bg1"/>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831" b="0" i="0" dirty="0">
              <a:solidFill>
                <a:schemeClr val="bg1"/>
              </a:solidFill>
              <a:latin typeface="Meiryo UI" panose="020B0604030504040204" pitchFamily="50" charset="-128"/>
              <a:ea typeface="Meiryo UI" panose="020B0604030504040204" pitchFamily="50" charset="-128"/>
              <a:cs typeface="HGPGothicE" charset="-128"/>
            </a:endParaRPr>
          </a:p>
        </p:txBody>
      </p:sp>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28294" y="9388005"/>
            <a:ext cx="815781" cy="427807"/>
          </a:xfrm>
          <a:prstGeom prst="rect">
            <a:avLst/>
          </a:prstGeom>
        </p:spPr>
      </p:pic>
    </p:spTree>
    <p:extLst>
      <p:ext uri="{BB962C8B-B14F-4D97-AF65-F5344CB8AC3E}">
        <p14:creationId xmlns:p14="http://schemas.microsoft.com/office/powerpoint/2010/main" val="3964767544"/>
      </p:ext>
    </p:extLst>
  </p:cSld>
  <p:clrMapOvr>
    <a:masterClrMapping/>
  </p:clrMapOvr>
  <p:extLst mod="1">
    <p:ext uri="{DCECCB84-F9BA-43D5-87BE-67443E8EF086}">
      <p15:sldGuideLst xmlns:p15="http://schemas.microsoft.com/office/powerpoint/2012/main">
        <p15:guide id="1" orient="horz" pos="826" userDrawn="1">
          <p15:clr>
            <a:srgbClr val="FBAE40"/>
          </p15:clr>
        </p15:guide>
        <p15:guide id="2" pos="225"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11" name="タイトル 1"/>
          <p:cNvSpPr>
            <a:spLocks noGrp="1"/>
          </p:cNvSpPr>
          <p:nvPr>
            <p:ph type="title" hasCustomPrompt="1"/>
          </p:nvPr>
        </p:nvSpPr>
        <p:spPr>
          <a:xfrm>
            <a:off x="96856" y="0"/>
            <a:ext cx="6662250" cy="1044192"/>
          </a:xfrm>
          <a:prstGeom prst="rect">
            <a:avLst/>
          </a:prstGeom>
        </p:spPr>
        <p:txBody>
          <a:bodyPr tIns="108000" anchor="ctr" anchorCtr="0">
            <a:normAutofit/>
          </a:bodyPr>
          <a:lstStyle>
            <a:lvl1pPr>
              <a:defRPr lang="ja-JP" altLang="en-US" sz="1662" b="1" spc="0">
                <a:solidFill>
                  <a:srgbClr val="6785C1"/>
                </a:solidFill>
                <a:latin typeface="Meiryo UI" panose="020B0604030504040204" pitchFamily="50" charset="-128"/>
                <a:ea typeface="Meiryo UI" panose="020B0604030504040204" pitchFamily="50" charset="-128"/>
                <a:cs typeface="Arial"/>
              </a:defRPr>
            </a:lvl1pPr>
          </a:lstStyle>
          <a:p>
            <a:pPr marL="127387" marR="0" lvl="0" indent="-127387" latinLnBrk="0">
              <a:lnSpc>
                <a:spcPct val="100000"/>
              </a:lnSpc>
              <a:spcBef>
                <a:spcPct val="20000"/>
              </a:spcBef>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302393" y="1311628"/>
            <a:ext cx="6251175" cy="7592000"/>
          </a:xfrm>
          <a:prstGeom prst="rect">
            <a:avLst/>
          </a:prstGeom>
        </p:spPr>
        <p:txBody>
          <a:bodyPr/>
          <a:lstStyle>
            <a:lvl1pPr marL="0" indent="0">
              <a:buNone/>
              <a:defRPr sz="1385">
                <a:latin typeface="Meiryo UI" panose="020B0604030504040204" pitchFamily="50" charset="-128"/>
                <a:ea typeface="Meiryo UI" panose="020B0604030504040204" pitchFamily="50" charset="-128"/>
              </a:defRPr>
            </a:lvl1pPr>
            <a:lvl2pPr>
              <a:defRPr sz="1385">
                <a:latin typeface="Meiryo UI" panose="020B0604030504040204" pitchFamily="50" charset="-128"/>
                <a:ea typeface="Meiryo UI" panose="020B0604030504040204" pitchFamily="50" charset="-128"/>
              </a:defRPr>
            </a:lvl2pPr>
            <a:lvl3pPr>
              <a:defRPr sz="1385">
                <a:latin typeface="Meiryo UI" panose="020B0604030504040204" pitchFamily="50" charset="-128"/>
                <a:ea typeface="Meiryo UI" panose="020B0604030504040204" pitchFamily="50" charset="-128"/>
              </a:defRPr>
            </a:lvl3pPr>
            <a:lvl4pPr>
              <a:defRPr sz="1385">
                <a:latin typeface="Meiryo UI" panose="020B0604030504040204" pitchFamily="50" charset="-128"/>
                <a:ea typeface="Meiryo UI" panose="020B0604030504040204" pitchFamily="50" charset="-128"/>
              </a:defRPr>
            </a:lvl4pPr>
            <a:lvl5pPr>
              <a:defRPr sz="1385">
                <a:latin typeface="Meiryo UI" panose="020B0604030504040204" pitchFamily="50" charset="-128"/>
                <a:ea typeface="Meiryo UI" panose="020B0604030504040204"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Rectangle 17"/>
          <p:cNvSpPr/>
          <p:nvPr userDrawn="1"/>
        </p:nvSpPr>
        <p:spPr>
          <a:xfrm>
            <a:off x="0" y="9293735"/>
            <a:ext cx="6858000" cy="613600"/>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350" b="0" i="0" dirty="0">
              <a:solidFill>
                <a:schemeClr val="tx1"/>
              </a:solidFill>
              <a:latin typeface="HGPGothicE" charset="-128"/>
              <a:ea typeface="HGPGothicE" charset="-128"/>
            </a:endParaRPr>
          </a:p>
        </p:txBody>
      </p:sp>
      <p:sp>
        <p:nvSpPr>
          <p:cNvPr id="8" name="TextBox 12"/>
          <p:cNvSpPr txBox="1"/>
          <p:nvPr userDrawn="1"/>
        </p:nvSpPr>
        <p:spPr>
          <a:xfrm>
            <a:off x="402435" y="9523700"/>
            <a:ext cx="2438156" cy="85280"/>
          </a:xfrm>
          <a:prstGeom prst="rect">
            <a:avLst/>
          </a:prstGeom>
          <a:noFill/>
        </p:spPr>
        <p:txBody>
          <a:bodyPr wrap="square" tIns="0" bIns="0">
            <a:spAutoFit/>
          </a:bodyPr>
          <a:lstStyle/>
          <a:p>
            <a:pPr marL="0" marR="0" lvl="0" indent="0" algn="l" defTabSz="342871" rtl="0" eaLnBrk="1" fontAlgn="auto" latinLnBrk="0" hangingPunct="1">
              <a:lnSpc>
                <a:spcPct val="100000"/>
              </a:lnSpc>
              <a:spcBef>
                <a:spcPts val="0"/>
              </a:spcBef>
              <a:spcAft>
                <a:spcPts val="0"/>
              </a:spcAft>
              <a:buClrTx/>
              <a:buSzTx/>
              <a:buFontTx/>
              <a:buNone/>
              <a:tabLst/>
              <a:defRPr/>
            </a:pPr>
            <a:r>
              <a:rPr kumimoji="0" lang="en-US" altLang="ja-JP" sz="554" b="0" i="0" dirty="0">
                <a:solidFill>
                  <a:schemeClr val="bg1"/>
                </a:solidFill>
                <a:latin typeface="Meiryo UI" panose="020B0604030504040204" pitchFamily="50" charset="-128"/>
                <a:ea typeface="Meiryo UI" panose="020B0604030504040204" pitchFamily="50" charset="-128"/>
                <a:cs typeface="Meiryo UI" pitchFamily="50" charset="-128"/>
              </a:rPr>
              <a:t>© 2021 </a:t>
            </a:r>
            <a:r>
              <a:rPr kumimoji="0" lang="en-US" altLang="ja-JP" sz="554" b="0" i="0" dirty="0">
                <a:solidFill>
                  <a:schemeClr val="bg1"/>
                </a:solidFill>
                <a:latin typeface="HGPGothicE" charset="-128"/>
                <a:ea typeface="HGPGothicE" charset="-128"/>
                <a:cs typeface="Meiryo UI" pitchFamily="50" charset="-128"/>
              </a:rPr>
              <a:t>NTT DATA INSTITUTE OF MANAGEMENT CONSULTING, Inc.</a:t>
            </a:r>
            <a:endParaRPr kumimoji="0" lang="en-US" altLang="ja-JP" sz="554" b="0" i="0" dirty="0">
              <a:solidFill>
                <a:schemeClr val="bg1"/>
              </a:solidFill>
              <a:latin typeface="Meiryo UI" panose="020B0604030504040204" pitchFamily="50" charset="-128"/>
              <a:ea typeface="Meiryo UI" panose="020B0604030504040204" pitchFamily="50" charset="-128"/>
              <a:cs typeface="Meiryo UI" pitchFamily="50" charset="-128"/>
            </a:endParaRPr>
          </a:p>
        </p:txBody>
      </p:sp>
      <p:sp>
        <p:nvSpPr>
          <p:cNvPr id="9" name="TextBox 16"/>
          <p:cNvSpPr txBox="1"/>
          <p:nvPr userDrawn="1"/>
        </p:nvSpPr>
        <p:spPr>
          <a:xfrm>
            <a:off x="3240649" y="9463253"/>
            <a:ext cx="377005"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bg1"/>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831" b="0" i="0" dirty="0">
              <a:solidFill>
                <a:schemeClr val="bg1"/>
              </a:solidFill>
              <a:latin typeface="Meiryo UI" panose="020B0604030504040204" pitchFamily="50" charset="-128"/>
              <a:ea typeface="Meiryo UI" panose="020B0604030504040204" pitchFamily="50" charset="-128"/>
              <a:cs typeface="HGPGothicE" charset="-128"/>
            </a:endParaRPr>
          </a:p>
        </p:txBody>
      </p:sp>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28294" y="9388005"/>
            <a:ext cx="815781" cy="427807"/>
          </a:xfrm>
          <a:prstGeom prst="rect">
            <a:avLst/>
          </a:prstGeom>
        </p:spPr>
      </p:pic>
    </p:spTree>
    <p:extLst>
      <p:ext uri="{BB962C8B-B14F-4D97-AF65-F5344CB8AC3E}">
        <p14:creationId xmlns:p14="http://schemas.microsoft.com/office/powerpoint/2010/main" val="3419970366"/>
      </p:ext>
    </p:extLst>
  </p:cSld>
  <p:clrMapOvr>
    <a:masterClrMapping/>
  </p:clrMapOvr>
  <p:extLst mod="1">
    <p:ext uri="{DCECCB84-F9BA-43D5-87BE-67443E8EF086}">
      <p15:sldGuideLst xmlns:p15="http://schemas.microsoft.com/office/powerpoint/2012/main">
        <p15:guide id="1" orient="horz" pos="826" userDrawn="1">
          <p15:clr>
            <a:srgbClr val="FBAE40"/>
          </p15:clr>
        </p15:guide>
        <p15:guide id="2" pos="225"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コンテンツC">
    <p:bg>
      <p:bgPr>
        <a:gradFill flip="none"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0" name="タイトル 1"/>
          <p:cNvSpPr>
            <a:spLocks noGrp="1"/>
          </p:cNvSpPr>
          <p:nvPr>
            <p:ph type="title" hasCustomPrompt="1"/>
          </p:nvPr>
        </p:nvSpPr>
        <p:spPr>
          <a:xfrm>
            <a:off x="96856" y="0"/>
            <a:ext cx="6662250" cy="1044192"/>
          </a:xfrm>
          <a:prstGeom prst="rect">
            <a:avLst/>
          </a:prstGeom>
        </p:spPr>
        <p:txBody>
          <a:bodyPr tIns="108000" anchor="ctr" anchorCtr="0">
            <a:normAutofit/>
          </a:bodyPr>
          <a:lstStyle>
            <a:lvl1pPr>
              <a:defRPr lang="ja-JP" altLang="en-US" sz="1662" b="1" spc="0">
                <a:solidFill>
                  <a:schemeClr val="tx1"/>
                </a:solidFill>
                <a:latin typeface="Meiryo UI" panose="020B0604030504040204" pitchFamily="50" charset="-128"/>
                <a:ea typeface="Meiryo UI" panose="020B0604030504040204" pitchFamily="50" charset="-128"/>
                <a:cs typeface="Arial"/>
              </a:defRPr>
            </a:lvl1pPr>
          </a:lstStyle>
          <a:p>
            <a:pPr marL="127387" marR="0" lvl="0" indent="-127387" latinLnBrk="0">
              <a:lnSpc>
                <a:spcPct val="100000"/>
              </a:lnSpc>
              <a:spcBef>
                <a:spcPct val="20000"/>
              </a:spcBef>
              <a:buClrTx/>
              <a:buSzTx/>
              <a:buFont typeface="+mj-lt"/>
              <a:buNone/>
              <a:tabLst/>
            </a:pPr>
            <a:r>
              <a:rPr kumimoji="1" lang="ja-JP" altLang="en-US" dirty="0"/>
              <a:t>［タイトル］</a:t>
            </a:r>
          </a:p>
        </p:txBody>
      </p:sp>
      <p:sp>
        <p:nvSpPr>
          <p:cNvPr id="14" name="TextBox 12"/>
          <p:cNvSpPr txBox="1"/>
          <p:nvPr userDrawn="1"/>
        </p:nvSpPr>
        <p:spPr>
          <a:xfrm>
            <a:off x="402436" y="9523700"/>
            <a:ext cx="2397576" cy="85280"/>
          </a:xfrm>
          <a:prstGeom prst="rect">
            <a:avLst/>
          </a:prstGeom>
          <a:noFill/>
        </p:spPr>
        <p:txBody>
          <a:bodyPr wrap="square" tIns="0" bIns="0">
            <a:spAutoFit/>
          </a:bodyPr>
          <a:lstStyle/>
          <a:p>
            <a:pPr marL="0" marR="0" indent="0" algn="l" defTabSz="421995" rtl="0" eaLnBrk="1" fontAlgn="auto" latinLnBrk="0" hangingPunct="1">
              <a:lnSpc>
                <a:spcPct val="100000"/>
              </a:lnSpc>
              <a:spcBef>
                <a:spcPts val="0"/>
              </a:spcBef>
              <a:spcAft>
                <a:spcPts val="0"/>
              </a:spcAft>
              <a:buClrTx/>
              <a:buSzTx/>
              <a:buFontTx/>
              <a:buNone/>
              <a:tabLst/>
              <a:defRPr/>
            </a:pPr>
            <a:r>
              <a:rPr kumimoji="0" lang="en-US" altLang="ja-JP" sz="554" b="0" i="0" dirty="0">
                <a:solidFill>
                  <a:schemeClr val="tx1"/>
                </a:solidFill>
                <a:latin typeface="Meiryo UI" panose="020B0604030504040204" pitchFamily="50" charset="-128"/>
                <a:ea typeface="Meiryo UI" panose="020B0604030504040204" pitchFamily="50" charset="-128"/>
                <a:cs typeface="Meiryo UI" pitchFamily="50" charset="-128"/>
              </a:rPr>
              <a:t>© 2021 </a:t>
            </a:r>
            <a:r>
              <a:rPr kumimoji="0" lang="en-US" altLang="ja-JP" sz="554" b="0" i="0" dirty="0">
                <a:solidFill>
                  <a:schemeClr val="tx1"/>
                </a:solidFill>
                <a:latin typeface="HGPGothicE" charset="-128"/>
                <a:ea typeface="HGPGothicE" charset="-128"/>
                <a:cs typeface="Meiryo UI" pitchFamily="50" charset="-128"/>
              </a:rPr>
              <a:t>NTT DATA INSTITUTE OF MANAGEMENT CONSULTING, Inc.</a:t>
            </a:r>
            <a:endParaRPr kumimoji="0" lang="en-US" altLang="ja-JP" sz="554" b="0" i="0" dirty="0">
              <a:solidFill>
                <a:schemeClr val="tx1"/>
              </a:solidFill>
              <a:latin typeface="Meiryo UI" panose="020B0604030504040204" pitchFamily="50" charset="-128"/>
              <a:ea typeface="Meiryo UI" panose="020B0604030504040204" pitchFamily="50" charset="-128"/>
              <a:cs typeface="Meiryo UI" pitchFamily="50" charset="-128"/>
            </a:endParaRPr>
          </a:p>
        </p:txBody>
      </p:sp>
      <p:sp>
        <p:nvSpPr>
          <p:cNvPr id="15" name="TextBox 16"/>
          <p:cNvSpPr txBox="1"/>
          <p:nvPr userDrawn="1"/>
        </p:nvSpPr>
        <p:spPr>
          <a:xfrm>
            <a:off x="3240649" y="9463253"/>
            <a:ext cx="377005"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tx1"/>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831" b="0" i="0" dirty="0">
              <a:solidFill>
                <a:schemeClr val="tx1"/>
              </a:solidFill>
              <a:latin typeface="Meiryo UI" panose="020B0604030504040204" pitchFamily="50" charset="-128"/>
              <a:ea typeface="Meiryo UI" panose="020B0604030504040204" pitchFamily="50" charset="-128"/>
              <a:cs typeface="HGPGothicE" charset="-128"/>
            </a:endParaRPr>
          </a:p>
        </p:txBody>
      </p:sp>
      <p:sp>
        <p:nvSpPr>
          <p:cNvPr id="16"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302393" y="1311628"/>
            <a:ext cx="6251175" cy="7592000"/>
          </a:xfrm>
          <a:prstGeom prst="rect">
            <a:avLst/>
          </a:prstGeom>
        </p:spPr>
        <p:txBody>
          <a:bodyPr/>
          <a:lstStyle>
            <a:lvl1pPr marL="0" indent="0">
              <a:buNone/>
              <a:defRPr sz="1385">
                <a:latin typeface="Meiryo UI" panose="020B0604030504040204" pitchFamily="50" charset="-128"/>
                <a:ea typeface="Meiryo UI" panose="020B0604030504040204" pitchFamily="50" charset="-128"/>
              </a:defRPr>
            </a:lvl1pPr>
            <a:lvl2pPr>
              <a:defRPr sz="1385">
                <a:latin typeface="Meiryo UI" panose="020B0604030504040204" pitchFamily="50" charset="-128"/>
                <a:ea typeface="Meiryo UI" panose="020B0604030504040204" pitchFamily="50" charset="-128"/>
              </a:defRPr>
            </a:lvl2pPr>
            <a:lvl3pPr>
              <a:defRPr sz="1385">
                <a:latin typeface="Meiryo UI" panose="020B0604030504040204" pitchFamily="50" charset="-128"/>
                <a:ea typeface="Meiryo UI" panose="020B0604030504040204" pitchFamily="50" charset="-128"/>
              </a:defRPr>
            </a:lvl3pPr>
            <a:lvl4pPr>
              <a:defRPr sz="1385">
                <a:latin typeface="Meiryo UI" panose="020B0604030504040204" pitchFamily="50" charset="-128"/>
                <a:ea typeface="Meiryo UI" panose="020B0604030504040204" pitchFamily="50" charset="-128"/>
              </a:defRPr>
            </a:lvl4pPr>
            <a:lvl5pPr>
              <a:defRPr sz="1385">
                <a:latin typeface="Meiryo UI" panose="020B0604030504040204" pitchFamily="50" charset="-128"/>
                <a:ea typeface="Meiryo UI" panose="020B0604030504040204"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28294" y="9388005"/>
            <a:ext cx="815781" cy="427807"/>
          </a:xfrm>
          <a:prstGeom prst="rect">
            <a:avLst/>
          </a:prstGeom>
        </p:spPr>
      </p:pic>
    </p:spTree>
    <p:extLst>
      <p:ext uri="{BB962C8B-B14F-4D97-AF65-F5344CB8AC3E}">
        <p14:creationId xmlns:p14="http://schemas.microsoft.com/office/powerpoint/2010/main" val="1326894008"/>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026444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849314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74321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635512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486662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84973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810158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231716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smtClean="0"/>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764308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22528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796601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6"/>
          </a:xfrm>
        </p:spPr>
        <p:txBody>
          <a:bodyPr anchor="b"/>
          <a:lstStyle>
            <a:lvl1pPr algn="ctr">
              <a:defRPr sz="33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82A7668-28FA-432C-9178-0258091D64ED}" type="slidenum">
              <a:rPr kumimoji="1" lang="ja-JP" altLang="en-US" smtClean="0"/>
              <a:t>‹#›</a:t>
            </a:fld>
            <a:endParaRPr kumimoji="1" lang="ja-JP" altLang="en-US"/>
          </a:p>
        </p:txBody>
      </p:sp>
    </p:spTree>
    <p:extLst>
      <p:ext uri="{BB962C8B-B14F-4D97-AF65-F5344CB8AC3E}">
        <p14:creationId xmlns:p14="http://schemas.microsoft.com/office/powerpoint/2010/main" val="26401175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82A7668-28FA-432C-9178-0258091D64ED}" type="slidenum">
              <a:rPr kumimoji="1" lang="ja-JP" altLang="en-US" smtClean="0"/>
              <a:t>‹#›</a:t>
            </a:fld>
            <a:endParaRPr kumimoji="1" lang="ja-JP" altLang="en-US"/>
          </a:p>
        </p:txBody>
      </p:sp>
    </p:spTree>
    <p:extLst>
      <p:ext uri="{BB962C8B-B14F-4D97-AF65-F5344CB8AC3E}">
        <p14:creationId xmlns:p14="http://schemas.microsoft.com/office/powerpoint/2010/main" val="11815155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6" y="2469622"/>
            <a:ext cx="5915025" cy="4120620"/>
          </a:xfrm>
        </p:spPr>
        <p:txBody>
          <a:bodyPr anchor="b"/>
          <a:lstStyle>
            <a:lvl1pPr>
              <a:defRPr sz="33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82A7668-28FA-432C-9178-0258091D64ED}" type="slidenum">
              <a:rPr kumimoji="1" lang="ja-JP" altLang="en-US" smtClean="0"/>
              <a:t>‹#›</a:t>
            </a:fld>
            <a:endParaRPr kumimoji="1" lang="ja-JP" altLang="en-US"/>
          </a:p>
        </p:txBody>
      </p:sp>
    </p:spTree>
    <p:extLst>
      <p:ext uri="{BB962C8B-B14F-4D97-AF65-F5344CB8AC3E}">
        <p14:creationId xmlns:p14="http://schemas.microsoft.com/office/powerpoint/2010/main" val="19701240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71488" y="2637014"/>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71863" y="2637014"/>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82A7668-28FA-432C-9178-0258091D64ED}" type="slidenum">
              <a:rPr kumimoji="1" lang="ja-JP" altLang="en-US" smtClean="0"/>
              <a:t>‹#›</a:t>
            </a:fld>
            <a:endParaRPr kumimoji="1" lang="ja-JP" altLang="en-US"/>
          </a:p>
        </p:txBody>
      </p:sp>
    </p:spTree>
    <p:extLst>
      <p:ext uri="{BB962C8B-B14F-4D97-AF65-F5344CB8AC3E}">
        <p14:creationId xmlns:p14="http://schemas.microsoft.com/office/powerpoint/2010/main" val="752321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527404"/>
            <a:ext cx="5915025" cy="1914702"/>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72381" y="3618442"/>
            <a:ext cx="2901255"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82A7668-28FA-432C-9178-0258091D64ED}" type="slidenum">
              <a:rPr kumimoji="1" lang="ja-JP" altLang="en-US" smtClean="0"/>
              <a:t>‹#›</a:t>
            </a:fld>
            <a:endParaRPr kumimoji="1" lang="ja-JP" altLang="en-US"/>
          </a:p>
        </p:txBody>
      </p:sp>
    </p:spTree>
    <p:extLst>
      <p:ext uri="{BB962C8B-B14F-4D97-AF65-F5344CB8AC3E}">
        <p14:creationId xmlns:p14="http://schemas.microsoft.com/office/powerpoint/2010/main" val="21918132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7F15562-F341-499E-BDB2-54F5F35731D1}" type="slidenum">
              <a:rPr kumimoji="1" lang="ja-JP" altLang="en-US" smtClean="0"/>
              <a:pPr/>
              <a:t>‹#›</a:t>
            </a:fld>
            <a:endParaRPr kumimoji="1" lang="ja-JP" altLang="en-US" dirty="0"/>
          </a:p>
        </p:txBody>
      </p:sp>
    </p:spTree>
    <p:extLst>
      <p:ext uri="{BB962C8B-B14F-4D97-AF65-F5344CB8AC3E}">
        <p14:creationId xmlns:p14="http://schemas.microsoft.com/office/powerpoint/2010/main" val="16591087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82A7668-28FA-432C-9178-0258091D64ED}" type="slidenum">
              <a:rPr kumimoji="1" lang="ja-JP" altLang="en-US" smtClean="0"/>
              <a:t>‹#›</a:t>
            </a:fld>
            <a:endParaRPr kumimoji="1" lang="ja-JP" altLang="en-US"/>
          </a:p>
        </p:txBody>
      </p:sp>
    </p:spTree>
    <p:extLst>
      <p:ext uri="{BB962C8B-B14F-4D97-AF65-F5344CB8AC3E}">
        <p14:creationId xmlns:p14="http://schemas.microsoft.com/office/powerpoint/2010/main" val="15472434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82A7668-28FA-432C-9178-0258091D64ED}" type="slidenum">
              <a:rPr kumimoji="1" lang="ja-JP" altLang="en-US" smtClean="0"/>
              <a:t>‹#›</a:t>
            </a:fld>
            <a:endParaRPr kumimoji="1" lang="ja-JP" altLang="en-US"/>
          </a:p>
        </p:txBody>
      </p:sp>
    </p:spTree>
    <p:extLst>
      <p:ext uri="{BB962C8B-B14F-4D97-AF65-F5344CB8AC3E}">
        <p14:creationId xmlns:p14="http://schemas.microsoft.com/office/powerpoint/2010/main" val="417336394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kumimoji="1" lang="ja-JP" altLang="en-US"/>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82A7668-28FA-432C-9178-0258091D64ED}" type="slidenum">
              <a:rPr kumimoji="1" lang="ja-JP" altLang="en-US" smtClean="0"/>
              <a:t>‹#›</a:t>
            </a:fld>
            <a:endParaRPr kumimoji="1" lang="ja-JP" altLang="en-US"/>
          </a:p>
        </p:txBody>
      </p:sp>
    </p:spTree>
    <p:extLst>
      <p:ext uri="{BB962C8B-B14F-4D97-AF65-F5344CB8AC3E}">
        <p14:creationId xmlns:p14="http://schemas.microsoft.com/office/powerpoint/2010/main" val="31408821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82A7668-28FA-432C-9178-0258091D64ED}" type="slidenum">
              <a:rPr kumimoji="1" lang="ja-JP" altLang="en-US" smtClean="0"/>
              <a:t>‹#›</a:t>
            </a:fld>
            <a:endParaRPr kumimoji="1" lang="ja-JP" altLang="en-US"/>
          </a:p>
        </p:txBody>
      </p:sp>
    </p:spTree>
    <p:extLst>
      <p:ext uri="{BB962C8B-B14F-4D97-AF65-F5344CB8AC3E}">
        <p14:creationId xmlns:p14="http://schemas.microsoft.com/office/powerpoint/2010/main" val="10413969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3"/>
            <a:ext cx="1478756" cy="8394877"/>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71487" y="527403"/>
            <a:ext cx="4350544" cy="8394877"/>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82A7668-28FA-432C-9178-0258091D64ED}" type="slidenum">
              <a:rPr kumimoji="1" lang="ja-JP" altLang="en-US" smtClean="0"/>
              <a:t>‹#›</a:t>
            </a:fld>
            <a:endParaRPr kumimoji="1" lang="ja-JP" altLang="en-US"/>
          </a:p>
        </p:txBody>
      </p:sp>
    </p:spTree>
    <p:extLst>
      <p:ext uri="{BB962C8B-B14F-4D97-AF65-F5344CB8AC3E}">
        <p14:creationId xmlns:p14="http://schemas.microsoft.com/office/powerpoint/2010/main" val="296783209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タイトルとコンテンツA">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06ACBF3F-D8C8-49E5-AED6-9B2012FC0A11}"/>
              </a:ext>
            </a:extLst>
          </p:cNvPr>
          <p:cNvSpPr>
            <a:spLocks noGrp="1"/>
          </p:cNvSpPr>
          <p:nvPr>
            <p:ph type="body" sz="quarter" idx="11" hasCustomPrompt="1"/>
          </p:nvPr>
        </p:nvSpPr>
        <p:spPr>
          <a:xfrm>
            <a:off x="326415" y="1311628"/>
            <a:ext cx="6193385" cy="7592000"/>
          </a:xfrm>
          <a:prstGeom prst="rect">
            <a:avLst/>
          </a:prstGeom>
        </p:spPr>
        <p:txBody>
          <a:bodyPr/>
          <a:lstStyle>
            <a:lvl1pPr marL="0" indent="0">
              <a:buNone/>
              <a:defRPr sz="1385"/>
            </a:lvl1pPr>
            <a:lvl2pPr>
              <a:defRPr sz="1385"/>
            </a:lvl2pPr>
            <a:lvl3pPr>
              <a:defRPr sz="1385"/>
            </a:lvl3pPr>
            <a:lvl4pPr>
              <a:defRPr sz="1385"/>
            </a:lvl4pPr>
            <a:lvl5pPr>
              <a:defRPr sz="1385"/>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タイトル 1"/>
          <p:cNvSpPr>
            <a:spLocks noGrp="1"/>
          </p:cNvSpPr>
          <p:nvPr>
            <p:ph type="title" hasCustomPrompt="1"/>
          </p:nvPr>
        </p:nvSpPr>
        <p:spPr>
          <a:xfrm>
            <a:off x="119206" y="4194"/>
            <a:ext cx="6631365" cy="684333"/>
          </a:xfrm>
          <a:prstGeom prst="rect">
            <a:avLst/>
          </a:prstGeom>
        </p:spPr>
        <p:txBody>
          <a:bodyPr tIns="108000" anchor="ctr" anchorCtr="0">
            <a:normAutofit/>
          </a:bodyPr>
          <a:lstStyle>
            <a:lvl1pPr>
              <a:defRPr lang="ja-JP" altLang="en-US" sz="1662" spc="0" dirty="0" smtClean="0">
                <a:solidFill>
                  <a:schemeClr val="accent2"/>
                </a:solidFill>
                <a:latin typeface="+mj-ea"/>
                <a:ea typeface="+mj-ea"/>
                <a:cs typeface="Arial"/>
              </a:defRPr>
            </a:lvl1pPr>
          </a:lstStyle>
          <a:p>
            <a:pPr marL="156784" marR="0" lvl="0" indent="-156784" defTabSz="421995" latinLnBrk="0">
              <a:lnSpc>
                <a:spcPct val="100000"/>
              </a:lnSpc>
              <a:spcBef>
                <a:spcPct val="20000"/>
              </a:spcBef>
              <a:buClrTx/>
              <a:buSzTx/>
              <a:buFont typeface="+mj-lt"/>
              <a:buNone/>
              <a:tabLst/>
            </a:pPr>
            <a:r>
              <a:rPr kumimoji="1" lang="ja-JP" altLang="en-US" dirty="0"/>
              <a:t>［タイトル］</a:t>
            </a:r>
          </a:p>
        </p:txBody>
      </p:sp>
      <p:sp>
        <p:nvSpPr>
          <p:cNvPr id="5" name="スライド番号プレースホルダー 5"/>
          <p:cNvSpPr>
            <a:spLocks noGrp="1"/>
          </p:cNvSpPr>
          <p:nvPr>
            <p:ph type="sldNum" sz="quarter" idx="4"/>
          </p:nvPr>
        </p:nvSpPr>
        <p:spPr>
          <a:xfrm>
            <a:off x="6176511" y="9599151"/>
            <a:ext cx="653257" cy="219294"/>
          </a:xfrm>
          <a:prstGeom prst="rect">
            <a:avLst/>
          </a:prstGeom>
        </p:spPr>
        <p:txBody>
          <a:bodyPr vert="horz" lIns="91440" tIns="45720" rIns="91440" bIns="45720" rtlCol="0" anchor="ctr"/>
          <a:lstStyle>
            <a:lvl1pPr algn="r">
              <a:defRPr sz="675">
                <a:solidFill>
                  <a:schemeClr val="tx1">
                    <a:tint val="75000"/>
                  </a:schemeClr>
                </a:solidFill>
              </a:defRPr>
            </a:lvl1pPr>
          </a:lstStyle>
          <a:p>
            <a:fld id="{582A7668-28FA-432C-9178-0258091D64ED}" type="slidenum">
              <a:rPr kumimoji="1" lang="ja-JP" altLang="en-US" smtClean="0"/>
              <a:t>‹#›</a:t>
            </a:fld>
            <a:endParaRPr kumimoji="1" lang="ja-JP" altLang="en-US"/>
          </a:p>
        </p:txBody>
      </p:sp>
    </p:spTree>
    <p:extLst>
      <p:ext uri="{BB962C8B-B14F-4D97-AF65-F5344CB8AC3E}">
        <p14:creationId xmlns:p14="http://schemas.microsoft.com/office/powerpoint/2010/main" val="133831853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slideLayout" Target="../slideLayouts/slideLayout49.xml"/><Relationship Id="rId1" Type="http://schemas.openxmlformats.org/officeDocument/2006/relationships/slideLayout" Target="../slideLayouts/slideLayout48.xml"/><Relationship Id="rId5" Type="http://schemas.openxmlformats.org/officeDocument/2006/relationships/theme" Target="../theme/theme7.xml"/><Relationship Id="rId4" Type="http://schemas.openxmlformats.org/officeDocument/2006/relationships/slideLayout" Target="../slideLayouts/slideLayout51.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52.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10.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theme" Target="../theme/theme11.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68731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92" r:id="rId3"/>
    <p:sldLayoutId id="2147483793" r:id="rId4"/>
    <p:sldLayoutId id="2147483794" r:id="rId5"/>
    <p:sldLayoutId id="2147483795" r:id="rId6"/>
    <p:sldLayoutId id="2147483796" r:id="rId7"/>
    <p:sldLayoutId id="2147483797" r:id="rId8"/>
    <p:sldLayoutId id="2147483798" r:id="rId9"/>
  </p:sldLayoutIdLst>
  <p:timing>
    <p:tnLst>
      <p:par>
        <p:cTn id="1" dur="indefinite" restart="never" nodeType="tmRoot"/>
      </p:par>
    </p:tnLst>
  </p:timing>
  <p:hf hdr="0" ftr="0" dt="0"/>
  <p:txStyles>
    <p:titleStyle>
      <a:lvl1pPr algn="l" defTabSz="335670" rtl="0" eaLnBrk="1" fontAlgn="base" hangingPunct="1">
        <a:spcBef>
          <a:spcPct val="0"/>
        </a:spcBef>
        <a:spcAft>
          <a:spcPct val="0"/>
        </a:spcAft>
        <a:defRPr kumimoji="1" sz="1322" b="0" i="0" kern="1200" spc="111" baseline="0">
          <a:solidFill>
            <a:srgbClr val="404040"/>
          </a:solidFill>
          <a:latin typeface="HGPGothicE" charset="-128"/>
          <a:ea typeface="HGPGothicE" charset="-128"/>
          <a:cs typeface="HGPGothicE" charset="-128"/>
        </a:defRPr>
      </a:lvl1pPr>
      <a:lvl2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2pPr>
      <a:lvl3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3pPr>
      <a:lvl4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4pPr>
      <a:lvl5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5pPr>
      <a:lvl6pPr marL="335670"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6pPr>
      <a:lvl7pPr marL="671342"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7pPr>
      <a:lvl8pPr marL="1007011"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8pPr>
      <a:lvl9pPr marL="1342681"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9pPr>
    </p:titleStyle>
    <p:bodyStyle>
      <a:lvl1pPr marL="124712" indent="-124712" algn="l" defTabSz="335670" rtl="0" eaLnBrk="1" fontAlgn="base" hangingPunct="1">
        <a:spcBef>
          <a:spcPct val="20000"/>
        </a:spcBef>
        <a:spcAft>
          <a:spcPct val="0"/>
        </a:spcAft>
        <a:buFont typeface="Arial" pitchFamily="34" charset="0"/>
        <a:buChar char="•"/>
        <a:defRPr kumimoji="1" sz="1762" kern="1200">
          <a:solidFill>
            <a:schemeClr val="tx1"/>
          </a:solidFill>
          <a:latin typeface="Arial"/>
          <a:ea typeface="+mn-ea"/>
          <a:cs typeface="Arial"/>
        </a:defRPr>
      </a:lvl1pPr>
      <a:lvl2pPr marL="501174" indent="-16550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2pPr>
      <a:lvl3pPr marL="800713" indent="-12937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3pPr>
      <a:lvl4pPr marL="1134052" indent="-12704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4pPr>
      <a:lvl5pPr marL="1468557" indent="-125877"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5pPr>
      <a:lvl6pPr marL="1846185"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6pPr>
      <a:lvl7pPr marL="2181858"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7pPr>
      <a:lvl8pPr marL="2517527"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8pPr>
      <a:lvl9pPr marL="2853198"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9pPr>
    </p:bodyStyle>
    <p:otherStyle>
      <a:defPPr>
        <a:defRPr lang="en-US"/>
      </a:defPPr>
      <a:lvl1pPr marL="0" algn="l" defTabSz="335670" rtl="0" eaLnBrk="1" latinLnBrk="0" hangingPunct="1">
        <a:defRPr kumimoji="1" sz="1322" kern="1200">
          <a:solidFill>
            <a:schemeClr val="tx1"/>
          </a:solidFill>
          <a:latin typeface="+mn-lt"/>
          <a:ea typeface="+mn-ea"/>
          <a:cs typeface="+mn-cs"/>
        </a:defRPr>
      </a:lvl1pPr>
      <a:lvl2pPr marL="335670" algn="l" defTabSz="335670" rtl="0" eaLnBrk="1" latinLnBrk="0" hangingPunct="1">
        <a:defRPr kumimoji="1" sz="1322" kern="1200">
          <a:solidFill>
            <a:schemeClr val="tx1"/>
          </a:solidFill>
          <a:latin typeface="+mn-lt"/>
          <a:ea typeface="+mn-ea"/>
          <a:cs typeface="+mn-cs"/>
        </a:defRPr>
      </a:lvl2pPr>
      <a:lvl3pPr marL="671342" algn="l" defTabSz="335670" rtl="0" eaLnBrk="1" latinLnBrk="0" hangingPunct="1">
        <a:defRPr kumimoji="1" sz="1322" kern="1200">
          <a:solidFill>
            <a:schemeClr val="tx1"/>
          </a:solidFill>
          <a:latin typeface="+mn-lt"/>
          <a:ea typeface="+mn-ea"/>
          <a:cs typeface="+mn-cs"/>
        </a:defRPr>
      </a:lvl3pPr>
      <a:lvl4pPr marL="1007011" algn="l" defTabSz="335670" rtl="0" eaLnBrk="1" latinLnBrk="0" hangingPunct="1">
        <a:defRPr kumimoji="1" sz="1322" kern="1200">
          <a:solidFill>
            <a:schemeClr val="tx1"/>
          </a:solidFill>
          <a:latin typeface="+mn-lt"/>
          <a:ea typeface="+mn-ea"/>
          <a:cs typeface="+mn-cs"/>
        </a:defRPr>
      </a:lvl4pPr>
      <a:lvl5pPr marL="1342681" algn="l" defTabSz="335670" rtl="0" eaLnBrk="1" latinLnBrk="0" hangingPunct="1">
        <a:defRPr kumimoji="1" sz="1322" kern="1200">
          <a:solidFill>
            <a:schemeClr val="tx1"/>
          </a:solidFill>
          <a:latin typeface="+mn-lt"/>
          <a:ea typeface="+mn-ea"/>
          <a:cs typeface="+mn-cs"/>
        </a:defRPr>
      </a:lvl5pPr>
      <a:lvl6pPr marL="1678352" algn="l" defTabSz="335670" rtl="0" eaLnBrk="1" latinLnBrk="0" hangingPunct="1">
        <a:defRPr kumimoji="1" sz="1322" kern="1200">
          <a:solidFill>
            <a:schemeClr val="tx1"/>
          </a:solidFill>
          <a:latin typeface="+mn-lt"/>
          <a:ea typeface="+mn-ea"/>
          <a:cs typeface="+mn-cs"/>
        </a:defRPr>
      </a:lvl6pPr>
      <a:lvl7pPr marL="2014022" algn="l" defTabSz="335670" rtl="0" eaLnBrk="1" latinLnBrk="0" hangingPunct="1">
        <a:defRPr kumimoji="1" sz="1322" kern="1200">
          <a:solidFill>
            <a:schemeClr val="tx1"/>
          </a:solidFill>
          <a:latin typeface="+mn-lt"/>
          <a:ea typeface="+mn-ea"/>
          <a:cs typeface="+mn-cs"/>
        </a:defRPr>
      </a:lvl7pPr>
      <a:lvl8pPr marL="2349691" algn="l" defTabSz="335670" rtl="0" eaLnBrk="1" latinLnBrk="0" hangingPunct="1">
        <a:defRPr kumimoji="1" sz="1322" kern="1200">
          <a:solidFill>
            <a:schemeClr val="tx1"/>
          </a:solidFill>
          <a:latin typeface="+mn-lt"/>
          <a:ea typeface="+mn-ea"/>
          <a:cs typeface="+mn-cs"/>
        </a:defRPr>
      </a:lvl8pPr>
      <a:lvl9pPr marL="2685362" algn="l" defTabSz="335670" rtl="0" eaLnBrk="1" latinLnBrk="0" hangingPunct="1">
        <a:defRPr kumimoji="1" sz="1322"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153" userDrawn="1">
          <p15:clr>
            <a:srgbClr val="F26B43"/>
          </p15:clr>
        </p15:guide>
        <p15:guide id="2"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7183153"/>
      </p:ext>
    </p:extLst>
  </p:cSld>
  <p:clrMap bg1="lt1" tx1="dk1" bg2="lt2" tx2="dk2" accent1="accent1" accent2="accent2" accent3="accent3" accent4="accent4" accent5="accent5" accent6="accent6" hlink="hlink" folHlink="folHlink"/>
  <p:sldLayoutIdLst>
    <p:sldLayoutId id="2147483713" r:id="rId1"/>
    <p:sldLayoutId id="2147483727" r:id="rId2"/>
    <p:sldLayoutId id="2147483787" r:id="rId3"/>
    <p:sldLayoutId id="2147483788" r:id="rId4"/>
    <p:sldLayoutId id="2147483789" r:id="rId5"/>
    <p:sldLayoutId id="2147483790" r:id="rId6"/>
    <p:sldLayoutId id="2147483791" r:id="rId7"/>
    <p:sldLayoutId id="2147483799" r:id="rId8"/>
  </p:sldLayoutIdLst>
  <p:timing>
    <p:tnLst>
      <p:par>
        <p:cTn id="1" dur="indefinite" restart="never" nodeType="tmRoot"/>
      </p:par>
    </p:tnLst>
  </p:timing>
  <p:hf hdr="0" ftr="0" dt="0"/>
  <p:txStyles>
    <p:titleStyle>
      <a:lvl1pPr algn="l" defTabSz="335670" rtl="0" eaLnBrk="1" fontAlgn="base" hangingPunct="1">
        <a:spcBef>
          <a:spcPct val="0"/>
        </a:spcBef>
        <a:spcAft>
          <a:spcPct val="0"/>
        </a:spcAft>
        <a:defRPr kumimoji="1" sz="1322" b="0" i="0" kern="1200" spc="111" baseline="0">
          <a:solidFill>
            <a:srgbClr val="404040"/>
          </a:solidFill>
          <a:latin typeface="HGPGothicE" charset="-128"/>
          <a:ea typeface="HGPGothicE" charset="-128"/>
          <a:cs typeface="HGPGothicE" charset="-128"/>
        </a:defRPr>
      </a:lvl1pPr>
      <a:lvl2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2pPr>
      <a:lvl3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3pPr>
      <a:lvl4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4pPr>
      <a:lvl5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5pPr>
      <a:lvl6pPr marL="335670"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6pPr>
      <a:lvl7pPr marL="671342"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7pPr>
      <a:lvl8pPr marL="1007011"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8pPr>
      <a:lvl9pPr marL="1342681"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9pPr>
    </p:titleStyle>
    <p:bodyStyle>
      <a:lvl1pPr marL="124712" indent="-124712" algn="l" defTabSz="335670" rtl="0" eaLnBrk="1" fontAlgn="base" hangingPunct="1">
        <a:spcBef>
          <a:spcPct val="20000"/>
        </a:spcBef>
        <a:spcAft>
          <a:spcPct val="0"/>
        </a:spcAft>
        <a:buFont typeface="Arial" pitchFamily="34" charset="0"/>
        <a:buChar char="•"/>
        <a:defRPr kumimoji="1" sz="1762" kern="1200">
          <a:solidFill>
            <a:schemeClr val="tx1"/>
          </a:solidFill>
          <a:latin typeface="Arial"/>
          <a:ea typeface="+mn-ea"/>
          <a:cs typeface="Arial"/>
        </a:defRPr>
      </a:lvl1pPr>
      <a:lvl2pPr marL="501174" indent="-16550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2pPr>
      <a:lvl3pPr marL="800713" indent="-12937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3pPr>
      <a:lvl4pPr marL="1134052" indent="-12704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4pPr>
      <a:lvl5pPr marL="1468557" indent="-125877"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5pPr>
      <a:lvl6pPr marL="1846185"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6pPr>
      <a:lvl7pPr marL="2181858"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7pPr>
      <a:lvl8pPr marL="2517527"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8pPr>
      <a:lvl9pPr marL="2853198"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9pPr>
    </p:bodyStyle>
    <p:otherStyle>
      <a:defPPr>
        <a:defRPr lang="en-US"/>
      </a:defPPr>
      <a:lvl1pPr marL="0" algn="l" defTabSz="335670" rtl="0" eaLnBrk="1" latinLnBrk="0" hangingPunct="1">
        <a:defRPr kumimoji="1" sz="1322" kern="1200">
          <a:solidFill>
            <a:schemeClr val="tx1"/>
          </a:solidFill>
          <a:latin typeface="+mn-lt"/>
          <a:ea typeface="+mn-ea"/>
          <a:cs typeface="+mn-cs"/>
        </a:defRPr>
      </a:lvl1pPr>
      <a:lvl2pPr marL="335670" algn="l" defTabSz="335670" rtl="0" eaLnBrk="1" latinLnBrk="0" hangingPunct="1">
        <a:defRPr kumimoji="1" sz="1322" kern="1200">
          <a:solidFill>
            <a:schemeClr val="tx1"/>
          </a:solidFill>
          <a:latin typeface="+mn-lt"/>
          <a:ea typeface="+mn-ea"/>
          <a:cs typeface="+mn-cs"/>
        </a:defRPr>
      </a:lvl2pPr>
      <a:lvl3pPr marL="671342" algn="l" defTabSz="335670" rtl="0" eaLnBrk="1" latinLnBrk="0" hangingPunct="1">
        <a:defRPr kumimoji="1" sz="1322" kern="1200">
          <a:solidFill>
            <a:schemeClr val="tx1"/>
          </a:solidFill>
          <a:latin typeface="+mn-lt"/>
          <a:ea typeface="+mn-ea"/>
          <a:cs typeface="+mn-cs"/>
        </a:defRPr>
      </a:lvl3pPr>
      <a:lvl4pPr marL="1007011" algn="l" defTabSz="335670" rtl="0" eaLnBrk="1" latinLnBrk="0" hangingPunct="1">
        <a:defRPr kumimoji="1" sz="1322" kern="1200">
          <a:solidFill>
            <a:schemeClr val="tx1"/>
          </a:solidFill>
          <a:latin typeface="+mn-lt"/>
          <a:ea typeface="+mn-ea"/>
          <a:cs typeface="+mn-cs"/>
        </a:defRPr>
      </a:lvl4pPr>
      <a:lvl5pPr marL="1342681" algn="l" defTabSz="335670" rtl="0" eaLnBrk="1" latinLnBrk="0" hangingPunct="1">
        <a:defRPr kumimoji="1" sz="1322" kern="1200">
          <a:solidFill>
            <a:schemeClr val="tx1"/>
          </a:solidFill>
          <a:latin typeface="+mn-lt"/>
          <a:ea typeface="+mn-ea"/>
          <a:cs typeface="+mn-cs"/>
        </a:defRPr>
      </a:lvl5pPr>
      <a:lvl6pPr marL="1678352" algn="l" defTabSz="335670" rtl="0" eaLnBrk="1" latinLnBrk="0" hangingPunct="1">
        <a:defRPr kumimoji="1" sz="1322" kern="1200">
          <a:solidFill>
            <a:schemeClr val="tx1"/>
          </a:solidFill>
          <a:latin typeface="+mn-lt"/>
          <a:ea typeface="+mn-ea"/>
          <a:cs typeface="+mn-cs"/>
        </a:defRPr>
      </a:lvl6pPr>
      <a:lvl7pPr marL="2014022" algn="l" defTabSz="335670" rtl="0" eaLnBrk="1" latinLnBrk="0" hangingPunct="1">
        <a:defRPr kumimoji="1" sz="1322" kern="1200">
          <a:solidFill>
            <a:schemeClr val="tx1"/>
          </a:solidFill>
          <a:latin typeface="+mn-lt"/>
          <a:ea typeface="+mn-ea"/>
          <a:cs typeface="+mn-cs"/>
        </a:defRPr>
      </a:lvl7pPr>
      <a:lvl8pPr marL="2349691" algn="l" defTabSz="335670" rtl="0" eaLnBrk="1" latinLnBrk="0" hangingPunct="1">
        <a:defRPr kumimoji="1" sz="1322" kern="1200">
          <a:solidFill>
            <a:schemeClr val="tx1"/>
          </a:solidFill>
          <a:latin typeface="+mn-lt"/>
          <a:ea typeface="+mn-ea"/>
          <a:cs typeface="+mn-cs"/>
        </a:defRPr>
      </a:lvl8pPr>
      <a:lvl9pPr marL="2685362" algn="l" defTabSz="335670" rtl="0" eaLnBrk="1" latinLnBrk="0" hangingPunct="1">
        <a:defRPr kumimoji="1" sz="1322"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153" userDrawn="1">
          <p15:clr>
            <a:srgbClr val="F26B43"/>
          </p15:clr>
        </p15:guide>
        <p15:guide id="2"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9" name="TextBox 16"/>
          <p:cNvSpPr txBox="1"/>
          <p:nvPr userDrawn="1"/>
        </p:nvSpPr>
        <p:spPr>
          <a:xfrm>
            <a:off x="6469954" y="9470792"/>
            <a:ext cx="464006"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tx1"/>
                </a:solidFill>
                <a:latin typeface="HGPGothicE" charset="-128"/>
                <a:ea typeface="HGPGothicE" charset="-128"/>
                <a:cs typeface="HGPGothicE" charset="-128"/>
              </a:rPr>
              <a:pPr algn="ctr" fontAlgn="auto">
                <a:spcBef>
                  <a:spcPts val="0"/>
                </a:spcBef>
                <a:spcAft>
                  <a:spcPts val="0"/>
                </a:spcAft>
                <a:defRPr/>
              </a:pPr>
              <a:t>‹#›</a:t>
            </a:fld>
            <a:endParaRPr lang="en-US" sz="831" b="0" i="0" dirty="0">
              <a:solidFill>
                <a:schemeClr val="tx1"/>
              </a:solidFill>
              <a:latin typeface="HGPGothicE" charset="-128"/>
              <a:ea typeface="HGPGothicE" charset="-128"/>
              <a:cs typeface="HGPGothicE" charset="-128"/>
            </a:endParaRPr>
          </a:p>
        </p:txBody>
      </p:sp>
    </p:spTree>
    <p:extLst>
      <p:ext uri="{BB962C8B-B14F-4D97-AF65-F5344CB8AC3E}">
        <p14:creationId xmlns:p14="http://schemas.microsoft.com/office/powerpoint/2010/main" val="3982699765"/>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Lst>
  <p:timing>
    <p:tnLst>
      <p:par>
        <p:cTn id="1" dur="indefinite" restart="never" nodeType="tmRoot"/>
      </p:par>
    </p:tnLst>
  </p:timing>
  <p:hf hdr="0" ftr="0" dt="0"/>
  <p:txStyles>
    <p:titleStyle>
      <a:lvl1pPr algn="l" defTabSz="335670" rtl="0" eaLnBrk="1" fontAlgn="base" hangingPunct="1">
        <a:spcBef>
          <a:spcPct val="0"/>
        </a:spcBef>
        <a:spcAft>
          <a:spcPct val="0"/>
        </a:spcAft>
        <a:defRPr kumimoji="1" sz="1322" b="0" i="0" kern="1200" spc="111" baseline="0">
          <a:solidFill>
            <a:srgbClr val="404040"/>
          </a:solidFill>
          <a:latin typeface="HGPGothicE" charset="-128"/>
          <a:ea typeface="HGPGothicE" charset="-128"/>
          <a:cs typeface="HGPGothicE" charset="-128"/>
        </a:defRPr>
      </a:lvl1pPr>
      <a:lvl2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2pPr>
      <a:lvl3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3pPr>
      <a:lvl4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4pPr>
      <a:lvl5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5pPr>
      <a:lvl6pPr marL="335670"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6pPr>
      <a:lvl7pPr marL="671342"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7pPr>
      <a:lvl8pPr marL="1007011"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8pPr>
      <a:lvl9pPr marL="1342681"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9pPr>
    </p:titleStyle>
    <p:bodyStyle>
      <a:lvl1pPr marL="124712" indent="-124712" algn="l" defTabSz="335670" rtl="0" eaLnBrk="1" fontAlgn="base" hangingPunct="1">
        <a:spcBef>
          <a:spcPct val="20000"/>
        </a:spcBef>
        <a:spcAft>
          <a:spcPct val="0"/>
        </a:spcAft>
        <a:buFont typeface="Arial" pitchFamily="34" charset="0"/>
        <a:buChar char="•"/>
        <a:defRPr kumimoji="1" sz="1762" kern="1200">
          <a:solidFill>
            <a:schemeClr val="tx1"/>
          </a:solidFill>
          <a:latin typeface="Arial"/>
          <a:ea typeface="+mn-ea"/>
          <a:cs typeface="Arial"/>
        </a:defRPr>
      </a:lvl1pPr>
      <a:lvl2pPr marL="501174" indent="-16550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2pPr>
      <a:lvl3pPr marL="800713" indent="-12937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3pPr>
      <a:lvl4pPr marL="1134052" indent="-12704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4pPr>
      <a:lvl5pPr marL="1468557" indent="-125877"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5pPr>
      <a:lvl6pPr marL="1846185"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6pPr>
      <a:lvl7pPr marL="2181858"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7pPr>
      <a:lvl8pPr marL="2517527"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8pPr>
      <a:lvl9pPr marL="2853198"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9pPr>
    </p:bodyStyle>
    <p:otherStyle>
      <a:defPPr>
        <a:defRPr lang="en-US"/>
      </a:defPPr>
      <a:lvl1pPr marL="0" algn="l" defTabSz="335670" rtl="0" eaLnBrk="1" latinLnBrk="0" hangingPunct="1">
        <a:defRPr kumimoji="1" sz="1322" kern="1200">
          <a:solidFill>
            <a:schemeClr val="tx1"/>
          </a:solidFill>
          <a:latin typeface="+mn-lt"/>
          <a:ea typeface="+mn-ea"/>
          <a:cs typeface="+mn-cs"/>
        </a:defRPr>
      </a:lvl1pPr>
      <a:lvl2pPr marL="335670" algn="l" defTabSz="335670" rtl="0" eaLnBrk="1" latinLnBrk="0" hangingPunct="1">
        <a:defRPr kumimoji="1" sz="1322" kern="1200">
          <a:solidFill>
            <a:schemeClr val="tx1"/>
          </a:solidFill>
          <a:latin typeface="+mn-lt"/>
          <a:ea typeface="+mn-ea"/>
          <a:cs typeface="+mn-cs"/>
        </a:defRPr>
      </a:lvl2pPr>
      <a:lvl3pPr marL="671342" algn="l" defTabSz="335670" rtl="0" eaLnBrk="1" latinLnBrk="0" hangingPunct="1">
        <a:defRPr kumimoji="1" sz="1322" kern="1200">
          <a:solidFill>
            <a:schemeClr val="tx1"/>
          </a:solidFill>
          <a:latin typeface="+mn-lt"/>
          <a:ea typeface="+mn-ea"/>
          <a:cs typeface="+mn-cs"/>
        </a:defRPr>
      </a:lvl3pPr>
      <a:lvl4pPr marL="1007011" algn="l" defTabSz="335670" rtl="0" eaLnBrk="1" latinLnBrk="0" hangingPunct="1">
        <a:defRPr kumimoji="1" sz="1322" kern="1200">
          <a:solidFill>
            <a:schemeClr val="tx1"/>
          </a:solidFill>
          <a:latin typeface="+mn-lt"/>
          <a:ea typeface="+mn-ea"/>
          <a:cs typeface="+mn-cs"/>
        </a:defRPr>
      </a:lvl4pPr>
      <a:lvl5pPr marL="1342681" algn="l" defTabSz="335670" rtl="0" eaLnBrk="1" latinLnBrk="0" hangingPunct="1">
        <a:defRPr kumimoji="1" sz="1322" kern="1200">
          <a:solidFill>
            <a:schemeClr val="tx1"/>
          </a:solidFill>
          <a:latin typeface="+mn-lt"/>
          <a:ea typeface="+mn-ea"/>
          <a:cs typeface="+mn-cs"/>
        </a:defRPr>
      </a:lvl5pPr>
      <a:lvl6pPr marL="1678352" algn="l" defTabSz="335670" rtl="0" eaLnBrk="1" latinLnBrk="0" hangingPunct="1">
        <a:defRPr kumimoji="1" sz="1322" kern="1200">
          <a:solidFill>
            <a:schemeClr val="tx1"/>
          </a:solidFill>
          <a:latin typeface="+mn-lt"/>
          <a:ea typeface="+mn-ea"/>
          <a:cs typeface="+mn-cs"/>
        </a:defRPr>
      </a:lvl6pPr>
      <a:lvl7pPr marL="2014022" algn="l" defTabSz="335670" rtl="0" eaLnBrk="1" latinLnBrk="0" hangingPunct="1">
        <a:defRPr kumimoji="1" sz="1322" kern="1200">
          <a:solidFill>
            <a:schemeClr val="tx1"/>
          </a:solidFill>
          <a:latin typeface="+mn-lt"/>
          <a:ea typeface="+mn-ea"/>
          <a:cs typeface="+mn-cs"/>
        </a:defRPr>
      </a:lvl7pPr>
      <a:lvl8pPr marL="2349691" algn="l" defTabSz="335670" rtl="0" eaLnBrk="1" latinLnBrk="0" hangingPunct="1">
        <a:defRPr kumimoji="1" sz="1322" kern="1200">
          <a:solidFill>
            <a:schemeClr val="tx1"/>
          </a:solidFill>
          <a:latin typeface="+mn-lt"/>
          <a:ea typeface="+mn-ea"/>
          <a:cs typeface="+mn-cs"/>
        </a:defRPr>
      </a:lvl8pPr>
      <a:lvl9pPr marL="2685362" algn="l" defTabSz="335670" rtl="0" eaLnBrk="1" latinLnBrk="0" hangingPunct="1">
        <a:defRPr kumimoji="1" sz="1322"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153" userDrawn="1">
          <p15:clr>
            <a:srgbClr val="F26B43"/>
          </p15:clr>
        </p15:guide>
        <p15:guide id="2" pos="216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9" name="TextBox 16"/>
          <p:cNvSpPr txBox="1"/>
          <p:nvPr/>
        </p:nvSpPr>
        <p:spPr>
          <a:xfrm>
            <a:off x="6469954" y="9463252"/>
            <a:ext cx="464006"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tx1"/>
                </a:solidFill>
                <a:latin typeface="HGPGothicE" charset="-128"/>
                <a:ea typeface="HGPGothicE" charset="-128"/>
                <a:cs typeface="HGPGothicE" charset="-128"/>
              </a:rPr>
              <a:pPr algn="ctr" fontAlgn="auto">
                <a:spcBef>
                  <a:spcPts val="0"/>
                </a:spcBef>
                <a:spcAft>
                  <a:spcPts val="0"/>
                </a:spcAft>
                <a:defRPr/>
              </a:pPr>
              <a:t>‹#›</a:t>
            </a:fld>
            <a:endParaRPr lang="en-US" sz="831" b="0" i="0" dirty="0">
              <a:solidFill>
                <a:schemeClr val="tx1"/>
              </a:solidFill>
              <a:latin typeface="HGPGothicE" charset="-128"/>
              <a:ea typeface="HGPGothicE" charset="-128"/>
              <a:cs typeface="HGPGothicE" charset="-128"/>
            </a:endParaRPr>
          </a:p>
        </p:txBody>
      </p:sp>
    </p:spTree>
    <p:extLst>
      <p:ext uri="{BB962C8B-B14F-4D97-AF65-F5344CB8AC3E}">
        <p14:creationId xmlns:p14="http://schemas.microsoft.com/office/powerpoint/2010/main" val="2338989933"/>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70" r:id="rId9"/>
  </p:sldLayoutIdLst>
  <p:timing>
    <p:tnLst>
      <p:par>
        <p:cTn id="1" dur="indefinite" restart="never" nodeType="tmRoot"/>
      </p:par>
    </p:tnLst>
  </p:timing>
  <p:hf hdr="0" ftr="0" dt="0"/>
  <p:txStyles>
    <p:titleStyle>
      <a:lvl1pPr algn="l" defTabSz="335670" rtl="0" eaLnBrk="1" fontAlgn="base" hangingPunct="1">
        <a:spcBef>
          <a:spcPct val="0"/>
        </a:spcBef>
        <a:spcAft>
          <a:spcPct val="0"/>
        </a:spcAft>
        <a:defRPr kumimoji="1" sz="1322" b="0" i="0" kern="1200" spc="111" baseline="0">
          <a:solidFill>
            <a:srgbClr val="404040"/>
          </a:solidFill>
          <a:latin typeface="HGPGothicE" charset="-128"/>
          <a:ea typeface="HGPGothicE" charset="-128"/>
          <a:cs typeface="HGPGothicE" charset="-128"/>
        </a:defRPr>
      </a:lvl1pPr>
      <a:lvl2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2pPr>
      <a:lvl3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3pPr>
      <a:lvl4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4pPr>
      <a:lvl5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5pPr>
      <a:lvl6pPr marL="335670"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6pPr>
      <a:lvl7pPr marL="671342"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7pPr>
      <a:lvl8pPr marL="1007011"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8pPr>
      <a:lvl9pPr marL="1342681"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9pPr>
    </p:titleStyle>
    <p:bodyStyle>
      <a:lvl1pPr marL="124712" indent="-124712" algn="l" defTabSz="335670" rtl="0" eaLnBrk="1" fontAlgn="base" hangingPunct="1">
        <a:spcBef>
          <a:spcPct val="20000"/>
        </a:spcBef>
        <a:spcAft>
          <a:spcPct val="0"/>
        </a:spcAft>
        <a:buFont typeface="Arial" pitchFamily="34" charset="0"/>
        <a:buChar char="•"/>
        <a:defRPr kumimoji="1" sz="1762" kern="1200">
          <a:solidFill>
            <a:schemeClr val="tx1"/>
          </a:solidFill>
          <a:latin typeface="Arial"/>
          <a:ea typeface="+mn-ea"/>
          <a:cs typeface="Arial"/>
        </a:defRPr>
      </a:lvl1pPr>
      <a:lvl2pPr marL="501174" indent="-16550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2pPr>
      <a:lvl3pPr marL="800713" indent="-12937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3pPr>
      <a:lvl4pPr marL="1134052" indent="-12704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4pPr>
      <a:lvl5pPr marL="1468557" indent="-125877"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5pPr>
      <a:lvl6pPr marL="1846185"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6pPr>
      <a:lvl7pPr marL="2181858"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7pPr>
      <a:lvl8pPr marL="2517527"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8pPr>
      <a:lvl9pPr marL="2853198"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9pPr>
    </p:bodyStyle>
    <p:otherStyle>
      <a:defPPr>
        <a:defRPr lang="en-US"/>
      </a:defPPr>
      <a:lvl1pPr marL="0" algn="l" defTabSz="335670" rtl="0" eaLnBrk="1" latinLnBrk="0" hangingPunct="1">
        <a:defRPr kumimoji="1" sz="1322" kern="1200">
          <a:solidFill>
            <a:schemeClr val="tx1"/>
          </a:solidFill>
          <a:latin typeface="+mn-lt"/>
          <a:ea typeface="+mn-ea"/>
          <a:cs typeface="+mn-cs"/>
        </a:defRPr>
      </a:lvl1pPr>
      <a:lvl2pPr marL="335670" algn="l" defTabSz="335670" rtl="0" eaLnBrk="1" latinLnBrk="0" hangingPunct="1">
        <a:defRPr kumimoji="1" sz="1322" kern="1200">
          <a:solidFill>
            <a:schemeClr val="tx1"/>
          </a:solidFill>
          <a:latin typeface="+mn-lt"/>
          <a:ea typeface="+mn-ea"/>
          <a:cs typeface="+mn-cs"/>
        </a:defRPr>
      </a:lvl2pPr>
      <a:lvl3pPr marL="671342" algn="l" defTabSz="335670" rtl="0" eaLnBrk="1" latinLnBrk="0" hangingPunct="1">
        <a:defRPr kumimoji="1" sz="1322" kern="1200">
          <a:solidFill>
            <a:schemeClr val="tx1"/>
          </a:solidFill>
          <a:latin typeface="+mn-lt"/>
          <a:ea typeface="+mn-ea"/>
          <a:cs typeface="+mn-cs"/>
        </a:defRPr>
      </a:lvl3pPr>
      <a:lvl4pPr marL="1007011" algn="l" defTabSz="335670" rtl="0" eaLnBrk="1" latinLnBrk="0" hangingPunct="1">
        <a:defRPr kumimoji="1" sz="1322" kern="1200">
          <a:solidFill>
            <a:schemeClr val="tx1"/>
          </a:solidFill>
          <a:latin typeface="+mn-lt"/>
          <a:ea typeface="+mn-ea"/>
          <a:cs typeface="+mn-cs"/>
        </a:defRPr>
      </a:lvl4pPr>
      <a:lvl5pPr marL="1342681" algn="l" defTabSz="335670" rtl="0" eaLnBrk="1" latinLnBrk="0" hangingPunct="1">
        <a:defRPr kumimoji="1" sz="1322" kern="1200">
          <a:solidFill>
            <a:schemeClr val="tx1"/>
          </a:solidFill>
          <a:latin typeface="+mn-lt"/>
          <a:ea typeface="+mn-ea"/>
          <a:cs typeface="+mn-cs"/>
        </a:defRPr>
      </a:lvl5pPr>
      <a:lvl6pPr marL="1678352" algn="l" defTabSz="335670" rtl="0" eaLnBrk="1" latinLnBrk="0" hangingPunct="1">
        <a:defRPr kumimoji="1" sz="1322" kern="1200">
          <a:solidFill>
            <a:schemeClr val="tx1"/>
          </a:solidFill>
          <a:latin typeface="+mn-lt"/>
          <a:ea typeface="+mn-ea"/>
          <a:cs typeface="+mn-cs"/>
        </a:defRPr>
      </a:lvl6pPr>
      <a:lvl7pPr marL="2014022" algn="l" defTabSz="335670" rtl="0" eaLnBrk="1" latinLnBrk="0" hangingPunct="1">
        <a:defRPr kumimoji="1" sz="1322" kern="1200">
          <a:solidFill>
            <a:schemeClr val="tx1"/>
          </a:solidFill>
          <a:latin typeface="+mn-lt"/>
          <a:ea typeface="+mn-ea"/>
          <a:cs typeface="+mn-cs"/>
        </a:defRPr>
      </a:lvl7pPr>
      <a:lvl8pPr marL="2349691" algn="l" defTabSz="335670" rtl="0" eaLnBrk="1" latinLnBrk="0" hangingPunct="1">
        <a:defRPr kumimoji="1" sz="1322" kern="1200">
          <a:solidFill>
            <a:schemeClr val="tx1"/>
          </a:solidFill>
          <a:latin typeface="+mn-lt"/>
          <a:ea typeface="+mn-ea"/>
          <a:cs typeface="+mn-cs"/>
        </a:defRPr>
      </a:lvl8pPr>
      <a:lvl9pPr marL="2685362" algn="l" defTabSz="335670" rtl="0" eaLnBrk="1" latinLnBrk="0" hangingPunct="1">
        <a:defRPr kumimoji="1" sz="1322"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153" userDrawn="1">
          <p15:clr>
            <a:srgbClr val="F26B43"/>
          </p15:clr>
        </p15:guide>
        <p15:guide id="2" pos="216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9" name="TextBox 16"/>
          <p:cNvSpPr txBox="1"/>
          <p:nvPr/>
        </p:nvSpPr>
        <p:spPr>
          <a:xfrm>
            <a:off x="6469954" y="9633520"/>
            <a:ext cx="464006" cy="12785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831" b="0" i="0">
                <a:solidFill>
                  <a:schemeClr val="tx1"/>
                </a:solidFill>
                <a:latin typeface="HGPGothicE" charset="-128"/>
                <a:ea typeface="HGPGothicE" charset="-128"/>
                <a:cs typeface="HGPGothicE" charset="-128"/>
              </a:rPr>
              <a:pPr algn="ctr" fontAlgn="auto">
                <a:spcBef>
                  <a:spcPts val="0"/>
                </a:spcBef>
                <a:spcAft>
                  <a:spcPts val="0"/>
                </a:spcAft>
                <a:defRPr/>
              </a:pPr>
              <a:t>‹#›</a:t>
            </a:fld>
            <a:endParaRPr lang="en-US" sz="831" b="0" i="0" dirty="0">
              <a:solidFill>
                <a:schemeClr val="tx1"/>
              </a:solidFill>
              <a:latin typeface="HGPGothicE" charset="-128"/>
              <a:ea typeface="HGPGothicE" charset="-128"/>
              <a:cs typeface="HGPGothicE" charset="-128"/>
            </a:endParaRPr>
          </a:p>
        </p:txBody>
      </p:sp>
    </p:spTree>
    <p:extLst>
      <p:ext uri="{BB962C8B-B14F-4D97-AF65-F5344CB8AC3E}">
        <p14:creationId xmlns:p14="http://schemas.microsoft.com/office/powerpoint/2010/main" val="159841332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813" r:id="rId6"/>
    <p:sldLayoutId id="2147483778" r:id="rId7"/>
    <p:sldLayoutId id="2147483779" r:id="rId8"/>
    <p:sldLayoutId id="2147483802" r:id="rId9"/>
    <p:sldLayoutId id="2147483803" r:id="rId10"/>
    <p:sldLayoutId id="2147483804" r:id="rId11"/>
  </p:sldLayoutIdLst>
  <p:timing>
    <p:tnLst>
      <p:par>
        <p:cTn id="1" dur="indefinite" restart="never" nodeType="tmRoot"/>
      </p:par>
    </p:tnLst>
  </p:timing>
  <p:hf hdr="0" ftr="0" dt="0"/>
  <p:txStyles>
    <p:titleStyle>
      <a:lvl1pPr algn="l" defTabSz="335670" rtl="0" eaLnBrk="1" fontAlgn="base" hangingPunct="1">
        <a:spcBef>
          <a:spcPct val="0"/>
        </a:spcBef>
        <a:spcAft>
          <a:spcPct val="0"/>
        </a:spcAft>
        <a:defRPr kumimoji="1" sz="1322" b="0" i="0" kern="1200" spc="111" baseline="0">
          <a:solidFill>
            <a:srgbClr val="404040"/>
          </a:solidFill>
          <a:latin typeface="HGPGothicE" charset="-128"/>
          <a:ea typeface="HGPGothicE" charset="-128"/>
          <a:cs typeface="HGPGothicE" charset="-128"/>
        </a:defRPr>
      </a:lvl1pPr>
      <a:lvl2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2pPr>
      <a:lvl3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3pPr>
      <a:lvl4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4pPr>
      <a:lvl5pPr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5pPr>
      <a:lvl6pPr marL="335670"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6pPr>
      <a:lvl7pPr marL="671342"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7pPr>
      <a:lvl8pPr marL="1007011"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8pPr>
      <a:lvl9pPr marL="1342681" algn="l" defTabSz="335670" rtl="0" eaLnBrk="1" fontAlgn="base" hangingPunct="1">
        <a:spcBef>
          <a:spcPct val="0"/>
        </a:spcBef>
        <a:spcAft>
          <a:spcPct val="0"/>
        </a:spcAft>
        <a:defRPr kumimoji="1" sz="1468">
          <a:solidFill>
            <a:schemeClr val="tx1"/>
          </a:solidFill>
          <a:latin typeface="Arial" pitchFamily="34" charset="0"/>
          <a:ea typeface="HGP創英角ｺﾞｼｯｸUB"/>
          <a:cs typeface="Arial" pitchFamily="34" charset="0"/>
        </a:defRPr>
      </a:lvl9pPr>
    </p:titleStyle>
    <p:bodyStyle>
      <a:lvl1pPr marL="124712" indent="-124712" algn="l" defTabSz="335670" rtl="0" eaLnBrk="1" fontAlgn="base" hangingPunct="1">
        <a:spcBef>
          <a:spcPct val="20000"/>
        </a:spcBef>
        <a:spcAft>
          <a:spcPct val="0"/>
        </a:spcAft>
        <a:buFont typeface="Arial" pitchFamily="34" charset="0"/>
        <a:buChar char="•"/>
        <a:defRPr kumimoji="1" sz="1762" kern="1200">
          <a:solidFill>
            <a:schemeClr val="tx1"/>
          </a:solidFill>
          <a:latin typeface="Arial"/>
          <a:ea typeface="+mn-ea"/>
          <a:cs typeface="Arial"/>
        </a:defRPr>
      </a:lvl1pPr>
      <a:lvl2pPr marL="501174" indent="-16550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2pPr>
      <a:lvl3pPr marL="800713" indent="-12937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3pPr>
      <a:lvl4pPr marL="1134052" indent="-127043"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4pPr>
      <a:lvl5pPr marL="1468557" indent="-125877" algn="l" defTabSz="335670" rtl="0" eaLnBrk="1" fontAlgn="base" hangingPunct="1">
        <a:spcBef>
          <a:spcPct val="20000"/>
        </a:spcBef>
        <a:spcAft>
          <a:spcPct val="0"/>
        </a:spcAft>
        <a:buFont typeface="Arial" pitchFamily="34" charset="0"/>
        <a:buChar char="»"/>
        <a:defRPr kumimoji="1" sz="1468" kern="1200">
          <a:solidFill>
            <a:schemeClr val="tx1"/>
          </a:solidFill>
          <a:latin typeface="Arial"/>
          <a:ea typeface="+mn-ea"/>
          <a:cs typeface="Arial"/>
        </a:defRPr>
      </a:lvl5pPr>
      <a:lvl6pPr marL="1846185"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6pPr>
      <a:lvl7pPr marL="2181858"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7pPr>
      <a:lvl8pPr marL="2517527"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8pPr>
      <a:lvl9pPr marL="2853198" indent="-167835" algn="l" defTabSz="335670" rtl="0" eaLnBrk="1" latinLnBrk="0" hangingPunct="1">
        <a:spcBef>
          <a:spcPct val="20000"/>
        </a:spcBef>
        <a:buFont typeface="Arial"/>
        <a:buChar char="•"/>
        <a:defRPr kumimoji="1" sz="1468" kern="1200">
          <a:solidFill>
            <a:schemeClr val="tx1"/>
          </a:solidFill>
          <a:latin typeface="+mn-lt"/>
          <a:ea typeface="+mn-ea"/>
          <a:cs typeface="+mn-cs"/>
        </a:defRPr>
      </a:lvl9pPr>
    </p:bodyStyle>
    <p:otherStyle>
      <a:defPPr>
        <a:defRPr lang="en-US"/>
      </a:defPPr>
      <a:lvl1pPr marL="0" algn="l" defTabSz="335670" rtl="0" eaLnBrk="1" latinLnBrk="0" hangingPunct="1">
        <a:defRPr kumimoji="1" sz="1322" kern="1200">
          <a:solidFill>
            <a:schemeClr val="tx1"/>
          </a:solidFill>
          <a:latin typeface="+mn-lt"/>
          <a:ea typeface="+mn-ea"/>
          <a:cs typeface="+mn-cs"/>
        </a:defRPr>
      </a:lvl1pPr>
      <a:lvl2pPr marL="335670" algn="l" defTabSz="335670" rtl="0" eaLnBrk="1" latinLnBrk="0" hangingPunct="1">
        <a:defRPr kumimoji="1" sz="1322" kern="1200">
          <a:solidFill>
            <a:schemeClr val="tx1"/>
          </a:solidFill>
          <a:latin typeface="+mn-lt"/>
          <a:ea typeface="+mn-ea"/>
          <a:cs typeface="+mn-cs"/>
        </a:defRPr>
      </a:lvl2pPr>
      <a:lvl3pPr marL="671342" algn="l" defTabSz="335670" rtl="0" eaLnBrk="1" latinLnBrk="0" hangingPunct="1">
        <a:defRPr kumimoji="1" sz="1322" kern="1200">
          <a:solidFill>
            <a:schemeClr val="tx1"/>
          </a:solidFill>
          <a:latin typeface="+mn-lt"/>
          <a:ea typeface="+mn-ea"/>
          <a:cs typeface="+mn-cs"/>
        </a:defRPr>
      </a:lvl3pPr>
      <a:lvl4pPr marL="1007011" algn="l" defTabSz="335670" rtl="0" eaLnBrk="1" latinLnBrk="0" hangingPunct="1">
        <a:defRPr kumimoji="1" sz="1322" kern="1200">
          <a:solidFill>
            <a:schemeClr val="tx1"/>
          </a:solidFill>
          <a:latin typeface="+mn-lt"/>
          <a:ea typeface="+mn-ea"/>
          <a:cs typeface="+mn-cs"/>
        </a:defRPr>
      </a:lvl4pPr>
      <a:lvl5pPr marL="1342681" algn="l" defTabSz="335670" rtl="0" eaLnBrk="1" latinLnBrk="0" hangingPunct="1">
        <a:defRPr kumimoji="1" sz="1322" kern="1200">
          <a:solidFill>
            <a:schemeClr val="tx1"/>
          </a:solidFill>
          <a:latin typeface="+mn-lt"/>
          <a:ea typeface="+mn-ea"/>
          <a:cs typeface="+mn-cs"/>
        </a:defRPr>
      </a:lvl5pPr>
      <a:lvl6pPr marL="1678352" algn="l" defTabSz="335670" rtl="0" eaLnBrk="1" latinLnBrk="0" hangingPunct="1">
        <a:defRPr kumimoji="1" sz="1322" kern="1200">
          <a:solidFill>
            <a:schemeClr val="tx1"/>
          </a:solidFill>
          <a:latin typeface="+mn-lt"/>
          <a:ea typeface="+mn-ea"/>
          <a:cs typeface="+mn-cs"/>
        </a:defRPr>
      </a:lvl6pPr>
      <a:lvl7pPr marL="2014022" algn="l" defTabSz="335670" rtl="0" eaLnBrk="1" latinLnBrk="0" hangingPunct="1">
        <a:defRPr kumimoji="1" sz="1322" kern="1200">
          <a:solidFill>
            <a:schemeClr val="tx1"/>
          </a:solidFill>
          <a:latin typeface="+mn-lt"/>
          <a:ea typeface="+mn-ea"/>
          <a:cs typeface="+mn-cs"/>
        </a:defRPr>
      </a:lvl7pPr>
      <a:lvl8pPr marL="2349691" algn="l" defTabSz="335670" rtl="0" eaLnBrk="1" latinLnBrk="0" hangingPunct="1">
        <a:defRPr kumimoji="1" sz="1322" kern="1200">
          <a:solidFill>
            <a:schemeClr val="tx1"/>
          </a:solidFill>
          <a:latin typeface="+mn-lt"/>
          <a:ea typeface="+mn-ea"/>
          <a:cs typeface="+mn-cs"/>
        </a:defRPr>
      </a:lvl8pPr>
      <a:lvl9pPr marL="2685362" algn="l" defTabSz="335670" rtl="0" eaLnBrk="1" latinLnBrk="0" hangingPunct="1">
        <a:defRPr kumimoji="1" sz="1322"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153" userDrawn="1">
          <p15:clr>
            <a:srgbClr val="F26B43"/>
          </p15:clr>
        </p15:guide>
        <p15:guide id="2" pos="216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1570368"/>
      </p:ext>
    </p:extLst>
  </p:cSld>
  <p:clrMap bg1="dk1" tx1="lt1" bg2="dk2" tx2="lt2" accent1="accent1" accent2="accent2" accent3="accent3" accent4="accent4" accent5="accent5" accent6="accent6" hlink="hlink" folHlink="folHlink"/>
  <p:sldLayoutIdLst>
    <p:sldLayoutId id="2147483806" r:id="rId1"/>
    <p:sldLayoutId id="2147483807" r:id="rId2"/>
  </p:sldLayoutIdLst>
  <p:timing>
    <p:tnLst>
      <p:par>
        <p:cTn id="1" dur="indefinite" restart="never" nodeType="tmRoot"/>
      </p:par>
    </p:tnLst>
  </p:timing>
  <p:hf hdr="0" ftr="0" dt="0"/>
  <p:txStyles>
    <p:titleStyle>
      <a:lvl1pPr algn="l" defTabSz="514344"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6" indent="-128586" algn="l" defTabSz="514344"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59" indent="-128586" algn="l" defTabSz="514344"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1" indent="-128586" algn="l" defTabSz="514344"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03"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75"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47"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19"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791"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64"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44" rtl="0" eaLnBrk="1" latinLnBrk="0" hangingPunct="1">
        <a:defRPr kumimoji="1" sz="1013" kern="1200">
          <a:solidFill>
            <a:schemeClr val="tx1"/>
          </a:solidFill>
          <a:latin typeface="+mn-lt"/>
          <a:ea typeface="+mn-ea"/>
          <a:cs typeface="+mn-cs"/>
        </a:defRPr>
      </a:lvl1pPr>
      <a:lvl2pPr marL="257172" algn="l" defTabSz="514344" rtl="0" eaLnBrk="1" latinLnBrk="0" hangingPunct="1">
        <a:defRPr kumimoji="1" sz="1013" kern="1200">
          <a:solidFill>
            <a:schemeClr val="tx1"/>
          </a:solidFill>
          <a:latin typeface="+mn-lt"/>
          <a:ea typeface="+mn-ea"/>
          <a:cs typeface="+mn-cs"/>
        </a:defRPr>
      </a:lvl2pPr>
      <a:lvl3pPr marL="514344" algn="l" defTabSz="514344" rtl="0" eaLnBrk="1" latinLnBrk="0" hangingPunct="1">
        <a:defRPr kumimoji="1" sz="1013" kern="1200">
          <a:solidFill>
            <a:schemeClr val="tx1"/>
          </a:solidFill>
          <a:latin typeface="+mn-lt"/>
          <a:ea typeface="+mn-ea"/>
          <a:cs typeface="+mn-cs"/>
        </a:defRPr>
      </a:lvl3pPr>
      <a:lvl4pPr marL="771516" algn="l" defTabSz="514344" rtl="0" eaLnBrk="1" latinLnBrk="0" hangingPunct="1">
        <a:defRPr kumimoji="1" sz="1013" kern="1200">
          <a:solidFill>
            <a:schemeClr val="tx1"/>
          </a:solidFill>
          <a:latin typeface="+mn-lt"/>
          <a:ea typeface="+mn-ea"/>
          <a:cs typeface="+mn-cs"/>
        </a:defRPr>
      </a:lvl4pPr>
      <a:lvl5pPr marL="1028689" algn="l" defTabSz="514344" rtl="0" eaLnBrk="1" latinLnBrk="0" hangingPunct="1">
        <a:defRPr kumimoji="1" sz="1013" kern="1200">
          <a:solidFill>
            <a:schemeClr val="tx1"/>
          </a:solidFill>
          <a:latin typeface="+mn-lt"/>
          <a:ea typeface="+mn-ea"/>
          <a:cs typeface="+mn-cs"/>
        </a:defRPr>
      </a:lvl5pPr>
      <a:lvl6pPr marL="1285861" algn="l" defTabSz="514344" rtl="0" eaLnBrk="1" latinLnBrk="0" hangingPunct="1">
        <a:defRPr kumimoji="1" sz="1013" kern="1200">
          <a:solidFill>
            <a:schemeClr val="tx1"/>
          </a:solidFill>
          <a:latin typeface="+mn-lt"/>
          <a:ea typeface="+mn-ea"/>
          <a:cs typeface="+mn-cs"/>
        </a:defRPr>
      </a:lvl6pPr>
      <a:lvl7pPr marL="1543033" algn="l" defTabSz="514344" rtl="0" eaLnBrk="1" latinLnBrk="0" hangingPunct="1">
        <a:defRPr kumimoji="1" sz="1013" kern="1200">
          <a:solidFill>
            <a:schemeClr val="tx1"/>
          </a:solidFill>
          <a:latin typeface="+mn-lt"/>
          <a:ea typeface="+mn-ea"/>
          <a:cs typeface="+mn-cs"/>
        </a:defRPr>
      </a:lvl7pPr>
      <a:lvl8pPr marL="1800205" algn="l" defTabSz="514344" rtl="0" eaLnBrk="1" latinLnBrk="0" hangingPunct="1">
        <a:defRPr kumimoji="1" sz="1013" kern="1200">
          <a:solidFill>
            <a:schemeClr val="tx1"/>
          </a:solidFill>
          <a:latin typeface="+mn-lt"/>
          <a:ea typeface="+mn-ea"/>
          <a:cs typeface="+mn-cs"/>
        </a:defRPr>
      </a:lvl8pPr>
      <a:lvl9pPr marL="2057377" algn="l" defTabSz="514344" rtl="0" eaLnBrk="1" latinLnBrk="0" hangingPunct="1">
        <a:defRPr kumimoji="1"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29B5539-93FE-4E14-B3EF-FFB968BDAD5C}"/>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DDE9F69-BD99-4C39-9581-5E0D5C193FBB}"/>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3721616290"/>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Lst>
  <p:hf hdr="0" ftr="0" dt="0"/>
  <p:txStyles>
    <p:titleStyle>
      <a:lvl1pPr algn="l" defTabSz="633039" rtl="0" eaLnBrk="1" latinLnBrk="0" hangingPunct="1">
        <a:lnSpc>
          <a:spcPct val="110000"/>
        </a:lnSpc>
        <a:spcBef>
          <a:spcPct val="0"/>
        </a:spcBef>
        <a:buNone/>
        <a:defRPr kumimoji="1" sz="3046" kern="1200">
          <a:solidFill>
            <a:schemeClr val="tx1"/>
          </a:solidFill>
          <a:latin typeface="+mj-lt"/>
          <a:ea typeface="+mj-ea"/>
          <a:cs typeface="+mj-cs"/>
        </a:defRPr>
      </a:lvl1pPr>
    </p:titleStyle>
    <p:bodyStyle>
      <a:lvl1pPr marL="158260" indent="-158260" algn="l" defTabSz="633039" rtl="0" eaLnBrk="1" latinLnBrk="0" hangingPunct="1">
        <a:lnSpc>
          <a:spcPct val="110000"/>
        </a:lnSpc>
        <a:spcBef>
          <a:spcPts val="692"/>
        </a:spcBef>
        <a:buFont typeface="Arial" panose="020B0604020202020204" pitchFamily="34" charset="0"/>
        <a:buChar char="•"/>
        <a:defRPr kumimoji="1" sz="1938" kern="1200">
          <a:solidFill>
            <a:schemeClr val="tx1"/>
          </a:solidFill>
          <a:latin typeface="+mn-lt"/>
          <a:ea typeface="+mn-ea"/>
          <a:cs typeface="+mn-cs"/>
        </a:defRPr>
      </a:lvl1pPr>
      <a:lvl2pPr marL="474779" indent="-158260" algn="l" defTabSz="633039" rtl="0" eaLnBrk="1" latinLnBrk="0" hangingPunct="1">
        <a:lnSpc>
          <a:spcPct val="110000"/>
        </a:lnSpc>
        <a:spcBef>
          <a:spcPts val="346"/>
        </a:spcBef>
        <a:buFont typeface="Arial" panose="020B0604020202020204" pitchFamily="34" charset="0"/>
        <a:buChar char="•"/>
        <a:defRPr kumimoji="1" sz="1662" kern="1200">
          <a:solidFill>
            <a:schemeClr val="tx1"/>
          </a:solidFill>
          <a:latin typeface="+mn-lt"/>
          <a:ea typeface="+mn-ea"/>
          <a:cs typeface="+mn-cs"/>
        </a:defRPr>
      </a:lvl2pPr>
      <a:lvl3pPr marL="791299" indent="-158260" algn="l" defTabSz="633039" rtl="0" eaLnBrk="1" latinLnBrk="0" hangingPunct="1">
        <a:lnSpc>
          <a:spcPct val="110000"/>
        </a:lnSpc>
        <a:spcBef>
          <a:spcPts val="346"/>
        </a:spcBef>
        <a:buFont typeface="Arial" panose="020B0604020202020204" pitchFamily="34" charset="0"/>
        <a:buChar char="•"/>
        <a:defRPr kumimoji="1" sz="1385" kern="1200">
          <a:solidFill>
            <a:schemeClr val="tx1"/>
          </a:solidFill>
          <a:latin typeface="+mn-lt"/>
          <a:ea typeface="+mn-ea"/>
          <a:cs typeface="+mn-cs"/>
        </a:defRPr>
      </a:lvl3pPr>
      <a:lvl4pPr marL="1107818" indent="-158260" algn="l" defTabSz="633039" rtl="0" eaLnBrk="1" latinLnBrk="0" hangingPunct="1">
        <a:lnSpc>
          <a:spcPct val="110000"/>
        </a:lnSpc>
        <a:spcBef>
          <a:spcPts val="346"/>
        </a:spcBef>
        <a:buFont typeface="Arial" panose="020B0604020202020204" pitchFamily="34" charset="0"/>
        <a:buChar char="•"/>
        <a:defRPr kumimoji="1" sz="1246" kern="1200">
          <a:solidFill>
            <a:schemeClr val="tx1"/>
          </a:solidFill>
          <a:latin typeface="+mn-lt"/>
          <a:ea typeface="+mn-ea"/>
          <a:cs typeface="+mn-cs"/>
        </a:defRPr>
      </a:lvl4pPr>
      <a:lvl5pPr marL="1424338" indent="-158260" algn="l" defTabSz="633039" rtl="0" eaLnBrk="1" latinLnBrk="0" hangingPunct="1">
        <a:lnSpc>
          <a:spcPct val="110000"/>
        </a:lnSpc>
        <a:spcBef>
          <a:spcPts val="346"/>
        </a:spcBef>
        <a:buFont typeface="Arial" panose="020B0604020202020204" pitchFamily="34" charset="0"/>
        <a:buChar char="•"/>
        <a:defRPr kumimoji="1" sz="1246" kern="1200">
          <a:solidFill>
            <a:schemeClr val="tx1"/>
          </a:solidFill>
          <a:latin typeface="+mn-lt"/>
          <a:ea typeface="+mn-ea"/>
          <a:cs typeface="+mn-cs"/>
        </a:defRPr>
      </a:lvl5pPr>
      <a:lvl6pPr marL="1740858" indent="-158260" algn="l" defTabSz="633039" rtl="0" eaLnBrk="1" latinLnBrk="0" hangingPunct="1">
        <a:lnSpc>
          <a:spcPct val="90000"/>
        </a:lnSpc>
        <a:spcBef>
          <a:spcPts val="346"/>
        </a:spcBef>
        <a:buFont typeface="Arial" panose="020B0604020202020204" pitchFamily="34" charset="0"/>
        <a:buChar char="•"/>
        <a:defRPr kumimoji="1" sz="1246" kern="1200">
          <a:solidFill>
            <a:schemeClr val="tx1"/>
          </a:solidFill>
          <a:latin typeface="+mn-lt"/>
          <a:ea typeface="+mn-ea"/>
          <a:cs typeface="+mn-cs"/>
        </a:defRPr>
      </a:lvl6pPr>
      <a:lvl7pPr marL="2057377" indent="-158260" algn="l" defTabSz="633039" rtl="0" eaLnBrk="1" latinLnBrk="0" hangingPunct="1">
        <a:lnSpc>
          <a:spcPct val="90000"/>
        </a:lnSpc>
        <a:spcBef>
          <a:spcPts val="346"/>
        </a:spcBef>
        <a:buFont typeface="Arial" panose="020B0604020202020204" pitchFamily="34" charset="0"/>
        <a:buChar char="•"/>
        <a:defRPr kumimoji="1" sz="1246" kern="1200">
          <a:solidFill>
            <a:schemeClr val="tx1"/>
          </a:solidFill>
          <a:latin typeface="+mn-lt"/>
          <a:ea typeface="+mn-ea"/>
          <a:cs typeface="+mn-cs"/>
        </a:defRPr>
      </a:lvl7pPr>
      <a:lvl8pPr marL="2373897" indent="-158260" algn="l" defTabSz="633039" rtl="0" eaLnBrk="1" latinLnBrk="0" hangingPunct="1">
        <a:lnSpc>
          <a:spcPct val="90000"/>
        </a:lnSpc>
        <a:spcBef>
          <a:spcPts val="346"/>
        </a:spcBef>
        <a:buFont typeface="Arial" panose="020B0604020202020204" pitchFamily="34" charset="0"/>
        <a:buChar char="•"/>
        <a:defRPr kumimoji="1" sz="1246" kern="1200">
          <a:solidFill>
            <a:schemeClr val="tx1"/>
          </a:solidFill>
          <a:latin typeface="+mn-lt"/>
          <a:ea typeface="+mn-ea"/>
          <a:cs typeface="+mn-cs"/>
        </a:defRPr>
      </a:lvl8pPr>
      <a:lvl9pPr marL="2690416" indent="-158260" algn="l" defTabSz="633039" rtl="0" eaLnBrk="1" latinLnBrk="0" hangingPunct="1">
        <a:lnSpc>
          <a:spcPct val="90000"/>
        </a:lnSpc>
        <a:spcBef>
          <a:spcPts val="346"/>
        </a:spcBef>
        <a:buFont typeface="Arial" panose="020B0604020202020204" pitchFamily="34" charset="0"/>
        <a:buChar char="•"/>
        <a:defRPr kumimoji="1" sz="1246" kern="1200">
          <a:solidFill>
            <a:schemeClr val="tx1"/>
          </a:solidFill>
          <a:latin typeface="+mn-lt"/>
          <a:ea typeface="+mn-ea"/>
          <a:cs typeface="+mn-cs"/>
        </a:defRPr>
      </a:lvl9pPr>
    </p:bodyStyle>
    <p:otherStyle>
      <a:defPPr>
        <a:defRPr lang="ja-JP"/>
      </a:defPPr>
      <a:lvl1pPr marL="0" algn="l" defTabSz="633039" rtl="0" eaLnBrk="1" latinLnBrk="0" hangingPunct="1">
        <a:defRPr kumimoji="1" sz="1246" kern="1200">
          <a:solidFill>
            <a:schemeClr val="tx1"/>
          </a:solidFill>
          <a:latin typeface="+mn-lt"/>
          <a:ea typeface="+mn-ea"/>
          <a:cs typeface="+mn-cs"/>
        </a:defRPr>
      </a:lvl1pPr>
      <a:lvl2pPr marL="316520" algn="l" defTabSz="633039" rtl="0" eaLnBrk="1" latinLnBrk="0" hangingPunct="1">
        <a:defRPr kumimoji="1" sz="1246" kern="1200">
          <a:solidFill>
            <a:schemeClr val="tx1"/>
          </a:solidFill>
          <a:latin typeface="+mn-lt"/>
          <a:ea typeface="+mn-ea"/>
          <a:cs typeface="+mn-cs"/>
        </a:defRPr>
      </a:lvl2pPr>
      <a:lvl3pPr marL="633039" algn="l" defTabSz="633039" rtl="0" eaLnBrk="1" latinLnBrk="0" hangingPunct="1">
        <a:defRPr kumimoji="1" sz="1246" kern="1200">
          <a:solidFill>
            <a:schemeClr val="tx1"/>
          </a:solidFill>
          <a:latin typeface="+mn-lt"/>
          <a:ea typeface="+mn-ea"/>
          <a:cs typeface="+mn-cs"/>
        </a:defRPr>
      </a:lvl3pPr>
      <a:lvl4pPr marL="949559" algn="l" defTabSz="633039" rtl="0" eaLnBrk="1" latinLnBrk="0" hangingPunct="1">
        <a:defRPr kumimoji="1" sz="1246" kern="1200">
          <a:solidFill>
            <a:schemeClr val="tx1"/>
          </a:solidFill>
          <a:latin typeface="+mn-lt"/>
          <a:ea typeface="+mn-ea"/>
          <a:cs typeface="+mn-cs"/>
        </a:defRPr>
      </a:lvl4pPr>
      <a:lvl5pPr marL="1266078" algn="l" defTabSz="633039" rtl="0" eaLnBrk="1" latinLnBrk="0" hangingPunct="1">
        <a:defRPr kumimoji="1" sz="1246" kern="1200">
          <a:solidFill>
            <a:schemeClr val="tx1"/>
          </a:solidFill>
          <a:latin typeface="+mn-lt"/>
          <a:ea typeface="+mn-ea"/>
          <a:cs typeface="+mn-cs"/>
        </a:defRPr>
      </a:lvl5pPr>
      <a:lvl6pPr marL="1582598" algn="l" defTabSz="633039" rtl="0" eaLnBrk="1" latinLnBrk="0" hangingPunct="1">
        <a:defRPr kumimoji="1" sz="1246" kern="1200">
          <a:solidFill>
            <a:schemeClr val="tx1"/>
          </a:solidFill>
          <a:latin typeface="+mn-lt"/>
          <a:ea typeface="+mn-ea"/>
          <a:cs typeface="+mn-cs"/>
        </a:defRPr>
      </a:lvl6pPr>
      <a:lvl7pPr marL="1899117" algn="l" defTabSz="633039" rtl="0" eaLnBrk="1" latinLnBrk="0" hangingPunct="1">
        <a:defRPr kumimoji="1" sz="1246" kern="1200">
          <a:solidFill>
            <a:schemeClr val="tx1"/>
          </a:solidFill>
          <a:latin typeface="+mn-lt"/>
          <a:ea typeface="+mn-ea"/>
          <a:cs typeface="+mn-cs"/>
        </a:defRPr>
      </a:lvl7pPr>
      <a:lvl8pPr marL="2215637" algn="l" defTabSz="633039" rtl="0" eaLnBrk="1" latinLnBrk="0" hangingPunct="1">
        <a:defRPr kumimoji="1" sz="1246" kern="1200">
          <a:solidFill>
            <a:schemeClr val="tx1"/>
          </a:solidFill>
          <a:latin typeface="+mn-lt"/>
          <a:ea typeface="+mn-ea"/>
          <a:cs typeface="+mn-cs"/>
        </a:defRPr>
      </a:lvl8pPr>
      <a:lvl9pPr marL="2532156" algn="l" defTabSz="633039" rtl="0" eaLnBrk="1" latinLnBrk="0" hangingPunct="1">
        <a:defRPr kumimoji="1" sz="1246"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1767813"/>
      </p:ext>
    </p:extLst>
  </p:cSld>
  <p:clrMap bg1="dk1" tx1="lt1" bg2="dk2" tx2="lt2" accent1="accent1" accent2="accent2" accent3="accent3" accent4="accent4" accent5="accent5" accent6="accent6" hlink="hlink" folHlink="folHlink"/>
  <p:sldLayoutIdLst>
    <p:sldLayoutId id="2147483815" r:id="rId1"/>
  </p:sldLayoutIdLst>
  <p:timing>
    <p:tnLst>
      <p:par>
        <p:cTn id="1" dur="indefinite" restart="never" nodeType="tmRoot"/>
      </p:par>
    </p:tnLst>
  </p:timing>
  <p:hf hdr="0" ftr="0" dt="0"/>
  <p:txStyles>
    <p:titleStyle>
      <a:lvl1pPr algn="l" defTabSz="514344"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6" indent="-128586" algn="l" defTabSz="514344"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59" indent="-128586" algn="l" defTabSz="514344"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1" indent="-128586" algn="l" defTabSz="514344"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03"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75"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47"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19"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791"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64"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44" rtl="0" eaLnBrk="1" latinLnBrk="0" hangingPunct="1">
        <a:defRPr kumimoji="1" sz="1013" kern="1200">
          <a:solidFill>
            <a:schemeClr val="tx1"/>
          </a:solidFill>
          <a:latin typeface="+mn-lt"/>
          <a:ea typeface="+mn-ea"/>
          <a:cs typeface="+mn-cs"/>
        </a:defRPr>
      </a:lvl1pPr>
      <a:lvl2pPr marL="257172" algn="l" defTabSz="514344" rtl="0" eaLnBrk="1" latinLnBrk="0" hangingPunct="1">
        <a:defRPr kumimoji="1" sz="1013" kern="1200">
          <a:solidFill>
            <a:schemeClr val="tx1"/>
          </a:solidFill>
          <a:latin typeface="+mn-lt"/>
          <a:ea typeface="+mn-ea"/>
          <a:cs typeface="+mn-cs"/>
        </a:defRPr>
      </a:lvl2pPr>
      <a:lvl3pPr marL="514344" algn="l" defTabSz="514344" rtl="0" eaLnBrk="1" latinLnBrk="0" hangingPunct="1">
        <a:defRPr kumimoji="1" sz="1013" kern="1200">
          <a:solidFill>
            <a:schemeClr val="tx1"/>
          </a:solidFill>
          <a:latin typeface="+mn-lt"/>
          <a:ea typeface="+mn-ea"/>
          <a:cs typeface="+mn-cs"/>
        </a:defRPr>
      </a:lvl3pPr>
      <a:lvl4pPr marL="771516" algn="l" defTabSz="514344" rtl="0" eaLnBrk="1" latinLnBrk="0" hangingPunct="1">
        <a:defRPr kumimoji="1" sz="1013" kern="1200">
          <a:solidFill>
            <a:schemeClr val="tx1"/>
          </a:solidFill>
          <a:latin typeface="+mn-lt"/>
          <a:ea typeface="+mn-ea"/>
          <a:cs typeface="+mn-cs"/>
        </a:defRPr>
      </a:lvl4pPr>
      <a:lvl5pPr marL="1028689" algn="l" defTabSz="514344" rtl="0" eaLnBrk="1" latinLnBrk="0" hangingPunct="1">
        <a:defRPr kumimoji="1" sz="1013" kern="1200">
          <a:solidFill>
            <a:schemeClr val="tx1"/>
          </a:solidFill>
          <a:latin typeface="+mn-lt"/>
          <a:ea typeface="+mn-ea"/>
          <a:cs typeface="+mn-cs"/>
        </a:defRPr>
      </a:lvl5pPr>
      <a:lvl6pPr marL="1285861" algn="l" defTabSz="514344" rtl="0" eaLnBrk="1" latinLnBrk="0" hangingPunct="1">
        <a:defRPr kumimoji="1" sz="1013" kern="1200">
          <a:solidFill>
            <a:schemeClr val="tx1"/>
          </a:solidFill>
          <a:latin typeface="+mn-lt"/>
          <a:ea typeface="+mn-ea"/>
          <a:cs typeface="+mn-cs"/>
        </a:defRPr>
      </a:lvl6pPr>
      <a:lvl7pPr marL="1543033" algn="l" defTabSz="514344" rtl="0" eaLnBrk="1" latinLnBrk="0" hangingPunct="1">
        <a:defRPr kumimoji="1" sz="1013" kern="1200">
          <a:solidFill>
            <a:schemeClr val="tx1"/>
          </a:solidFill>
          <a:latin typeface="+mn-lt"/>
          <a:ea typeface="+mn-ea"/>
          <a:cs typeface="+mn-cs"/>
        </a:defRPr>
      </a:lvl7pPr>
      <a:lvl8pPr marL="1800205" algn="l" defTabSz="514344" rtl="0" eaLnBrk="1" latinLnBrk="0" hangingPunct="1">
        <a:defRPr kumimoji="1" sz="1013" kern="1200">
          <a:solidFill>
            <a:schemeClr val="tx1"/>
          </a:solidFill>
          <a:latin typeface="+mn-lt"/>
          <a:ea typeface="+mn-ea"/>
          <a:cs typeface="+mn-cs"/>
        </a:defRPr>
      </a:lvl8pPr>
      <a:lvl9pPr marL="2057377" algn="l" defTabSz="514344" rtl="0" eaLnBrk="1" latinLnBrk="0" hangingPunct="1">
        <a:defRPr kumimoji="1"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4987246"/>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Lst>
  <p:hf hdr="0" ftr="0" dt="0"/>
  <p:txStyles>
    <p:titleStyle>
      <a:lvl1pPr algn="l" defTabSz="514344"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6" indent="-128586" algn="l" defTabSz="514344"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59" indent="-128586" algn="l" defTabSz="514344"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1" indent="-128586" algn="l" defTabSz="514344"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03"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75"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47"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19"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791"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64" indent="-128586" algn="l" defTabSz="514344"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44" rtl="0" eaLnBrk="1" latinLnBrk="0" hangingPunct="1">
        <a:defRPr kumimoji="1" sz="1013" kern="1200">
          <a:solidFill>
            <a:schemeClr val="tx1"/>
          </a:solidFill>
          <a:latin typeface="+mn-lt"/>
          <a:ea typeface="+mn-ea"/>
          <a:cs typeface="+mn-cs"/>
        </a:defRPr>
      </a:lvl1pPr>
      <a:lvl2pPr marL="257172" algn="l" defTabSz="514344" rtl="0" eaLnBrk="1" latinLnBrk="0" hangingPunct="1">
        <a:defRPr kumimoji="1" sz="1013" kern="1200">
          <a:solidFill>
            <a:schemeClr val="tx1"/>
          </a:solidFill>
          <a:latin typeface="+mn-lt"/>
          <a:ea typeface="+mn-ea"/>
          <a:cs typeface="+mn-cs"/>
        </a:defRPr>
      </a:lvl2pPr>
      <a:lvl3pPr marL="514344" algn="l" defTabSz="514344" rtl="0" eaLnBrk="1" latinLnBrk="0" hangingPunct="1">
        <a:defRPr kumimoji="1" sz="1013" kern="1200">
          <a:solidFill>
            <a:schemeClr val="tx1"/>
          </a:solidFill>
          <a:latin typeface="+mn-lt"/>
          <a:ea typeface="+mn-ea"/>
          <a:cs typeface="+mn-cs"/>
        </a:defRPr>
      </a:lvl3pPr>
      <a:lvl4pPr marL="771516" algn="l" defTabSz="514344" rtl="0" eaLnBrk="1" latinLnBrk="0" hangingPunct="1">
        <a:defRPr kumimoji="1" sz="1013" kern="1200">
          <a:solidFill>
            <a:schemeClr val="tx1"/>
          </a:solidFill>
          <a:latin typeface="+mn-lt"/>
          <a:ea typeface="+mn-ea"/>
          <a:cs typeface="+mn-cs"/>
        </a:defRPr>
      </a:lvl4pPr>
      <a:lvl5pPr marL="1028689" algn="l" defTabSz="514344" rtl="0" eaLnBrk="1" latinLnBrk="0" hangingPunct="1">
        <a:defRPr kumimoji="1" sz="1013" kern="1200">
          <a:solidFill>
            <a:schemeClr val="tx1"/>
          </a:solidFill>
          <a:latin typeface="+mn-lt"/>
          <a:ea typeface="+mn-ea"/>
          <a:cs typeface="+mn-cs"/>
        </a:defRPr>
      </a:lvl5pPr>
      <a:lvl6pPr marL="1285861" algn="l" defTabSz="514344" rtl="0" eaLnBrk="1" latinLnBrk="0" hangingPunct="1">
        <a:defRPr kumimoji="1" sz="1013" kern="1200">
          <a:solidFill>
            <a:schemeClr val="tx1"/>
          </a:solidFill>
          <a:latin typeface="+mn-lt"/>
          <a:ea typeface="+mn-ea"/>
          <a:cs typeface="+mn-cs"/>
        </a:defRPr>
      </a:lvl6pPr>
      <a:lvl7pPr marL="1543033" algn="l" defTabSz="514344" rtl="0" eaLnBrk="1" latinLnBrk="0" hangingPunct="1">
        <a:defRPr kumimoji="1" sz="1013" kern="1200">
          <a:solidFill>
            <a:schemeClr val="tx1"/>
          </a:solidFill>
          <a:latin typeface="+mn-lt"/>
          <a:ea typeface="+mn-ea"/>
          <a:cs typeface="+mn-cs"/>
        </a:defRPr>
      </a:lvl7pPr>
      <a:lvl8pPr marL="1800205" algn="l" defTabSz="514344" rtl="0" eaLnBrk="1" latinLnBrk="0" hangingPunct="1">
        <a:defRPr kumimoji="1" sz="1013" kern="1200">
          <a:solidFill>
            <a:schemeClr val="tx1"/>
          </a:solidFill>
          <a:latin typeface="+mn-lt"/>
          <a:ea typeface="+mn-ea"/>
          <a:cs typeface="+mn-cs"/>
        </a:defRPr>
      </a:lvl8pPr>
      <a:lvl9pPr marL="2057377" algn="l" defTabSz="514344" rtl="0" eaLnBrk="1" latinLnBrk="0" hangingPunct="1">
        <a:defRPr kumimoji="1"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852014738"/>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hf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176511" y="9599151"/>
            <a:ext cx="653257" cy="219294"/>
          </a:xfrm>
          <a:prstGeom prst="rect">
            <a:avLst/>
          </a:prstGeom>
        </p:spPr>
        <p:txBody>
          <a:bodyPr vert="horz" lIns="91440" tIns="45720" rIns="91440" bIns="45720" rtlCol="0" anchor="ctr"/>
          <a:lstStyle>
            <a:lvl1pPr algn="r">
              <a:defRPr sz="675">
                <a:solidFill>
                  <a:schemeClr val="tx1">
                    <a:tint val="75000"/>
                  </a:schemeClr>
                </a:solidFill>
              </a:defRPr>
            </a:lvl1pPr>
          </a:lstStyle>
          <a:p>
            <a:fld id="{582A7668-28FA-432C-9178-0258091D64ED}" type="slidenum">
              <a:rPr kumimoji="1" lang="ja-JP" altLang="en-US" smtClean="0"/>
              <a:t>‹#›</a:t>
            </a:fld>
            <a:endParaRPr kumimoji="1" lang="ja-JP" altLang="en-US"/>
          </a:p>
        </p:txBody>
      </p:sp>
    </p:spTree>
    <p:extLst>
      <p:ext uri="{BB962C8B-B14F-4D97-AF65-F5344CB8AC3E}">
        <p14:creationId xmlns:p14="http://schemas.microsoft.com/office/powerpoint/2010/main" val="3983622910"/>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Lst>
  <p:hf hdr="0" ftr="0" dt="0"/>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53" userDrawn="1">
          <p15:clr>
            <a:srgbClr val="F26B43"/>
          </p15:clr>
        </p15:guide>
        <p15:guide id="2"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8.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8.xml"/><Relationship Id="rId5" Type="http://schemas.openxmlformats.org/officeDocument/2006/relationships/chart" Target="../charts/chart3.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78.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78.xml"/><Relationship Id="rId5" Type="http://schemas.openxmlformats.org/officeDocument/2006/relationships/chart" Target="../charts/chart6.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楕円 6"/>
          <p:cNvSpPr/>
          <p:nvPr/>
        </p:nvSpPr>
        <p:spPr>
          <a:xfrm>
            <a:off x="908720" y="7149360"/>
            <a:ext cx="4968000" cy="1044000"/>
          </a:xfrm>
          <a:prstGeom prst="ellipse">
            <a:avLst/>
          </a:prstGeom>
          <a:solidFill>
            <a:srgbClr val="FFF5D9"/>
          </a:solidFill>
          <a:ln w="3175">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accent2"/>
                </a:solidFill>
                <a:latin typeface="Meiryo UI" panose="020B0604030504040204" pitchFamily="50" charset="-128"/>
                <a:ea typeface="Meiryo UI" panose="020B0604030504040204" pitchFamily="50" charset="-128"/>
              </a:rPr>
              <a:t>地域の実情に応じた　”オーダーメイド型”　</a:t>
            </a:r>
            <a:r>
              <a:rPr lang="ja-JP" altLang="en-US" sz="1600" dirty="0" smtClean="0">
                <a:solidFill>
                  <a:schemeClr val="accent2"/>
                </a:solidFill>
                <a:latin typeface="Meiryo UI" panose="020B0604030504040204" pitchFamily="50" charset="-128"/>
                <a:ea typeface="Meiryo UI" panose="020B0604030504040204" pitchFamily="50" charset="-128"/>
              </a:rPr>
              <a:t>の少子化</a:t>
            </a:r>
            <a:r>
              <a:rPr lang="ja-JP" altLang="en-US" sz="1600" dirty="0">
                <a:solidFill>
                  <a:schemeClr val="accent2"/>
                </a:solidFill>
                <a:latin typeface="Meiryo UI" panose="020B0604030504040204" pitchFamily="50" charset="-128"/>
                <a:ea typeface="Meiryo UI" panose="020B0604030504040204" pitchFamily="50" charset="-128"/>
              </a:rPr>
              <a:t>対策の実践に向けて</a:t>
            </a:r>
          </a:p>
        </p:txBody>
      </p:sp>
      <p:sp>
        <p:nvSpPr>
          <p:cNvPr id="9" name="テキスト プレースホルダー 2">
            <a:extLst>
              <a:ext uri="{FF2B5EF4-FFF2-40B4-BE49-F238E27FC236}">
                <a16:creationId xmlns:a16="http://schemas.microsoft.com/office/drawing/2014/main" id="{E10B3E36-44C3-4B37-8DFD-FDC3421AEDAC}"/>
              </a:ext>
            </a:extLst>
          </p:cNvPr>
          <p:cNvSpPr txBox="1">
            <a:spLocks/>
          </p:cNvSpPr>
          <p:nvPr/>
        </p:nvSpPr>
        <p:spPr>
          <a:xfrm>
            <a:off x="618399" y="3008784"/>
            <a:ext cx="5618913" cy="1296144"/>
          </a:xfrm>
          <a:prstGeom prst="rect">
            <a:avLst/>
          </a:prstGeom>
        </p:spPr>
        <p:txBody>
          <a:bodyPr anchor="t"/>
          <a:lstStyle>
            <a:lvl1pPr marL="228600" indent="-228600" algn="l" defTabSz="914400" rtl="0" eaLnBrk="1" latinLnBrk="0" hangingPunct="1">
              <a:lnSpc>
                <a:spcPct val="11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0"/>
              </a:spcBef>
              <a:spcAft>
                <a:spcPts val="600"/>
              </a:spcAft>
              <a:buNone/>
            </a:pPr>
            <a:r>
              <a:rPr lang="ja-JP" altLang="en-US" sz="1800" dirty="0" smtClean="0">
                <a:latin typeface="Meiryo UI" panose="020B0604030504040204" pitchFamily="50" charset="-128"/>
                <a:ea typeface="Meiryo UI" panose="020B0604030504040204" pitchFamily="50" charset="-128"/>
              </a:rPr>
              <a:t>少子化対策地域評価</a:t>
            </a:r>
            <a:r>
              <a:rPr lang="ja-JP" altLang="en-US" sz="1800" dirty="0">
                <a:latin typeface="Meiryo UI" panose="020B0604030504040204" pitchFamily="50" charset="-128"/>
                <a:ea typeface="Meiryo UI" panose="020B0604030504040204" pitchFamily="50" charset="-128"/>
              </a:rPr>
              <a:t>ツール</a:t>
            </a:r>
            <a:endParaRPr lang="en-US" altLang="ja-JP" sz="1800" dirty="0" smtClean="0">
              <a:latin typeface="Meiryo UI" panose="020B0604030504040204" pitchFamily="50" charset="-128"/>
              <a:ea typeface="Meiryo UI" panose="020B0604030504040204" pitchFamily="50" charset="-128"/>
            </a:endParaRPr>
          </a:p>
          <a:p>
            <a:pPr marL="0" indent="0" algn="ctr">
              <a:lnSpc>
                <a:spcPct val="100000"/>
              </a:lnSpc>
              <a:spcBef>
                <a:spcPts val="0"/>
              </a:spcBef>
              <a:buNone/>
            </a:pPr>
            <a:r>
              <a:rPr lang="ja-JP" altLang="en-US" sz="4000" b="1" dirty="0" smtClean="0">
                <a:latin typeface="Meiryo UI" panose="020B0604030504040204" pitchFamily="50" charset="-128"/>
                <a:ea typeface="Meiryo UI" panose="020B0604030504040204" pitchFamily="50" charset="-128"/>
              </a:rPr>
              <a:t>ワークブック</a:t>
            </a:r>
            <a:endParaRPr lang="en-US" altLang="ja-JP" sz="4000" b="1" dirty="0" smtClean="0">
              <a:latin typeface="Meiryo UI" panose="020B0604030504040204" pitchFamily="50" charset="-128"/>
              <a:ea typeface="Meiryo UI" panose="020B0604030504040204" pitchFamily="50" charset="-128"/>
            </a:endParaRPr>
          </a:p>
        </p:txBody>
      </p:sp>
      <p:sp>
        <p:nvSpPr>
          <p:cNvPr id="5" name="テキスト プレースホルダー 2">
            <a:extLst>
              <a:ext uri="{FF2B5EF4-FFF2-40B4-BE49-F238E27FC236}">
                <a16:creationId xmlns:a16="http://schemas.microsoft.com/office/drawing/2014/main" id="{E10B3E36-44C3-4B37-8DFD-FDC3421AEDAC}"/>
              </a:ext>
            </a:extLst>
          </p:cNvPr>
          <p:cNvSpPr txBox="1">
            <a:spLocks/>
          </p:cNvSpPr>
          <p:nvPr/>
        </p:nvSpPr>
        <p:spPr>
          <a:xfrm>
            <a:off x="3645024" y="416496"/>
            <a:ext cx="3042607" cy="504056"/>
          </a:xfrm>
          <a:prstGeom prst="rect">
            <a:avLst/>
          </a:prstGeom>
        </p:spPr>
        <p:txBody>
          <a:bodyPr lIns="36000" rIns="36000" anchor="ctr"/>
          <a:lstStyle>
            <a:lvl1pPr marL="228600" indent="-228600" algn="l" defTabSz="914400" rtl="0" eaLnBrk="1" latinLnBrk="0" hangingPunct="1">
              <a:lnSpc>
                <a:spcPct val="11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spcBef>
                <a:spcPts val="0"/>
              </a:spcBef>
              <a:buNone/>
            </a:pPr>
            <a:r>
              <a:rPr lang="ja-JP" altLang="en-US" sz="1400" b="1" dirty="0">
                <a:solidFill>
                  <a:schemeClr val="accent6"/>
                </a:solidFill>
                <a:latin typeface="Meiryo UI" panose="020B0604030504040204" pitchFamily="50" charset="-128"/>
                <a:ea typeface="Meiryo UI" panose="020B0604030504040204" pitchFamily="50" charset="-128"/>
              </a:rPr>
              <a:t>少子化対策地域評価</a:t>
            </a:r>
            <a:r>
              <a:rPr lang="ja-JP" altLang="en-US" sz="1400" b="1" dirty="0" smtClean="0">
                <a:solidFill>
                  <a:schemeClr val="accent6"/>
                </a:solidFill>
                <a:latin typeface="Meiryo UI" panose="020B0604030504040204" pitchFamily="50" charset="-128"/>
                <a:ea typeface="Meiryo UI" panose="020B0604030504040204" pitchFamily="50" charset="-128"/>
              </a:rPr>
              <a:t>ツール</a:t>
            </a:r>
            <a:r>
              <a:rPr lang="ja-JP" altLang="en-US" sz="1400" b="1" dirty="0">
                <a:solidFill>
                  <a:schemeClr val="accent6"/>
                </a:solidFill>
                <a:latin typeface="Meiryo UI" panose="020B0604030504040204" pitchFamily="50" charset="-128"/>
                <a:ea typeface="Meiryo UI" panose="020B0604030504040204" pitchFamily="50" charset="-128"/>
              </a:rPr>
              <a:t>・</a:t>
            </a:r>
            <a:r>
              <a:rPr lang="ja-JP" altLang="en-US" sz="1400" b="1" dirty="0" smtClean="0">
                <a:solidFill>
                  <a:schemeClr val="accent6"/>
                </a:solidFill>
                <a:latin typeface="Meiryo UI" panose="020B0604030504040204" pitchFamily="50" charset="-128"/>
                <a:ea typeface="Meiryo UI" panose="020B0604030504040204" pitchFamily="50" charset="-128"/>
              </a:rPr>
              <a:t>別冊</a:t>
            </a:r>
            <a:endParaRPr lang="en-US" altLang="ja-JP" sz="1400" b="1" dirty="0" smtClean="0">
              <a:solidFill>
                <a:schemeClr val="accent6"/>
              </a:solidFill>
              <a:latin typeface="Meiryo UI" panose="020B0604030504040204" pitchFamily="50" charset="-128"/>
              <a:ea typeface="Meiryo UI" panose="020B0604030504040204" pitchFamily="50" charset="-128"/>
            </a:endParaRPr>
          </a:p>
        </p:txBody>
      </p:sp>
      <p:sp>
        <p:nvSpPr>
          <p:cNvPr id="3" name="正方形/長方形 2"/>
          <p:cNvSpPr/>
          <p:nvPr/>
        </p:nvSpPr>
        <p:spPr>
          <a:xfrm>
            <a:off x="-27384" y="9129552"/>
            <a:ext cx="6912000" cy="792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1200" dirty="0" smtClean="0">
                <a:solidFill>
                  <a:schemeClr val="bg1">
                    <a:lumMod val="50000"/>
                  </a:schemeClr>
                </a:solidFill>
                <a:latin typeface="Meiryo UI" panose="020B0604030504040204" pitchFamily="50" charset="-128"/>
                <a:ea typeface="Meiryo UI" panose="020B0604030504040204" pitchFamily="50" charset="-128"/>
              </a:rPr>
              <a:t>内閣官房デジタル田園都市国家構想実現会議事務局</a:t>
            </a:r>
            <a:endParaRPr kumimoji="1" lang="en-US" altLang="ja-JP" sz="1200" dirty="0" smtClean="0">
              <a:solidFill>
                <a:schemeClr val="bg1">
                  <a:lumMod val="50000"/>
                </a:schemeClr>
              </a:solidFill>
              <a:latin typeface="Meiryo UI" panose="020B0604030504040204" pitchFamily="50" charset="-128"/>
              <a:ea typeface="Meiryo UI" panose="020B0604030504040204" pitchFamily="50" charset="-128"/>
            </a:endParaRPr>
          </a:p>
          <a:p>
            <a:pPr algn="r"/>
            <a:r>
              <a:rPr lang="en-US" altLang="ja-JP" sz="1200" dirty="0" smtClean="0">
                <a:solidFill>
                  <a:schemeClr val="bg1">
                    <a:lumMod val="50000"/>
                  </a:schemeClr>
                </a:solidFill>
                <a:latin typeface="Meiryo UI" panose="020B0604030504040204" pitchFamily="50" charset="-128"/>
                <a:ea typeface="Meiryo UI" panose="020B0604030504040204" pitchFamily="50" charset="-128"/>
              </a:rPr>
              <a:t>2023</a:t>
            </a:r>
            <a:r>
              <a:rPr lang="ja-JP" altLang="en-US" sz="1200" dirty="0" smtClean="0">
                <a:solidFill>
                  <a:schemeClr val="bg1">
                    <a:lumMod val="50000"/>
                  </a:schemeClr>
                </a:solidFill>
                <a:latin typeface="Meiryo UI" panose="020B0604030504040204" pitchFamily="50" charset="-128"/>
                <a:ea typeface="Meiryo UI" panose="020B0604030504040204" pitchFamily="50" charset="-128"/>
              </a:rPr>
              <a:t>年３月・第１版</a:t>
            </a:r>
            <a:endParaRPr kumimoji="1" lang="ja-JP" altLang="en-US" sz="1200" dirty="0">
              <a:solidFill>
                <a:schemeClr val="bg1">
                  <a:lumMod val="50000"/>
                </a:schemeClr>
              </a:solidFill>
              <a:latin typeface="Meiryo UI" panose="020B0604030504040204" pitchFamily="50" charset="-128"/>
              <a:ea typeface="Meiryo UI" panose="020B0604030504040204" pitchFamily="50" charset="-128"/>
            </a:endParaRPr>
          </a:p>
        </p:txBody>
      </p:sp>
      <p:sp>
        <p:nvSpPr>
          <p:cNvPr id="11" name="角丸四角形 10"/>
          <p:cNvSpPr/>
          <p:nvPr/>
        </p:nvSpPr>
        <p:spPr>
          <a:xfrm>
            <a:off x="2025160" y="4052904"/>
            <a:ext cx="2844000" cy="36000"/>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764704" y="4664968"/>
            <a:ext cx="5328592" cy="1476192"/>
          </a:xfrm>
          <a:prstGeom prst="rect">
            <a:avLst/>
          </a:prstGeom>
          <a:noFill/>
          <a:ln>
            <a:solidFill>
              <a:schemeClr val="bg1">
                <a:lumMod val="65000"/>
              </a:schemeClr>
            </a:solidFill>
            <a:prstDash val="sysDot"/>
          </a:ln>
        </p:spPr>
        <p:txBody>
          <a:bodyPr wrap="square" rtlCol="0" anchor="ctr">
            <a:noAutofit/>
          </a:bodyPr>
          <a:lstStyle/>
          <a:p>
            <a:pPr>
              <a:spcBef>
                <a:spcPts val="600"/>
              </a:spcBef>
            </a:pPr>
            <a:r>
              <a:rPr lang="ja-JP" altLang="en-US" sz="1600" dirty="0" smtClean="0">
                <a:solidFill>
                  <a:schemeClr val="bg1">
                    <a:lumMod val="65000"/>
                  </a:schemeClr>
                </a:solidFill>
                <a:latin typeface="Meiryo UI" panose="020B0604030504040204" pitchFamily="50" charset="-128"/>
                <a:ea typeface="Meiryo UI" panose="020B0604030504040204" pitchFamily="50" charset="-128"/>
              </a:rPr>
              <a:t>　団体名</a:t>
            </a:r>
            <a:r>
              <a:rPr kumimoji="1" lang="ja-JP" altLang="en-US" sz="1600" dirty="0" smtClean="0">
                <a:solidFill>
                  <a:schemeClr val="bg1">
                    <a:lumMod val="65000"/>
                  </a:schemeClr>
                </a:solidFill>
                <a:latin typeface="Meiryo UI" panose="020B0604030504040204" pitchFamily="50" charset="-128"/>
                <a:ea typeface="Meiryo UI" panose="020B0604030504040204" pitchFamily="50" charset="-128"/>
              </a:rPr>
              <a:t>：</a:t>
            </a:r>
            <a:endParaRPr kumimoji="1" lang="en-US" altLang="ja-JP" sz="1600" dirty="0" smtClean="0">
              <a:solidFill>
                <a:schemeClr val="bg1">
                  <a:lumMod val="65000"/>
                </a:schemeClr>
              </a:solidFill>
              <a:latin typeface="Meiryo UI" panose="020B0604030504040204" pitchFamily="50" charset="-128"/>
              <a:ea typeface="Meiryo UI" panose="020B0604030504040204" pitchFamily="50" charset="-128"/>
            </a:endParaRPr>
          </a:p>
          <a:p>
            <a:pPr>
              <a:spcBef>
                <a:spcPts val="600"/>
              </a:spcBef>
            </a:pPr>
            <a:r>
              <a:rPr kumimoji="1" lang="ja-JP" altLang="en-US" sz="1600" dirty="0" smtClean="0">
                <a:solidFill>
                  <a:schemeClr val="bg1">
                    <a:lumMod val="65000"/>
                  </a:schemeClr>
                </a:solidFill>
                <a:latin typeface="Meiryo UI" panose="020B0604030504040204" pitchFamily="50" charset="-128"/>
                <a:ea typeface="Meiryo UI" panose="020B0604030504040204" pitchFamily="50" charset="-128"/>
              </a:rPr>
              <a:t>　作成者：</a:t>
            </a:r>
            <a:endParaRPr kumimoji="1" lang="en-US" altLang="ja-JP" sz="1600" dirty="0" smtClean="0">
              <a:solidFill>
                <a:schemeClr val="bg1">
                  <a:lumMod val="65000"/>
                </a:schemeClr>
              </a:solidFill>
              <a:latin typeface="Meiryo UI" panose="020B0604030504040204" pitchFamily="50" charset="-128"/>
              <a:ea typeface="Meiryo UI" panose="020B0604030504040204" pitchFamily="50" charset="-128"/>
            </a:endParaRPr>
          </a:p>
          <a:p>
            <a:pPr>
              <a:spcBef>
                <a:spcPts val="600"/>
              </a:spcBef>
            </a:pPr>
            <a:r>
              <a:rPr lang="ja-JP" altLang="en-US" sz="1600" dirty="0" smtClean="0">
                <a:solidFill>
                  <a:schemeClr val="bg1">
                    <a:lumMod val="65000"/>
                  </a:schemeClr>
                </a:solidFill>
                <a:latin typeface="Meiryo UI" panose="020B0604030504040204" pitchFamily="50" charset="-128"/>
                <a:ea typeface="Meiryo UI" panose="020B0604030504040204" pitchFamily="50" charset="-128"/>
              </a:rPr>
              <a:t>　活動時期：</a:t>
            </a:r>
            <a:endParaRPr kumimoji="1" lang="ja-JP" altLang="en-US" sz="1600" dirty="0">
              <a:solidFill>
                <a:schemeClr val="bg1">
                  <a:lumMod val="65000"/>
                </a:schemeClr>
              </a:solidFill>
              <a:latin typeface="Meiryo UI" panose="020B0604030504040204" pitchFamily="50" charset="-128"/>
              <a:ea typeface="Meiryo UI" panose="020B0604030504040204" pitchFamily="50" charset="-128"/>
            </a:endParaRPr>
          </a:p>
        </p:txBody>
      </p:sp>
      <p:sp>
        <p:nvSpPr>
          <p:cNvPr id="14" name="スライド番号プレースホルダー 13"/>
          <p:cNvSpPr>
            <a:spLocks noGrp="1"/>
          </p:cNvSpPr>
          <p:nvPr>
            <p:ph type="sldNum" sz="quarter" idx="12"/>
          </p:nvPr>
        </p:nvSpPr>
        <p:spPr/>
        <p:txBody>
          <a:bodyPr/>
          <a:lstStyle/>
          <a:p>
            <a:fld id="{48F63A3B-78C7-47BE-AE5E-E10140E04643}" type="slidenum">
              <a:rPr lang="en-US" smtClean="0"/>
              <a:t>0</a:t>
            </a:fld>
            <a:endParaRPr lang="en-US" dirty="0"/>
          </a:p>
        </p:txBody>
      </p:sp>
    </p:spTree>
    <p:extLst>
      <p:ext uri="{BB962C8B-B14F-4D97-AF65-F5344CB8AC3E}">
        <p14:creationId xmlns:p14="http://schemas.microsoft.com/office/powerpoint/2010/main" val="19009874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04664" y="776536"/>
            <a:ext cx="6083976" cy="8136000"/>
          </a:xfrm>
          <a:prstGeom prst="rect">
            <a:avLst/>
          </a:prstGeom>
          <a:noFill/>
        </p:spPr>
        <p:txBody>
          <a:bodyPr wrap="square" rtlCol="0">
            <a:noAutofit/>
          </a:bodyPr>
          <a:lstStyle/>
          <a:p>
            <a:pPr>
              <a:spcBef>
                <a:spcPts val="600"/>
              </a:spcBef>
            </a:pPr>
            <a:r>
              <a:rPr lang="ja-JP" altLang="en-US" sz="1100" b="1" dirty="0" smtClean="0">
                <a:solidFill>
                  <a:schemeClr val="bg1">
                    <a:lumMod val="50000"/>
                  </a:schemeClr>
                </a:solidFill>
                <a:latin typeface="Meiryo UI" panose="020B0604030504040204" pitchFamily="50" charset="-128"/>
                <a:ea typeface="Meiryo UI" panose="020B0604030504040204" pitchFamily="50" charset="-128"/>
              </a:rPr>
              <a:t>　　～ 目次 ～</a:t>
            </a:r>
            <a:endParaRPr lang="en-US" altLang="ja-JP" sz="1100" b="1" dirty="0" smtClean="0">
              <a:solidFill>
                <a:schemeClr val="bg1">
                  <a:lumMod val="50000"/>
                </a:schemeClr>
              </a:solidFill>
              <a:latin typeface="Meiryo UI" panose="020B0604030504040204" pitchFamily="50" charset="-128"/>
              <a:ea typeface="Meiryo UI" panose="020B0604030504040204" pitchFamily="50" charset="-128"/>
            </a:endParaRPr>
          </a:p>
          <a:p>
            <a:pPr>
              <a:spcBef>
                <a:spcPts val="600"/>
              </a:spcBef>
            </a:pPr>
            <a:endParaRPr lang="en-US" altLang="ja-JP" sz="1100" dirty="0" smtClean="0">
              <a:latin typeface="Meiryo UI" panose="020B0604030504040204" pitchFamily="50" charset="-128"/>
              <a:ea typeface="Meiryo UI" panose="020B0604030504040204" pitchFamily="50" charset="-128"/>
            </a:endParaRPr>
          </a:p>
          <a:p>
            <a:pPr>
              <a:spcBef>
                <a:spcPts val="600"/>
              </a:spcBef>
            </a:pPr>
            <a:r>
              <a:rPr kumimoji="1" lang="en-US" altLang="ja-JP" sz="1100" b="1" dirty="0" smtClean="0">
                <a:solidFill>
                  <a:srgbClr val="00B0F0"/>
                </a:solidFill>
                <a:latin typeface="Meiryo UI" panose="020B0604030504040204" pitchFamily="50" charset="-128"/>
                <a:ea typeface="Meiryo UI" panose="020B0604030504040204" pitchFamily="50" charset="-128"/>
              </a:rPr>
              <a:t>STEP</a:t>
            </a:r>
            <a:r>
              <a:rPr kumimoji="1" lang="ja-JP" altLang="en-US" sz="1100" b="1" dirty="0" smtClean="0">
                <a:solidFill>
                  <a:srgbClr val="00B0F0"/>
                </a:solidFill>
                <a:latin typeface="Meiryo UI" panose="020B0604030504040204" pitchFamily="50" charset="-128"/>
                <a:ea typeface="Meiryo UI" panose="020B0604030504040204" pitchFamily="50" charset="-128"/>
              </a:rPr>
              <a:t>１</a:t>
            </a:r>
            <a:r>
              <a:rPr kumimoji="1" lang="ja-JP" altLang="en-US" sz="1100" dirty="0" smtClean="0">
                <a:latin typeface="Meiryo UI" panose="020B0604030504040204" pitchFamily="50" charset="-128"/>
                <a:ea typeface="Meiryo UI" panose="020B0604030504040204" pitchFamily="50" charset="-128"/>
              </a:rPr>
              <a:t>　部局横断的な検討体制の構築</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a:latin typeface="Meiryo UI" panose="020B0604030504040204" pitchFamily="50" charset="-128"/>
                <a:ea typeface="Meiryo UI" panose="020B0604030504040204" pitchFamily="50" charset="-128"/>
              </a:rPr>
              <a:t>2</a:t>
            </a:r>
            <a:endParaRPr kumimoji="1" lang="en-US" altLang="ja-JP" sz="1100" dirty="0" smtClean="0">
              <a:latin typeface="Meiryo UI" panose="020B0604030504040204" pitchFamily="50" charset="-128"/>
              <a:ea typeface="Meiryo UI" panose="020B0604030504040204" pitchFamily="50" charset="-128"/>
            </a:endParaRPr>
          </a:p>
          <a:p>
            <a:pPr>
              <a:spcBef>
                <a:spcPts val="600"/>
              </a:spcBef>
            </a:pP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STEP1-1</a:t>
            </a:r>
            <a:r>
              <a:rPr lang="ja-JP" altLang="en-US" sz="1100" dirty="0" smtClean="0">
                <a:latin typeface="Meiryo UI" panose="020B0604030504040204" pitchFamily="50" charset="-128"/>
                <a:ea typeface="Meiryo UI" panose="020B0604030504040204" pitchFamily="50" charset="-128"/>
              </a:rPr>
              <a:t>　　組織横断的なプロジェクトチームの組成　　</a:t>
            </a:r>
            <a:r>
              <a:rPr lang="en-US" altLang="ja-JP" sz="1100" dirty="0" smtClean="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3</a:t>
            </a: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STEP1-2</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現状の把握（既存事業の棚卸し等）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4</a:t>
            </a:r>
            <a:endParaRPr lang="en-US" altLang="ja-JP" sz="1100" dirty="0">
              <a:latin typeface="Meiryo UI" panose="020B0604030504040204" pitchFamily="50" charset="-128"/>
              <a:ea typeface="Meiryo UI" panose="020B0604030504040204" pitchFamily="50" charset="-128"/>
            </a:endParaRP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STEP1-3</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目標・実施計画の策定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a:latin typeface="Meiryo UI" panose="020B0604030504040204" pitchFamily="50" charset="-128"/>
                <a:ea typeface="Meiryo UI" panose="020B0604030504040204" pitchFamily="50" charset="-128"/>
              </a:rPr>
              <a:t>6</a:t>
            </a:r>
          </a:p>
          <a:p>
            <a:pPr>
              <a:spcBef>
                <a:spcPts val="600"/>
              </a:spcBef>
            </a:pPr>
            <a:endParaRPr kumimoji="1" lang="en-US" altLang="ja-JP" sz="1100" dirty="0" smtClean="0">
              <a:latin typeface="Meiryo UI" panose="020B0604030504040204" pitchFamily="50" charset="-128"/>
              <a:ea typeface="Meiryo UI" panose="020B0604030504040204" pitchFamily="50" charset="-128"/>
            </a:endParaRPr>
          </a:p>
          <a:p>
            <a:pPr>
              <a:spcBef>
                <a:spcPts val="600"/>
              </a:spcBef>
            </a:pPr>
            <a:r>
              <a:rPr lang="en-US" altLang="ja-JP" sz="1100" b="1" dirty="0" smtClean="0">
                <a:solidFill>
                  <a:schemeClr val="accent5"/>
                </a:solidFill>
                <a:latin typeface="Meiryo UI" panose="020B0604030504040204" pitchFamily="50" charset="-128"/>
                <a:ea typeface="Meiryo UI" panose="020B0604030504040204" pitchFamily="50" charset="-128"/>
              </a:rPr>
              <a:t>STEP</a:t>
            </a:r>
            <a:r>
              <a:rPr lang="ja-JP" altLang="en-US" sz="1100" b="1" dirty="0" smtClean="0">
                <a:solidFill>
                  <a:schemeClr val="accent5"/>
                </a:solidFill>
                <a:latin typeface="Meiryo UI" panose="020B0604030504040204" pitchFamily="50" charset="-128"/>
                <a:ea typeface="Meiryo UI" panose="020B0604030504040204" pitchFamily="50" charset="-128"/>
              </a:rPr>
              <a:t>２</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客観的指標の分析による地域特性の見える化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a:latin typeface="Meiryo UI" panose="020B0604030504040204" pitchFamily="50" charset="-128"/>
                <a:ea typeface="Meiryo UI" panose="020B0604030504040204" pitchFamily="50" charset="-128"/>
              </a:rPr>
              <a:t>7</a:t>
            </a: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STEP2-1</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出生に関連する基本的な指標の状況を把握する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a:latin typeface="Meiryo UI" panose="020B0604030504040204" pitchFamily="50" charset="-128"/>
                <a:ea typeface="Meiryo UI" panose="020B0604030504040204" pitchFamily="50" charset="-128"/>
              </a:rPr>
              <a:t>8</a:t>
            </a: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STEP2-2</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地域の様々な指標を収集し、活用する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a:latin typeface="Meiryo UI" panose="020B0604030504040204" pitchFamily="50" charset="-128"/>
                <a:ea typeface="Meiryo UI" panose="020B0604030504040204" pitchFamily="50" charset="-128"/>
              </a:rPr>
              <a:t>9</a:t>
            </a: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STEP2-3</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出生に関連する指標の要因仮説を検討する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10</a:t>
            </a:r>
            <a:endParaRPr lang="en-US" altLang="ja-JP" sz="1100" dirty="0">
              <a:latin typeface="Meiryo UI" panose="020B0604030504040204" pitchFamily="50" charset="-128"/>
              <a:ea typeface="Meiryo UI" panose="020B0604030504040204" pitchFamily="50" charset="-128"/>
            </a:endParaRPr>
          </a:p>
          <a:p>
            <a:pPr>
              <a:spcBef>
                <a:spcPts val="600"/>
              </a:spcBef>
            </a:pPr>
            <a:endParaRPr lang="en-US" altLang="ja-JP" sz="1100" dirty="0">
              <a:latin typeface="Meiryo UI" panose="020B0604030504040204" pitchFamily="50" charset="-128"/>
              <a:ea typeface="Meiryo UI" panose="020B0604030504040204" pitchFamily="50" charset="-128"/>
            </a:endParaRPr>
          </a:p>
          <a:p>
            <a:pPr>
              <a:spcBef>
                <a:spcPts val="600"/>
              </a:spcBef>
            </a:pPr>
            <a:r>
              <a:rPr lang="en-US" altLang="ja-JP" sz="1100" b="1" dirty="0" smtClean="0">
                <a:solidFill>
                  <a:schemeClr val="accent6"/>
                </a:solidFill>
                <a:latin typeface="Meiryo UI" panose="020B0604030504040204" pitchFamily="50" charset="-128"/>
                <a:ea typeface="Meiryo UI" panose="020B0604030504040204" pitchFamily="50" charset="-128"/>
              </a:rPr>
              <a:t>STEP</a:t>
            </a:r>
            <a:r>
              <a:rPr lang="ja-JP" altLang="en-US" sz="1100" b="1" dirty="0" smtClean="0">
                <a:solidFill>
                  <a:schemeClr val="accent6"/>
                </a:solidFill>
                <a:latin typeface="Meiryo UI" panose="020B0604030504040204" pitchFamily="50" charset="-128"/>
                <a:ea typeface="Meiryo UI" panose="020B0604030504040204" pitchFamily="50" charset="-128"/>
              </a:rPr>
              <a:t>３</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主観調査による地域特性の把握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11</a:t>
            </a:r>
            <a:endParaRPr lang="en-US" altLang="ja-JP" sz="1100" dirty="0">
              <a:latin typeface="Meiryo UI" panose="020B0604030504040204" pitchFamily="50" charset="-128"/>
              <a:ea typeface="Meiryo UI" panose="020B0604030504040204" pitchFamily="50" charset="-128"/>
            </a:endParaRP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STEP3-1</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調査内容の検討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12</a:t>
            </a:r>
            <a:endParaRPr lang="en-US" altLang="ja-JP" sz="1100" dirty="0">
              <a:latin typeface="Meiryo UI" panose="020B0604030504040204" pitchFamily="50" charset="-128"/>
              <a:ea typeface="Meiryo UI" panose="020B0604030504040204" pitchFamily="50" charset="-128"/>
            </a:endParaRP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STEP3-2</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調査方法の検討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13</a:t>
            </a:r>
            <a:endParaRPr lang="en-US" altLang="ja-JP" sz="1100" dirty="0">
              <a:latin typeface="Meiryo UI" panose="020B0604030504040204" pitchFamily="50" charset="-128"/>
              <a:ea typeface="Meiryo UI" panose="020B0604030504040204" pitchFamily="50" charset="-128"/>
            </a:endParaRP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STEP3-3</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調査の実施・結果の整理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14</a:t>
            </a:r>
            <a:endParaRPr lang="en-US" altLang="ja-JP" sz="1100" dirty="0">
              <a:latin typeface="Meiryo UI" panose="020B0604030504040204" pitchFamily="50" charset="-128"/>
              <a:ea typeface="Meiryo UI" panose="020B0604030504040204" pitchFamily="50" charset="-128"/>
            </a:endParaRPr>
          </a:p>
          <a:p>
            <a:pPr>
              <a:spcBef>
                <a:spcPts val="600"/>
              </a:spcBef>
            </a:pPr>
            <a:endParaRPr lang="en-US" altLang="ja-JP" sz="1100" dirty="0">
              <a:latin typeface="Meiryo UI" panose="020B0604030504040204" pitchFamily="50" charset="-128"/>
              <a:ea typeface="Meiryo UI" panose="020B0604030504040204" pitchFamily="50" charset="-128"/>
            </a:endParaRPr>
          </a:p>
          <a:p>
            <a:pPr>
              <a:spcBef>
                <a:spcPts val="600"/>
              </a:spcBef>
            </a:pPr>
            <a:r>
              <a:rPr lang="en-US" altLang="ja-JP" sz="1100" b="1" dirty="0" smtClean="0">
                <a:solidFill>
                  <a:schemeClr val="accent4"/>
                </a:solidFill>
                <a:latin typeface="Meiryo UI" panose="020B0604030504040204" pitchFamily="50" charset="-128"/>
                <a:ea typeface="Meiryo UI" panose="020B0604030504040204" pitchFamily="50" charset="-128"/>
              </a:rPr>
              <a:t>STEP</a:t>
            </a:r>
            <a:r>
              <a:rPr lang="ja-JP" altLang="en-US" sz="1100" b="1" dirty="0" smtClean="0">
                <a:solidFill>
                  <a:schemeClr val="accent4"/>
                </a:solidFill>
                <a:latin typeface="Meiryo UI" panose="020B0604030504040204" pitchFamily="50" charset="-128"/>
                <a:ea typeface="Meiryo UI" panose="020B0604030504040204" pitchFamily="50" charset="-128"/>
              </a:rPr>
              <a:t>４</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地域の強み・課題の分析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15</a:t>
            </a:r>
            <a:endParaRPr lang="en-US" altLang="ja-JP" sz="1100" dirty="0">
              <a:latin typeface="Meiryo UI" panose="020B0604030504040204" pitchFamily="50" charset="-128"/>
              <a:ea typeface="Meiryo UI" panose="020B0604030504040204" pitchFamily="50" charset="-128"/>
            </a:endParaRP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STEP4-1</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調査による検証を踏まえた仮説の深掘り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16</a:t>
            </a:r>
            <a:endParaRPr lang="en-US" altLang="ja-JP" sz="1100" dirty="0">
              <a:latin typeface="Meiryo UI" panose="020B0604030504040204" pitchFamily="50" charset="-128"/>
              <a:ea typeface="Meiryo UI" panose="020B0604030504040204" pitchFamily="50" charset="-128"/>
            </a:endParaRP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STEP4-2</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資源や強みに目を向けながら、地域住民の実態や理想像の素案をつくる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17</a:t>
            </a:r>
            <a:endParaRPr lang="en-US" altLang="ja-JP" sz="1100" dirty="0">
              <a:latin typeface="Meiryo UI" panose="020B0604030504040204" pitchFamily="50" charset="-128"/>
              <a:ea typeface="Meiryo UI" panose="020B0604030504040204" pitchFamily="50" charset="-128"/>
            </a:endParaRP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STEP4-3</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対応策の検討に向けた課題や強みの整理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18</a:t>
            </a:r>
            <a:endParaRPr lang="en-US" altLang="ja-JP" sz="1100" dirty="0">
              <a:latin typeface="Meiryo UI" panose="020B0604030504040204" pitchFamily="50" charset="-128"/>
              <a:ea typeface="Meiryo UI" panose="020B0604030504040204" pitchFamily="50" charset="-128"/>
            </a:endParaRPr>
          </a:p>
          <a:p>
            <a:pPr>
              <a:spcBef>
                <a:spcPts val="600"/>
              </a:spcBef>
            </a:pPr>
            <a:endParaRPr lang="en-US" altLang="ja-JP" sz="1100" dirty="0">
              <a:latin typeface="Meiryo UI" panose="020B0604030504040204" pitchFamily="50" charset="-128"/>
              <a:ea typeface="Meiryo UI" panose="020B0604030504040204" pitchFamily="50" charset="-128"/>
            </a:endParaRPr>
          </a:p>
          <a:p>
            <a:pPr>
              <a:spcBef>
                <a:spcPts val="600"/>
              </a:spcBef>
            </a:pPr>
            <a:r>
              <a:rPr lang="en-US" altLang="ja-JP" sz="1100" b="1" dirty="0" smtClean="0">
                <a:solidFill>
                  <a:srgbClr val="FF8F8F"/>
                </a:solidFill>
                <a:latin typeface="Meiryo UI" panose="020B0604030504040204" pitchFamily="50" charset="-128"/>
                <a:ea typeface="Meiryo UI" panose="020B0604030504040204" pitchFamily="50" charset="-128"/>
              </a:rPr>
              <a:t>STEP</a:t>
            </a:r>
            <a:r>
              <a:rPr lang="ja-JP" altLang="en-US" sz="1100" b="1" dirty="0" smtClean="0">
                <a:solidFill>
                  <a:srgbClr val="FF8F8F"/>
                </a:solidFill>
                <a:latin typeface="Meiryo UI" panose="020B0604030504040204" pitchFamily="50" charset="-128"/>
                <a:ea typeface="Meiryo UI" panose="020B0604030504040204" pitchFamily="50" charset="-128"/>
              </a:rPr>
              <a:t>５</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対応策の検討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19</a:t>
            </a:r>
            <a:endParaRPr lang="en-US" altLang="ja-JP" sz="1100" dirty="0">
              <a:latin typeface="Meiryo UI" panose="020B0604030504040204" pitchFamily="50" charset="-128"/>
              <a:ea typeface="Meiryo UI" panose="020B0604030504040204" pitchFamily="50" charset="-128"/>
            </a:endParaRP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STEP5-1</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地域内で活用できる関連事業の洗い出し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20</a:t>
            </a:r>
            <a:endParaRPr lang="en-US" altLang="ja-JP" sz="1100" dirty="0">
              <a:latin typeface="Meiryo UI" panose="020B0604030504040204" pitchFamily="50" charset="-128"/>
              <a:ea typeface="Meiryo UI" panose="020B0604030504040204" pitchFamily="50" charset="-128"/>
            </a:endParaRP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STEP5-2</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地域外で行われている支援事業等の情報収集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21</a:t>
            </a:r>
            <a:endParaRPr lang="en-US" altLang="ja-JP" sz="1100" dirty="0">
              <a:latin typeface="Meiryo UI" panose="020B0604030504040204" pitchFamily="50" charset="-128"/>
              <a:ea typeface="Meiryo UI" panose="020B0604030504040204" pitchFamily="50" charset="-128"/>
            </a:endParaRP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STEP5-3</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対応策のアイデアをまとめる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22</a:t>
            </a:r>
            <a:endParaRPr lang="en-US" altLang="ja-JP" sz="1100" dirty="0">
              <a:latin typeface="Meiryo UI" panose="020B0604030504040204" pitchFamily="50" charset="-128"/>
              <a:ea typeface="Meiryo UI" panose="020B0604030504040204" pitchFamily="50" charset="-128"/>
            </a:endParaRPr>
          </a:p>
          <a:p>
            <a:pPr>
              <a:spcBef>
                <a:spcPts val="600"/>
              </a:spcBef>
            </a:pPr>
            <a:endParaRPr lang="en-US" altLang="ja-JP" sz="1100" dirty="0">
              <a:latin typeface="Meiryo UI" panose="020B0604030504040204" pitchFamily="50" charset="-128"/>
              <a:ea typeface="Meiryo UI" panose="020B0604030504040204" pitchFamily="50" charset="-128"/>
            </a:endParaRPr>
          </a:p>
          <a:p>
            <a:pPr>
              <a:spcBef>
                <a:spcPts val="600"/>
              </a:spcBef>
            </a:pPr>
            <a:r>
              <a:rPr lang="en-US" altLang="ja-JP" sz="1100" b="1" dirty="0" smtClean="0">
                <a:solidFill>
                  <a:schemeClr val="accent2"/>
                </a:solidFill>
                <a:latin typeface="Meiryo UI" panose="020B0604030504040204" pitchFamily="50" charset="-128"/>
                <a:ea typeface="Meiryo UI" panose="020B0604030504040204" pitchFamily="50" charset="-128"/>
              </a:rPr>
              <a:t>STEP</a:t>
            </a:r>
            <a:r>
              <a:rPr lang="ja-JP" altLang="en-US" sz="1100" b="1" dirty="0" smtClean="0">
                <a:solidFill>
                  <a:schemeClr val="accent2"/>
                </a:solidFill>
                <a:latin typeface="Meiryo UI" panose="020B0604030504040204" pitchFamily="50" charset="-128"/>
                <a:ea typeface="Meiryo UI" panose="020B0604030504040204" pitchFamily="50" charset="-128"/>
              </a:rPr>
              <a:t>６</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対応</a:t>
            </a:r>
            <a:r>
              <a:rPr lang="ja-JP" altLang="en-US" sz="1100" dirty="0">
                <a:latin typeface="Meiryo UI" panose="020B0604030504040204" pitchFamily="50" charset="-128"/>
                <a:ea typeface="Meiryo UI" panose="020B0604030504040204" pitchFamily="50" charset="-128"/>
              </a:rPr>
              <a:t>策</a:t>
            </a:r>
            <a:r>
              <a:rPr lang="ja-JP" altLang="en-US" sz="1100" dirty="0" smtClean="0">
                <a:latin typeface="Meiryo UI" panose="020B0604030504040204" pitchFamily="50" charset="-128"/>
                <a:ea typeface="Meiryo UI" panose="020B0604030504040204" pitchFamily="50" charset="-128"/>
              </a:rPr>
              <a:t>の実行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23</a:t>
            </a:r>
            <a:endParaRPr lang="en-US" altLang="ja-JP" sz="1100" dirty="0">
              <a:latin typeface="Meiryo UI" panose="020B0604030504040204" pitchFamily="50" charset="-128"/>
              <a:ea typeface="Meiryo UI" panose="020B0604030504040204" pitchFamily="50" charset="-128"/>
            </a:endParaRP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STEP6-1</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対応策をとりまとめて、関係者の意見を聴きながら優先順位を整理する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24</a:t>
            </a:r>
            <a:endParaRPr lang="en-US" altLang="ja-JP" sz="1100" dirty="0">
              <a:latin typeface="Meiryo UI" panose="020B0604030504040204" pitchFamily="50" charset="-128"/>
              <a:ea typeface="Meiryo UI" panose="020B0604030504040204" pitchFamily="50" charset="-128"/>
            </a:endParaRP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STEP6-2</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対応</a:t>
            </a:r>
            <a:r>
              <a:rPr lang="ja-JP" altLang="en-US" sz="1100" dirty="0">
                <a:latin typeface="Meiryo UI" panose="020B0604030504040204" pitchFamily="50" charset="-128"/>
                <a:ea typeface="Meiryo UI" panose="020B0604030504040204" pitchFamily="50" charset="-128"/>
              </a:rPr>
              <a:t>策</a:t>
            </a:r>
            <a:r>
              <a:rPr lang="ja-JP" altLang="en-US" sz="1100" dirty="0" smtClean="0">
                <a:latin typeface="Meiryo UI" panose="020B0604030504040204" pitchFamily="50" charset="-128"/>
                <a:ea typeface="Meiryo UI" panose="020B0604030504040204" pitchFamily="50" charset="-128"/>
              </a:rPr>
              <a:t>を</a:t>
            </a:r>
            <a:r>
              <a:rPr lang="ja-JP" altLang="en-US" sz="1100" dirty="0">
                <a:latin typeface="Meiryo UI" panose="020B0604030504040204" pitchFamily="50" charset="-128"/>
                <a:ea typeface="Meiryo UI" panose="020B0604030504040204" pitchFamily="50" charset="-128"/>
              </a:rPr>
              <a:t>具体的</a:t>
            </a:r>
            <a:r>
              <a:rPr lang="ja-JP" altLang="en-US" sz="1100" dirty="0" smtClean="0">
                <a:latin typeface="Meiryo UI" panose="020B0604030504040204" pitchFamily="50" charset="-128"/>
                <a:ea typeface="Meiryo UI" panose="020B0604030504040204" pitchFamily="50" charset="-128"/>
              </a:rPr>
              <a:t>に整理し、事業化する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26</a:t>
            </a:r>
            <a:endParaRPr lang="en-US" altLang="ja-JP" sz="1100" dirty="0">
              <a:latin typeface="Meiryo UI" panose="020B0604030504040204" pitchFamily="50" charset="-128"/>
              <a:ea typeface="Meiryo UI" panose="020B0604030504040204" pitchFamily="50" charset="-128"/>
            </a:endParaRPr>
          </a:p>
          <a:p>
            <a:pPr>
              <a:spcBef>
                <a:spcPts val="600"/>
              </a:spcBef>
            </a:pPr>
            <a:r>
              <a:rPr lang="ja-JP" altLang="en-US" sz="1100" dirty="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STEP6-3</a:t>
            </a: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事業の効果を検証し、改善につなげる　　</a:t>
            </a:r>
            <a:r>
              <a:rPr lang="en-US" altLang="ja-JP" sz="1100" dirty="0" smtClean="0">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　</a:t>
            </a:r>
            <a:r>
              <a:rPr lang="en-US" altLang="ja-JP" sz="1100" dirty="0" smtClean="0">
                <a:latin typeface="Meiryo UI" panose="020B0604030504040204" pitchFamily="50" charset="-128"/>
                <a:ea typeface="Meiryo UI" panose="020B0604030504040204" pitchFamily="50" charset="-128"/>
              </a:rPr>
              <a:t>27</a:t>
            </a:r>
            <a:endParaRPr lang="en-US" altLang="ja-JP" sz="1100" dirty="0">
              <a:latin typeface="Meiryo UI" panose="020B0604030504040204" pitchFamily="50" charset="-128"/>
              <a:ea typeface="Meiryo UI" panose="020B0604030504040204" pitchFamily="50" charset="-128"/>
            </a:endParaRPr>
          </a:p>
        </p:txBody>
      </p:sp>
      <p:sp>
        <p:nvSpPr>
          <p:cNvPr id="5" name="スライド番号プレースホルダー 1"/>
          <p:cNvSpPr txBox="1">
            <a:spLocks/>
          </p:cNvSpPr>
          <p:nvPr/>
        </p:nvSpPr>
        <p:spPr>
          <a:xfrm>
            <a:off x="6176511" y="9599151"/>
            <a:ext cx="653257" cy="219294"/>
          </a:xfrm>
          <a:prstGeom prst="rect">
            <a:avLst/>
          </a:prstGeom>
        </p:spPr>
        <p:txBody>
          <a:bodyPr vert="horz" lIns="91440" tIns="45720" rIns="91440" bIns="45720" rtlCol="0" anchor="ctr"/>
          <a:lstStyle>
            <a:defPPr>
              <a:defRPr lang="ja-JP"/>
            </a:defPPr>
            <a:lvl1pPr marL="0" algn="r" defTabSz="925880" rtl="0" eaLnBrk="1" latinLnBrk="0" hangingPunct="1">
              <a:defRPr kumimoji="1" sz="675" kern="1200">
                <a:solidFill>
                  <a:schemeClr val="tx1">
                    <a:tint val="75000"/>
                  </a:schemeClr>
                </a:solidFill>
                <a:latin typeface="+mn-lt"/>
                <a:ea typeface="+mn-ea"/>
                <a:cs typeface="+mn-cs"/>
              </a:defRPr>
            </a:lvl1pPr>
            <a:lvl2pPr marL="462940" algn="l" defTabSz="925880" rtl="0" eaLnBrk="1" latinLnBrk="0" hangingPunct="1">
              <a:defRPr kumimoji="1" sz="1822" kern="1200">
                <a:solidFill>
                  <a:schemeClr val="tx1"/>
                </a:solidFill>
                <a:latin typeface="+mn-lt"/>
                <a:ea typeface="+mn-ea"/>
                <a:cs typeface="+mn-cs"/>
              </a:defRPr>
            </a:lvl2pPr>
            <a:lvl3pPr marL="925880" algn="l" defTabSz="925880" rtl="0" eaLnBrk="1" latinLnBrk="0" hangingPunct="1">
              <a:defRPr kumimoji="1" sz="1822" kern="1200">
                <a:solidFill>
                  <a:schemeClr val="tx1"/>
                </a:solidFill>
                <a:latin typeface="+mn-lt"/>
                <a:ea typeface="+mn-ea"/>
                <a:cs typeface="+mn-cs"/>
              </a:defRPr>
            </a:lvl3pPr>
            <a:lvl4pPr marL="1388820" algn="l" defTabSz="925880" rtl="0" eaLnBrk="1" latinLnBrk="0" hangingPunct="1">
              <a:defRPr kumimoji="1" sz="1822" kern="1200">
                <a:solidFill>
                  <a:schemeClr val="tx1"/>
                </a:solidFill>
                <a:latin typeface="+mn-lt"/>
                <a:ea typeface="+mn-ea"/>
                <a:cs typeface="+mn-cs"/>
              </a:defRPr>
            </a:lvl4pPr>
            <a:lvl5pPr marL="1851759" algn="l" defTabSz="925880" rtl="0" eaLnBrk="1" latinLnBrk="0" hangingPunct="1">
              <a:defRPr kumimoji="1" sz="1822" kern="1200">
                <a:solidFill>
                  <a:schemeClr val="tx1"/>
                </a:solidFill>
                <a:latin typeface="+mn-lt"/>
                <a:ea typeface="+mn-ea"/>
                <a:cs typeface="+mn-cs"/>
              </a:defRPr>
            </a:lvl5pPr>
            <a:lvl6pPr marL="2314699" algn="l" defTabSz="925880" rtl="0" eaLnBrk="1" latinLnBrk="0" hangingPunct="1">
              <a:defRPr kumimoji="1" sz="1822" kern="1200">
                <a:solidFill>
                  <a:schemeClr val="tx1"/>
                </a:solidFill>
                <a:latin typeface="+mn-lt"/>
                <a:ea typeface="+mn-ea"/>
                <a:cs typeface="+mn-cs"/>
              </a:defRPr>
            </a:lvl6pPr>
            <a:lvl7pPr marL="2777640" algn="l" defTabSz="925880" rtl="0" eaLnBrk="1" latinLnBrk="0" hangingPunct="1">
              <a:defRPr kumimoji="1" sz="1822" kern="1200">
                <a:solidFill>
                  <a:schemeClr val="tx1"/>
                </a:solidFill>
                <a:latin typeface="+mn-lt"/>
                <a:ea typeface="+mn-ea"/>
                <a:cs typeface="+mn-cs"/>
              </a:defRPr>
            </a:lvl7pPr>
            <a:lvl8pPr marL="3240579" algn="l" defTabSz="925880" rtl="0" eaLnBrk="1" latinLnBrk="0" hangingPunct="1">
              <a:defRPr kumimoji="1" sz="1822" kern="1200">
                <a:solidFill>
                  <a:schemeClr val="tx1"/>
                </a:solidFill>
                <a:latin typeface="+mn-lt"/>
                <a:ea typeface="+mn-ea"/>
                <a:cs typeface="+mn-cs"/>
              </a:defRPr>
            </a:lvl8pPr>
            <a:lvl9pPr marL="3703519" algn="l" defTabSz="925880" rtl="0" eaLnBrk="1" latinLnBrk="0" hangingPunct="1">
              <a:defRPr kumimoji="1" sz="1822" kern="1200">
                <a:solidFill>
                  <a:schemeClr val="tx1"/>
                </a:solidFill>
                <a:latin typeface="+mn-lt"/>
                <a:ea typeface="+mn-ea"/>
                <a:cs typeface="+mn-cs"/>
              </a:defRPr>
            </a:lvl9pPr>
          </a:lstStyle>
          <a:p>
            <a:fld id="{582A7668-28FA-432C-9178-0258091D64ED}" type="slidenum">
              <a:rPr lang="ja-JP" altLang="en-US" smtClean="0">
                <a:solidFill>
                  <a:prstClr val="black">
                    <a:tint val="75000"/>
                  </a:prstClr>
                </a:solidFill>
                <a:latin typeface="游ゴシック" panose="020F0502020204030204"/>
              </a:rPr>
              <a:pPr/>
              <a:t>1</a:t>
            </a:fld>
            <a:endParaRPr lang="ja-JP" altLang="en-US" dirty="0">
              <a:solidFill>
                <a:prstClr val="black">
                  <a:tint val="75000"/>
                </a:prstClr>
              </a:solidFill>
              <a:latin typeface="游ゴシック" panose="020F0502020204030204"/>
            </a:endParaRPr>
          </a:p>
        </p:txBody>
      </p:sp>
    </p:spTree>
    <p:extLst>
      <p:ext uri="{BB962C8B-B14F-4D97-AF65-F5344CB8AC3E}">
        <p14:creationId xmlns:p14="http://schemas.microsoft.com/office/powerpoint/2010/main" val="9177380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テキスト プレースホルダー 2">
            <a:extLst>
              <a:ext uri="{FF2B5EF4-FFF2-40B4-BE49-F238E27FC236}">
                <a16:creationId xmlns:a16="http://schemas.microsoft.com/office/drawing/2014/main" id="{E10B3E36-44C3-4B37-8DFD-FDC3421AEDAC}"/>
              </a:ext>
            </a:extLst>
          </p:cNvPr>
          <p:cNvSpPr>
            <a:spLocks noGrp="1"/>
          </p:cNvSpPr>
          <p:nvPr>
            <p:ph type="body" sz="quarter" idx="11"/>
          </p:nvPr>
        </p:nvSpPr>
        <p:spPr>
          <a:xfrm>
            <a:off x="201598" y="3728864"/>
            <a:ext cx="6481143" cy="1096737"/>
          </a:xfrm>
          <a:prstGeom prst="rect">
            <a:avLst/>
          </a:prstGeom>
        </p:spPr>
        <p:txBody>
          <a:bodyPr anchor="ctr">
            <a:normAutofit/>
          </a:bodyPr>
          <a:lstStyle/>
          <a:p>
            <a:pPr marL="0" indent="0" algn="ctr">
              <a:spcBef>
                <a:spcPts val="0"/>
              </a:spcBef>
              <a:spcAft>
                <a:spcPts val="415"/>
              </a:spcAft>
              <a:buNone/>
            </a:pPr>
            <a:r>
              <a:rPr lang="en-US" altLang="ja-JP" sz="2000" b="1" dirty="0">
                <a:latin typeface="Meiryo UI" panose="020B0604030504040204" pitchFamily="50" charset="-128"/>
                <a:ea typeface="Meiryo UI" panose="020B0604030504040204" pitchFamily="50" charset="-128"/>
              </a:rPr>
              <a:t>STEP</a:t>
            </a:r>
            <a:r>
              <a:rPr lang="ja-JP" altLang="en-US" sz="2000" b="1" dirty="0">
                <a:latin typeface="Meiryo UI" panose="020B0604030504040204" pitchFamily="50" charset="-128"/>
                <a:ea typeface="Meiryo UI" panose="020B0604030504040204" pitchFamily="50" charset="-128"/>
              </a:rPr>
              <a:t>１　部局横断的な検討体制の構築</a:t>
            </a:r>
          </a:p>
        </p:txBody>
      </p:sp>
      <p:grpSp>
        <p:nvGrpSpPr>
          <p:cNvPr id="15" name="グループ化 14"/>
          <p:cNvGrpSpPr/>
          <p:nvPr/>
        </p:nvGrpSpPr>
        <p:grpSpPr>
          <a:xfrm>
            <a:off x="4500115" y="91989"/>
            <a:ext cx="2261573" cy="304187"/>
            <a:chOff x="6897216" y="-540585"/>
            <a:chExt cx="3240512" cy="378330"/>
          </a:xfrm>
        </p:grpSpPr>
        <p:sp>
          <p:nvSpPr>
            <p:cNvPr id="16" name="ホームベース 15"/>
            <p:cNvSpPr/>
            <p:nvPr/>
          </p:nvSpPr>
          <p:spPr>
            <a:xfrm>
              <a:off x="7437184"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STEP2</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ホームベース 16"/>
            <p:cNvSpPr/>
            <p:nvPr/>
          </p:nvSpPr>
          <p:spPr>
            <a:xfrm>
              <a:off x="6897216" y="-531440"/>
              <a:ext cx="540000" cy="369185"/>
            </a:xfrm>
            <a:prstGeom prst="homePlate">
              <a:avLst>
                <a:gd name="adj" fmla="val 29722"/>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ホームベース 17"/>
            <p:cNvSpPr/>
            <p:nvPr/>
          </p:nvSpPr>
          <p:spPr>
            <a:xfrm>
              <a:off x="7977336" y="-540585"/>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STEP3</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ホームベース 18"/>
            <p:cNvSpPr/>
            <p:nvPr/>
          </p:nvSpPr>
          <p:spPr>
            <a:xfrm>
              <a:off x="8517456"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STEP4</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ホームベース 19"/>
            <p:cNvSpPr/>
            <p:nvPr/>
          </p:nvSpPr>
          <p:spPr>
            <a:xfrm>
              <a:off x="9057456" y="-531439"/>
              <a:ext cx="540000" cy="369184"/>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STEP5</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ホームベース 20"/>
            <p:cNvSpPr/>
            <p:nvPr/>
          </p:nvSpPr>
          <p:spPr>
            <a:xfrm>
              <a:off x="9597728" y="-531439"/>
              <a:ext cx="540000" cy="369184"/>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STEP6</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2</a:t>
            </a:fld>
            <a:endParaRPr kumimoji="1" lang="ja-JP" altLang="en-US" dirty="0"/>
          </a:p>
        </p:txBody>
      </p:sp>
      <p:sp>
        <p:nvSpPr>
          <p:cNvPr id="11" name="角丸四角形 10"/>
          <p:cNvSpPr/>
          <p:nvPr/>
        </p:nvSpPr>
        <p:spPr>
          <a:xfrm>
            <a:off x="1305080" y="4476639"/>
            <a:ext cx="4248000" cy="36000"/>
          </a:xfrm>
          <a:prstGeom prst="roundRect">
            <a:avLst>
              <a:gd name="adj" fmla="val 50000"/>
            </a:avLst>
          </a:prstGeom>
          <a:solidFill>
            <a:srgbClr val="C1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1340768" y="7329264"/>
            <a:ext cx="4176464" cy="936104"/>
          </a:xfrm>
          <a:prstGeom prst="rect">
            <a:avLst/>
          </a:prstGeom>
          <a:noFill/>
          <a:ln>
            <a:solidFill>
              <a:schemeClr val="bg1">
                <a:lumMod val="65000"/>
              </a:schemeClr>
            </a:solidFill>
            <a:prstDash val="sysDot"/>
          </a:ln>
        </p:spPr>
        <p:txBody>
          <a:bodyPr wrap="square" rtlCol="0" anchor="ctr">
            <a:noAutofit/>
          </a:bodyPr>
          <a:lstStyle/>
          <a:p>
            <a:pPr>
              <a:spcBef>
                <a:spcPts val="600"/>
              </a:spcBef>
            </a:pPr>
            <a:r>
              <a:rPr lang="ja-JP" altLang="en-US" sz="1400" dirty="0">
                <a:solidFill>
                  <a:schemeClr val="bg1">
                    <a:lumMod val="65000"/>
                  </a:schemeClr>
                </a:solidFill>
                <a:latin typeface="Meiryo UI" panose="020B0604030504040204" pitchFamily="50" charset="-128"/>
                <a:ea typeface="Meiryo UI" panose="020B0604030504040204" pitchFamily="50" charset="-128"/>
              </a:rPr>
              <a:t>　</a:t>
            </a:r>
            <a:r>
              <a:rPr lang="ja-JP" altLang="en-US" sz="1400" dirty="0" smtClean="0">
                <a:solidFill>
                  <a:schemeClr val="bg1">
                    <a:lumMod val="65000"/>
                  </a:schemeClr>
                </a:solidFill>
                <a:latin typeface="Meiryo UI" panose="020B0604030504040204" pitchFamily="50" charset="-128"/>
                <a:ea typeface="Meiryo UI" panose="020B0604030504040204" pitchFamily="50" charset="-128"/>
              </a:rPr>
              <a:t>作業時期：</a:t>
            </a:r>
            <a:endParaRPr lang="en-US" altLang="ja-JP" sz="1400" dirty="0" smtClean="0">
              <a:solidFill>
                <a:schemeClr val="bg1">
                  <a:lumMod val="65000"/>
                </a:schemeClr>
              </a:solidFill>
              <a:latin typeface="Meiryo UI" panose="020B0604030504040204" pitchFamily="50" charset="-128"/>
              <a:ea typeface="Meiryo UI" panose="020B0604030504040204" pitchFamily="50" charset="-128"/>
            </a:endParaRPr>
          </a:p>
          <a:p>
            <a:pPr>
              <a:spcBef>
                <a:spcPts val="600"/>
              </a:spcBef>
            </a:pPr>
            <a:r>
              <a:rPr kumimoji="1" lang="ja-JP" altLang="en-US" sz="1400" dirty="0" smtClean="0">
                <a:solidFill>
                  <a:schemeClr val="bg1">
                    <a:lumMod val="65000"/>
                  </a:schemeClr>
                </a:solidFill>
                <a:latin typeface="Meiryo UI" panose="020B0604030504040204" pitchFamily="50" charset="-128"/>
                <a:ea typeface="Meiryo UI" panose="020B0604030504040204" pitchFamily="50" charset="-128"/>
              </a:rPr>
              <a:t>　（目安）</a:t>
            </a:r>
            <a:endParaRPr kumimoji="1" lang="ja-JP" altLang="en-US" sz="1400" dirty="0">
              <a:solidFill>
                <a:schemeClr val="bg1">
                  <a:lumMod val="6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327623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6750571" cy="720080"/>
          </a:xfrm>
        </p:spPr>
        <p:txBody>
          <a:bodyPr>
            <a:noAutofit/>
          </a:bodyPr>
          <a:lstStyle/>
          <a:p>
            <a:pPr>
              <a:lnSpc>
                <a:spcPct val="100000"/>
              </a:lnSpc>
              <a:spcBef>
                <a:spcPts val="600"/>
              </a:spcBef>
            </a:pPr>
            <a:r>
              <a:rPr lang="en-US" altLang="ja-JP" sz="900" dirty="0">
                <a:solidFill>
                  <a:srgbClr val="000000"/>
                </a:solidFill>
                <a:latin typeface="Meiryo UI" panose="020B0604030504040204" pitchFamily="50" charset="-128"/>
                <a:ea typeface="Meiryo UI" panose="020B0604030504040204" pitchFamily="50" charset="-128"/>
              </a:rPr>
              <a:t>STEP1</a:t>
            </a:r>
            <a:r>
              <a:rPr lang="ja-JP" altLang="en-US" sz="900" dirty="0">
                <a:solidFill>
                  <a:srgbClr val="000000"/>
                </a:solidFill>
                <a:latin typeface="Meiryo UI" panose="020B0604030504040204" pitchFamily="50" charset="-128"/>
                <a:ea typeface="Meiryo UI" panose="020B0604030504040204" pitchFamily="50" charset="-128"/>
              </a:rPr>
              <a:t>　部局横断的な検討体制の</a:t>
            </a:r>
            <a:r>
              <a:rPr lang="ja-JP" altLang="en-US" sz="900" dirty="0" smtClean="0">
                <a:solidFill>
                  <a:srgbClr val="000000"/>
                </a:solidFill>
                <a:latin typeface="Meiryo UI" panose="020B0604030504040204" pitchFamily="50" charset="-128"/>
                <a:ea typeface="Meiryo UI" panose="020B0604030504040204" pitchFamily="50" charset="-128"/>
              </a:rPr>
              <a:t>構築</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1-1</a:t>
            </a:r>
            <a:r>
              <a:rPr lang="ja-JP" altLang="en-US" sz="1200" dirty="0" smtClean="0">
                <a:solidFill>
                  <a:srgbClr val="000000"/>
                </a:solidFill>
                <a:latin typeface="Meiryo UI" panose="020B0604030504040204" pitchFamily="50" charset="-128"/>
                <a:ea typeface="Meiryo UI" panose="020B0604030504040204" pitchFamily="50" charset="-128"/>
              </a:rPr>
              <a:t>　組織</a:t>
            </a:r>
            <a:r>
              <a:rPr lang="ja-JP" altLang="en-US" sz="1200" dirty="0">
                <a:solidFill>
                  <a:srgbClr val="000000"/>
                </a:solidFill>
                <a:latin typeface="Meiryo UI" panose="020B0604030504040204" pitchFamily="50" charset="-128"/>
                <a:ea typeface="Meiryo UI" panose="020B0604030504040204" pitchFamily="50" charset="-128"/>
              </a:rPr>
              <a:t>横断的</a:t>
            </a:r>
            <a:r>
              <a:rPr lang="ja-JP" altLang="en-US" sz="1200" dirty="0" smtClean="0">
                <a:solidFill>
                  <a:srgbClr val="000000"/>
                </a:solidFill>
                <a:latin typeface="Meiryo UI" panose="020B0604030504040204" pitchFamily="50" charset="-128"/>
                <a:ea typeface="Meiryo UI" panose="020B0604030504040204" pitchFamily="50" charset="-128"/>
              </a:rPr>
              <a:t>なプロジェクトチームの組成</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プロジェクトチームの</a:t>
            </a:r>
            <a:r>
              <a:rPr lang="ja-JP" altLang="en-US" sz="1800" b="1" dirty="0">
                <a:solidFill>
                  <a:srgbClr val="000000"/>
                </a:solidFill>
                <a:latin typeface="Meiryo UI" panose="020B0604030504040204" pitchFamily="50" charset="-128"/>
                <a:ea typeface="Meiryo UI" panose="020B0604030504040204" pitchFamily="50" charset="-128"/>
              </a:rPr>
              <a:t>構築</a:t>
            </a:r>
          </a:p>
        </p:txBody>
      </p:sp>
      <p:graphicFrame>
        <p:nvGraphicFramePr>
          <p:cNvPr id="8" name="表 7"/>
          <p:cNvGraphicFramePr>
            <a:graphicFrameLocks noGrp="1"/>
          </p:cNvGraphicFramePr>
          <p:nvPr>
            <p:extLst>
              <p:ext uri="{D42A27DB-BD31-4B8C-83A1-F6EECF244321}">
                <p14:modId xmlns:p14="http://schemas.microsoft.com/office/powerpoint/2010/main" val="3197108060"/>
              </p:ext>
            </p:extLst>
          </p:nvPr>
        </p:nvGraphicFramePr>
        <p:xfrm>
          <a:off x="332656" y="1568624"/>
          <a:ext cx="6227148" cy="7891893"/>
        </p:xfrm>
        <a:graphic>
          <a:graphicData uri="http://schemas.openxmlformats.org/drawingml/2006/table">
            <a:tbl>
              <a:tblPr firstRow="1" bandRow="1">
                <a:tableStyleId>{5C22544A-7EE6-4342-B048-85BDC9FD1C3A}</a:tableStyleId>
              </a:tblPr>
              <a:tblGrid>
                <a:gridCol w="1048739">
                  <a:extLst>
                    <a:ext uri="{9D8B030D-6E8A-4147-A177-3AD203B41FA5}">
                      <a16:colId xmlns:a16="http://schemas.microsoft.com/office/drawing/2014/main" val="955028727"/>
                    </a:ext>
                  </a:extLst>
                </a:gridCol>
                <a:gridCol w="1152128">
                  <a:extLst>
                    <a:ext uri="{9D8B030D-6E8A-4147-A177-3AD203B41FA5}">
                      <a16:colId xmlns:a16="http://schemas.microsoft.com/office/drawing/2014/main" val="276225807"/>
                    </a:ext>
                  </a:extLst>
                </a:gridCol>
                <a:gridCol w="1728192">
                  <a:extLst>
                    <a:ext uri="{9D8B030D-6E8A-4147-A177-3AD203B41FA5}">
                      <a16:colId xmlns:a16="http://schemas.microsoft.com/office/drawing/2014/main" val="1517053351"/>
                    </a:ext>
                  </a:extLst>
                </a:gridCol>
                <a:gridCol w="1650089">
                  <a:extLst>
                    <a:ext uri="{9D8B030D-6E8A-4147-A177-3AD203B41FA5}">
                      <a16:colId xmlns:a16="http://schemas.microsoft.com/office/drawing/2014/main" val="4058563160"/>
                    </a:ext>
                  </a:extLst>
                </a:gridCol>
                <a:gridCol w="648000">
                  <a:extLst>
                    <a:ext uri="{9D8B030D-6E8A-4147-A177-3AD203B41FA5}">
                      <a16:colId xmlns:a16="http://schemas.microsoft.com/office/drawing/2014/main" val="3892589825"/>
                    </a:ext>
                  </a:extLst>
                </a:gridCol>
              </a:tblGrid>
              <a:tr h="249258">
                <a:tc>
                  <a:txBody>
                    <a:bodyPr/>
                    <a:lstStyle/>
                    <a:p>
                      <a:pPr algn="ctr"/>
                      <a:r>
                        <a:rPr kumimoji="1" lang="ja-JP" altLang="en-US" sz="1100" dirty="0" smtClean="0">
                          <a:solidFill>
                            <a:srgbClr val="FFFFFF"/>
                          </a:solidFill>
                          <a:latin typeface="Meiryo UI" panose="020B0604030504040204" pitchFamily="50" charset="-128"/>
                          <a:ea typeface="Meiryo UI" panose="020B0604030504040204" pitchFamily="50" charset="-128"/>
                        </a:rPr>
                        <a:t>所属</a:t>
                      </a:r>
                      <a:endParaRPr kumimoji="1" lang="ja-JP" altLang="en-US" sz="1100" dirty="0">
                        <a:solidFill>
                          <a:srgbClr val="FFFFFF"/>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smtClean="0">
                          <a:solidFill>
                            <a:schemeClr val="bg1"/>
                          </a:solidFill>
                          <a:latin typeface="Meiryo UI" panose="020B0604030504040204" pitchFamily="50" charset="-128"/>
                          <a:ea typeface="Meiryo UI" panose="020B0604030504040204" pitchFamily="50" charset="-128"/>
                        </a:rPr>
                        <a:t>部署名</a:t>
                      </a:r>
                      <a:endParaRPr kumimoji="1" lang="ja-JP" altLang="en-US" sz="1100" dirty="0">
                        <a:solidFill>
                          <a:schemeClr val="bg1"/>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smtClean="0">
                          <a:solidFill>
                            <a:schemeClr val="bg1"/>
                          </a:solidFill>
                          <a:latin typeface="Meiryo UI" panose="020B0604030504040204" pitchFamily="50" charset="-128"/>
                          <a:ea typeface="Meiryo UI" panose="020B0604030504040204" pitchFamily="50" charset="-128"/>
                        </a:rPr>
                        <a:t>役職</a:t>
                      </a:r>
                      <a:endParaRPr kumimoji="1" lang="ja-JP" altLang="en-US" sz="1100" dirty="0">
                        <a:solidFill>
                          <a:schemeClr val="bg1"/>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smtClean="0">
                          <a:solidFill>
                            <a:schemeClr val="bg1"/>
                          </a:solidFill>
                          <a:latin typeface="Meiryo UI" panose="020B0604030504040204" pitchFamily="50" charset="-128"/>
                          <a:ea typeface="Meiryo UI" panose="020B0604030504040204" pitchFamily="50" charset="-128"/>
                        </a:rPr>
                        <a:t>氏名</a:t>
                      </a:r>
                      <a:endParaRPr kumimoji="1" lang="ja-JP" altLang="en-US" sz="1100" dirty="0">
                        <a:solidFill>
                          <a:schemeClr val="bg1"/>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smtClean="0">
                          <a:solidFill>
                            <a:schemeClr val="bg1"/>
                          </a:solidFill>
                          <a:latin typeface="Meiryo UI" panose="020B0604030504040204" pitchFamily="50" charset="-128"/>
                          <a:ea typeface="Meiryo UI" panose="020B0604030504040204" pitchFamily="50" charset="-128"/>
                        </a:rPr>
                        <a:t>リーダー</a:t>
                      </a:r>
                      <a:endParaRPr kumimoji="1" lang="ja-JP" altLang="en-US" sz="1100" dirty="0">
                        <a:solidFill>
                          <a:schemeClr val="bg1"/>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1697199434"/>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337513163"/>
                  </a:ext>
                </a:extLst>
              </a:tr>
              <a:tr h="218361">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1000" b="1"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62701642"/>
                  </a:ext>
                </a:extLst>
              </a:tr>
              <a:tr h="218361">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1000" b="1"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951693620"/>
                  </a:ext>
                </a:extLst>
              </a:tr>
              <a:tr h="218361">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1000" b="1"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513881043"/>
                  </a:ext>
                </a:extLst>
              </a:tr>
              <a:tr h="218361">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1000" b="1"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181833409"/>
                  </a:ext>
                </a:extLst>
              </a:tr>
              <a:tr h="218361">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1000" b="1"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369935196"/>
                  </a:ext>
                </a:extLst>
              </a:tr>
              <a:tr h="218361">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1000" b="1"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996588917"/>
                  </a:ext>
                </a:extLst>
              </a:tr>
              <a:tr h="218361">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1000" b="1"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459212411"/>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887436658"/>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060425681"/>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592046656"/>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15810074"/>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605211027"/>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143128954"/>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72569952"/>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528707365"/>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018133861"/>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480059869"/>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474649953"/>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07360935"/>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6050766"/>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483755213"/>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979887136"/>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88476498"/>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938108403"/>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025550656"/>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590000321"/>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528142299"/>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043083503"/>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261991164"/>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298270448"/>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15256246"/>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04370937"/>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56631692"/>
                  </a:ext>
                </a:extLst>
              </a:tr>
              <a:tr h="218361">
                <a:tc>
                  <a:txBody>
                    <a:bodyPr/>
                    <a:lstStyle/>
                    <a:p>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81909054"/>
                  </a:ext>
                </a:extLst>
              </a:tr>
            </a:tbl>
          </a:graphicData>
        </a:graphic>
      </p:graphicFrame>
      <p:sp>
        <p:nvSpPr>
          <p:cNvPr id="20" name="角丸四角形 19"/>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rPr>
              <a:t>地域評価ツール</a:t>
            </a:r>
            <a:r>
              <a:rPr kumimoji="0" lang="en-US" altLang="ja-JP" sz="1000" kern="0" dirty="0" smtClean="0">
                <a:solidFill>
                  <a:srgbClr val="000000"/>
                </a:solidFill>
                <a:latin typeface="Meiryo UI" panose="020B0604030504040204" pitchFamily="50" charset="-128"/>
                <a:ea typeface="Meiryo UI" panose="020B0604030504040204" pitchFamily="50" charset="-128"/>
              </a:rPr>
              <a:t>:p.10</a:t>
            </a:r>
            <a:r>
              <a:rPr kumimoji="0" lang="ja-JP" altLang="en-US" sz="1000" kern="0" dirty="0" smtClean="0">
                <a:solidFill>
                  <a:srgbClr val="000000"/>
                </a:solidFill>
                <a:latin typeface="Meiryo UI" panose="020B0604030504040204" pitchFamily="50" charset="-128"/>
                <a:ea typeface="Meiryo UI" panose="020B0604030504040204" pitchFamily="50" charset="-128"/>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17</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17" name="正方形/長方形 16"/>
          <p:cNvSpPr/>
          <p:nvPr/>
        </p:nvSpPr>
        <p:spPr>
          <a:xfrm>
            <a:off x="395718" y="803389"/>
            <a:ext cx="5989102" cy="62121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spcBef>
                <a:spcPts val="600"/>
              </a:spcBef>
              <a:buFont typeface="Wingdings" panose="05000000000000000000" pitchFamily="2" charset="2"/>
              <a:buChar char="ü"/>
            </a:pPr>
            <a:r>
              <a:rPr lang="ja-JP" altLang="en-US" sz="1050" dirty="0" smtClean="0">
                <a:solidFill>
                  <a:srgbClr val="000000"/>
                </a:solidFill>
                <a:latin typeface="Meiryo UI" panose="020B0604030504040204" pitchFamily="50" charset="-128"/>
                <a:ea typeface="Meiryo UI" panose="020B0604030504040204" pitchFamily="50" charset="-128"/>
                <a:cs typeface="Arial"/>
              </a:rPr>
              <a:t>「地域アプローチ」による取組のプロジェクトメンバーを一覧にしてまとめる。中心となる事務局（コアメンバー）が誰かを明確に整理しておく</a:t>
            </a:r>
            <a:endParaRPr lang="en-US" altLang="ja-JP" sz="1050" dirty="0">
              <a:solidFill>
                <a:srgbClr val="000000"/>
              </a:solidFill>
              <a:latin typeface="Meiryo UI" panose="020B0604030504040204" pitchFamily="50" charset="-128"/>
              <a:ea typeface="Meiryo UI" panose="020B0604030504040204" pitchFamily="50" charset="-128"/>
              <a:cs typeface="Arial"/>
            </a:endParaRPr>
          </a:p>
          <a:p>
            <a:pPr marL="285750" indent="-285750">
              <a:spcBef>
                <a:spcPts val="600"/>
              </a:spcBef>
              <a:buFont typeface="Wingdings" panose="05000000000000000000" pitchFamily="2" charset="2"/>
              <a:buChar char="ü"/>
            </a:pPr>
            <a:r>
              <a:rPr lang="ja-JP" altLang="en-US" sz="1050" dirty="0">
                <a:solidFill>
                  <a:srgbClr val="000000"/>
                </a:solidFill>
                <a:latin typeface="Meiryo UI" panose="020B0604030504040204" pitchFamily="50" charset="-128"/>
                <a:ea typeface="Meiryo UI" panose="020B0604030504040204" pitchFamily="50" charset="-128"/>
                <a:cs typeface="Arial"/>
              </a:rPr>
              <a:t>本シート</a:t>
            </a:r>
            <a:r>
              <a:rPr lang="ja-JP" altLang="en-US" sz="1050" dirty="0" smtClean="0">
                <a:solidFill>
                  <a:srgbClr val="000000"/>
                </a:solidFill>
                <a:latin typeface="Meiryo UI" panose="020B0604030504040204" pitchFamily="50" charset="-128"/>
                <a:ea typeface="Meiryo UI" panose="020B0604030504040204" pitchFamily="50" charset="-128"/>
                <a:cs typeface="Arial"/>
              </a:rPr>
              <a:t>は、各</a:t>
            </a:r>
            <a:r>
              <a:rPr lang="en-US" altLang="ja-JP" sz="1050" dirty="0" smtClean="0">
                <a:solidFill>
                  <a:srgbClr val="000000"/>
                </a:solidFill>
                <a:latin typeface="Meiryo UI" panose="020B0604030504040204" pitchFamily="50" charset="-128"/>
                <a:ea typeface="Meiryo UI" panose="020B0604030504040204" pitchFamily="50" charset="-128"/>
                <a:cs typeface="Arial"/>
              </a:rPr>
              <a:t>STEP</a:t>
            </a:r>
            <a:r>
              <a:rPr lang="ja-JP" altLang="en-US" sz="1050" dirty="0">
                <a:solidFill>
                  <a:srgbClr val="000000"/>
                </a:solidFill>
                <a:latin typeface="Meiryo UI" panose="020B0604030504040204" pitchFamily="50" charset="-128"/>
                <a:ea typeface="Meiryo UI" panose="020B0604030504040204" pitchFamily="50" charset="-128"/>
                <a:cs typeface="Arial"/>
              </a:rPr>
              <a:t>の検討を経て協力者・関係者が増えるごとに更新を</a:t>
            </a:r>
            <a:r>
              <a:rPr lang="ja-JP" altLang="en-US" sz="1050" dirty="0" smtClean="0">
                <a:solidFill>
                  <a:srgbClr val="000000"/>
                </a:solidFill>
                <a:latin typeface="Meiryo UI" panose="020B0604030504040204" pitchFamily="50" charset="-128"/>
                <a:ea typeface="Meiryo UI" panose="020B0604030504040204" pitchFamily="50" charset="-128"/>
                <a:cs typeface="Arial"/>
              </a:rPr>
              <a:t>行う</a:t>
            </a:r>
            <a:endParaRPr lang="ja-JP" altLang="en-US" sz="1050" dirty="0">
              <a:solidFill>
                <a:srgbClr val="000000"/>
              </a:solidFill>
              <a:latin typeface="Meiryo UI" panose="020B0604030504040204" pitchFamily="50" charset="-128"/>
              <a:ea typeface="Meiryo UI" panose="020B0604030504040204" pitchFamily="50" charset="-128"/>
              <a:cs typeface="Arial"/>
            </a:endParaRPr>
          </a:p>
        </p:txBody>
      </p:sp>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3</a:t>
            </a:fld>
            <a:endParaRPr kumimoji="1" lang="ja-JP" altLang="en-US"/>
          </a:p>
        </p:txBody>
      </p:sp>
      <p:grpSp>
        <p:nvGrpSpPr>
          <p:cNvPr id="13" name="グループ化 12"/>
          <p:cNvGrpSpPr/>
          <p:nvPr/>
        </p:nvGrpSpPr>
        <p:grpSpPr>
          <a:xfrm>
            <a:off x="4257368" y="128464"/>
            <a:ext cx="2484000" cy="298059"/>
            <a:chOff x="7298941" y="139718"/>
            <a:chExt cx="2484000" cy="298059"/>
          </a:xfrm>
        </p:grpSpPr>
        <p:sp>
          <p:nvSpPr>
            <p:cNvPr id="14" name="ホームベース 13"/>
            <p:cNvSpPr/>
            <p:nvPr/>
          </p:nvSpPr>
          <p:spPr>
            <a:xfrm>
              <a:off x="7301825" y="293777"/>
              <a:ext cx="828000" cy="144000"/>
            </a:xfrm>
            <a:prstGeom prst="homePlate">
              <a:avLst>
                <a:gd name="adj" fmla="val 29722"/>
              </a:avLst>
            </a:prstGeom>
            <a:solidFill>
              <a:srgbClr val="79DC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rPr>
                <a:t>STEP1-1</a:t>
              </a:r>
            </a:p>
          </p:txBody>
        </p:sp>
        <p:sp>
          <p:nvSpPr>
            <p:cNvPr id="15" name="ホームベース 14"/>
            <p:cNvSpPr/>
            <p:nvPr/>
          </p:nvSpPr>
          <p:spPr>
            <a:xfrm>
              <a:off x="7298941" y="139718"/>
              <a:ext cx="2484000" cy="144000"/>
            </a:xfrm>
            <a:prstGeom prst="homePlate">
              <a:avLst>
                <a:gd name="adj" fmla="val 29722"/>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rPr>
                <a:t>STEP1</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6" name="ホームベース 15"/>
            <p:cNvSpPr/>
            <p:nvPr/>
          </p:nvSpPr>
          <p:spPr>
            <a:xfrm>
              <a:off x="8118510"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rPr>
                <a:t>STEP1-2</a:t>
              </a:r>
            </a:p>
          </p:txBody>
        </p:sp>
        <p:sp>
          <p:nvSpPr>
            <p:cNvPr id="26" name="ホームベース 25"/>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rPr>
                <a:t>STEP1-3</a:t>
              </a:r>
            </a:p>
          </p:txBody>
        </p:sp>
      </p:grpSp>
    </p:spTree>
    <p:extLst>
      <p:ext uri="{BB962C8B-B14F-4D97-AF65-F5344CB8AC3E}">
        <p14:creationId xmlns:p14="http://schemas.microsoft.com/office/powerpoint/2010/main" val="31715546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6750571" cy="720080"/>
          </a:xfrm>
        </p:spPr>
        <p:txBody>
          <a:bodyPr>
            <a:noAutofit/>
          </a:bodyPr>
          <a:lstStyle/>
          <a:p>
            <a:pPr>
              <a:lnSpc>
                <a:spcPct val="100000"/>
              </a:lnSpc>
              <a:spcBef>
                <a:spcPts val="600"/>
              </a:spcBef>
            </a:pPr>
            <a:r>
              <a:rPr lang="en-US" altLang="ja-JP" sz="900" dirty="0">
                <a:solidFill>
                  <a:srgbClr val="000000"/>
                </a:solidFill>
                <a:latin typeface="Meiryo UI" panose="020B0604030504040204" pitchFamily="50" charset="-128"/>
                <a:ea typeface="Meiryo UI" panose="020B0604030504040204" pitchFamily="50" charset="-128"/>
              </a:rPr>
              <a:t>STEP1</a:t>
            </a:r>
            <a:r>
              <a:rPr lang="ja-JP" altLang="en-US" sz="900" dirty="0">
                <a:solidFill>
                  <a:srgbClr val="000000"/>
                </a:solidFill>
                <a:latin typeface="Meiryo UI" panose="020B0604030504040204" pitchFamily="50" charset="-128"/>
                <a:ea typeface="Meiryo UI" panose="020B0604030504040204" pitchFamily="50" charset="-128"/>
              </a:rPr>
              <a:t>　部局横断的な検討体制の</a:t>
            </a:r>
            <a:r>
              <a:rPr lang="ja-JP" altLang="en-US" sz="900" dirty="0" smtClean="0">
                <a:solidFill>
                  <a:srgbClr val="000000"/>
                </a:solidFill>
                <a:latin typeface="Meiryo UI" panose="020B0604030504040204" pitchFamily="50" charset="-128"/>
                <a:ea typeface="Meiryo UI" panose="020B0604030504040204" pitchFamily="50" charset="-128"/>
              </a:rPr>
              <a:t>構築</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1-2</a:t>
            </a:r>
            <a:r>
              <a:rPr lang="ja-JP" altLang="en-US" sz="1200" dirty="0" smtClean="0">
                <a:solidFill>
                  <a:srgbClr val="000000"/>
                </a:solidFill>
                <a:latin typeface="Meiryo UI" panose="020B0604030504040204" pitchFamily="50" charset="-128"/>
                <a:ea typeface="Meiryo UI" panose="020B0604030504040204" pitchFamily="50" charset="-128"/>
              </a:rPr>
              <a:t>　現状の把握（既存事業の棚卸し等）</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既存</a:t>
            </a:r>
            <a:r>
              <a:rPr lang="ja-JP" altLang="en-US" sz="1800" b="1" dirty="0">
                <a:solidFill>
                  <a:srgbClr val="000000"/>
                </a:solidFill>
                <a:latin typeface="Meiryo UI" panose="020B0604030504040204" pitchFamily="50" charset="-128"/>
                <a:ea typeface="Meiryo UI" panose="020B0604030504040204" pitchFamily="50" charset="-128"/>
              </a:rPr>
              <a:t>事業</a:t>
            </a:r>
            <a:r>
              <a:rPr lang="ja-JP" altLang="en-US" sz="1800" b="1" dirty="0" smtClean="0">
                <a:solidFill>
                  <a:srgbClr val="000000"/>
                </a:solidFill>
                <a:latin typeface="Meiryo UI" panose="020B0604030504040204" pitchFamily="50" charset="-128"/>
                <a:ea typeface="Meiryo UI" panose="020B0604030504040204" pitchFamily="50" charset="-128"/>
              </a:rPr>
              <a:t>の棚卸し</a:t>
            </a:r>
            <a:endParaRPr lang="ja-JP" altLang="en-US" sz="1800" b="1" dirty="0">
              <a:solidFill>
                <a:srgbClr val="000000"/>
              </a:solidFill>
              <a:latin typeface="Meiryo UI" panose="020B0604030504040204" pitchFamily="50" charset="-128"/>
              <a:ea typeface="Meiryo UI" panose="020B0604030504040204" pitchFamily="50" charset="-128"/>
            </a:endParaRPr>
          </a:p>
        </p:txBody>
      </p:sp>
      <p:sp>
        <p:nvSpPr>
          <p:cNvPr id="20" name="角丸四角形 19"/>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18</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22</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395718" y="848544"/>
            <a:ext cx="6048000" cy="62121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lang="ja-JP" altLang="en-US" sz="1050" dirty="0" smtClean="0">
                <a:solidFill>
                  <a:srgbClr val="000000"/>
                </a:solidFill>
                <a:latin typeface="Meiryo UI" panose="020B0604030504040204" pitchFamily="50" charset="-128"/>
                <a:ea typeface="Meiryo UI" panose="020B0604030504040204" pitchFamily="50" charset="-128"/>
                <a:cs typeface="Arial"/>
              </a:rPr>
              <a:t>地方公共団体で行う少子化対策の取組をライフステージごとの施策一覧に整理するため、本シートを使って個別事業の情報を収集する</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本シート</a:t>
            </a:r>
            <a:r>
              <a:rPr lang="ja-JP" altLang="en-US" sz="1050" dirty="0" smtClean="0">
                <a:solidFill>
                  <a:srgbClr val="000000"/>
                </a:solidFill>
                <a:latin typeface="Meiryo UI" panose="020B0604030504040204" pitchFamily="50" charset="-128"/>
                <a:ea typeface="Meiryo UI" panose="020B0604030504040204" pitchFamily="50" charset="-128"/>
                <a:cs typeface="Arial"/>
              </a:rPr>
              <a:t>を各関係部署に配布し、記載を依頼することで作成する。既存の実施施策シートや事業評価シートがあればそれを代用することも可能</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
        <p:nvSpPr>
          <p:cNvPr id="2" name="スライド番号プレースホルダー 1"/>
          <p:cNvSpPr>
            <a:spLocks noGrp="1"/>
          </p:cNvSpPr>
          <p:nvPr>
            <p:ph type="sldNum" sz="quarter" idx="4"/>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582A7668-28FA-432C-9178-0258091D64ED}" type="slidenum">
              <a:rPr kumimoji="1" lang="ja-JP" altLang="en-US" sz="675"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4</a:t>
            </a:fld>
            <a:endParaRPr kumimoji="1" lang="ja-JP" altLang="en-US" sz="675"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grpSp>
        <p:nvGrpSpPr>
          <p:cNvPr id="13" name="グループ化 12"/>
          <p:cNvGrpSpPr/>
          <p:nvPr/>
        </p:nvGrpSpPr>
        <p:grpSpPr>
          <a:xfrm>
            <a:off x="4257368" y="128464"/>
            <a:ext cx="2484000" cy="298059"/>
            <a:chOff x="7298941" y="139718"/>
            <a:chExt cx="2484000" cy="298059"/>
          </a:xfrm>
        </p:grpSpPr>
        <p:sp>
          <p:nvSpPr>
            <p:cNvPr id="14" name="ホームベース 13"/>
            <p:cNvSpPr/>
            <p:nvPr/>
          </p:nvSpPr>
          <p:spPr>
            <a:xfrm>
              <a:off x="7301825"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STEP1-1</a:t>
              </a:r>
            </a:p>
          </p:txBody>
        </p:sp>
        <p:sp>
          <p:nvSpPr>
            <p:cNvPr id="15" name="ホームベース 14"/>
            <p:cNvSpPr/>
            <p:nvPr/>
          </p:nvSpPr>
          <p:spPr>
            <a:xfrm>
              <a:off x="7298941" y="139718"/>
              <a:ext cx="2484000" cy="144000"/>
            </a:xfrm>
            <a:prstGeom prst="homePlate">
              <a:avLst>
                <a:gd name="adj" fmla="val 29722"/>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ホームベース 15"/>
            <p:cNvSpPr/>
            <p:nvPr/>
          </p:nvSpPr>
          <p:spPr>
            <a:xfrm>
              <a:off x="8118510" y="293777"/>
              <a:ext cx="828000" cy="144000"/>
            </a:xfrm>
            <a:prstGeom prst="homePlate">
              <a:avLst>
                <a:gd name="adj" fmla="val 29722"/>
              </a:avLst>
            </a:prstGeom>
            <a:solidFill>
              <a:srgbClr val="21C5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STEP1-2</a:t>
              </a:r>
            </a:p>
          </p:txBody>
        </p:sp>
        <p:sp>
          <p:nvSpPr>
            <p:cNvPr id="26" name="ホームベース 25"/>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STEP1-3</a:t>
              </a:r>
            </a:p>
          </p:txBody>
        </p:sp>
      </p:grpSp>
      <p:graphicFrame>
        <p:nvGraphicFramePr>
          <p:cNvPr id="12" name="表 11">
            <a:extLst>
              <a:ext uri="{FF2B5EF4-FFF2-40B4-BE49-F238E27FC236}">
                <a16:creationId xmlns:a16="http://schemas.microsoft.com/office/drawing/2014/main" id="{2954E2C1-EEC1-4DAC-8208-8A8F1CA52FF3}"/>
              </a:ext>
            </a:extLst>
          </p:cNvPr>
          <p:cNvGraphicFramePr>
            <a:graphicFrameLocks noGrp="1"/>
          </p:cNvGraphicFramePr>
          <p:nvPr>
            <p:extLst>
              <p:ext uri="{D42A27DB-BD31-4B8C-83A1-F6EECF244321}">
                <p14:modId xmlns:p14="http://schemas.microsoft.com/office/powerpoint/2010/main" val="3263294231"/>
              </p:ext>
            </p:extLst>
          </p:nvPr>
        </p:nvGraphicFramePr>
        <p:xfrm>
          <a:off x="294743" y="1712640"/>
          <a:ext cx="6228605" cy="7275255"/>
        </p:xfrm>
        <a:graphic>
          <a:graphicData uri="http://schemas.openxmlformats.org/drawingml/2006/table">
            <a:tbl>
              <a:tblPr firstRow="1" bandRow="1"/>
              <a:tblGrid>
                <a:gridCol w="1656739">
                  <a:extLst>
                    <a:ext uri="{9D8B030D-6E8A-4147-A177-3AD203B41FA5}">
                      <a16:colId xmlns:a16="http://schemas.microsoft.com/office/drawing/2014/main" val="20002"/>
                    </a:ext>
                  </a:extLst>
                </a:gridCol>
                <a:gridCol w="879086">
                  <a:extLst>
                    <a:ext uri="{9D8B030D-6E8A-4147-A177-3AD203B41FA5}">
                      <a16:colId xmlns:a16="http://schemas.microsoft.com/office/drawing/2014/main" val="2056668296"/>
                    </a:ext>
                  </a:extLst>
                </a:gridCol>
                <a:gridCol w="706360">
                  <a:extLst>
                    <a:ext uri="{9D8B030D-6E8A-4147-A177-3AD203B41FA5}">
                      <a16:colId xmlns:a16="http://schemas.microsoft.com/office/drawing/2014/main" val="2979929624"/>
                    </a:ext>
                  </a:extLst>
                </a:gridCol>
                <a:gridCol w="746605">
                  <a:extLst>
                    <a:ext uri="{9D8B030D-6E8A-4147-A177-3AD203B41FA5}">
                      <a16:colId xmlns:a16="http://schemas.microsoft.com/office/drawing/2014/main" val="2008857863"/>
                    </a:ext>
                  </a:extLst>
                </a:gridCol>
                <a:gridCol w="746605">
                  <a:extLst>
                    <a:ext uri="{9D8B030D-6E8A-4147-A177-3AD203B41FA5}">
                      <a16:colId xmlns:a16="http://schemas.microsoft.com/office/drawing/2014/main" val="1976936902"/>
                    </a:ext>
                  </a:extLst>
                </a:gridCol>
                <a:gridCol w="746605">
                  <a:extLst>
                    <a:ext uri="{9D8B030D-6E8A-4147-A177-3AD203B41FA5}">
                      <a16:colId xmlns:a16="http://schemas.microsoft.com/office/drawing/2014/main" val="4081413081"/>
                    </a:ext>
                  </a:extLst>
                </a:gridCol>
                <a:gridCol w="746605">
                  <a:extLst>
                    <a:ext uri="{9D8B030D-6E8A-4147-A177-3AD203B41FA5}">
                      <a16:colId xmlns:a16="http://schemas.microsoft.com/office/drawing/2014/main" val="455943591"/>
                    </a:ext>
                  </a:extLst>
                </a:gridCol>
              </a:tblGrid>
              <a:tr h="255255">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ctr"/>
                      <a:r>
                        <a:rPr kumimoji="1" lang="ja-JP" altLang="en-US" sz="1100" b="1" dirty="0" smtClean="0">
                          <a:solidFill>
                            <a:schemeClr val="bg1"/>
                          </a:solidFill>
                          <a:latin typeface="Meiryo UI" panose="020B0604030504040204" pitchFamily="50" charset="-128"/>
                          <a:ea typeface="Meiryo UI" panose="020B0604030504040204" pitchFamily="50" charset="-128"/>
                        </a:rPr>
                        <a:t>担当課</a:t>
                      </a:r>
                      <a:endParaRPr kumimoji="1" lang="ja-JP" altLang="en-US" sz="1100" b="1"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6785C1"/>
                    </a:solidFill>
                  </a:tcPr>
                </a:tc>
                <a:tc gridSpan="6">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r>
                        <a:rPr kumimoji="1" lang="ja-JP" altLang="en-US" sz="1100" dirty="0" smtClean="0">
                          <a:solidFill>
                            <a:schemeClr val="tx1"/>
                          </a:solidFill>
                          <a:latin typeface="Meiryo UI" panose="020B0604030504040204" pitchFamily="50" charset="-128"/>
                          <a:ea typeface="Meiryo UI" panose="020B0604030504040204" pitchFamily="50" charset="-128"/>
                        </a:rPr>
                        <a:t>○○課</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lumMod val="95000"/>
                      </a:srgb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842083839"/>
                  </a:ext>
                </a:extLst>
              </a:tr>
              <a:tr h="576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ctr"/>
                      <a:r>
                        <a:rPr kumimoji="1" lang="ja-JP" altLang="en-US" sz="1100" b="1" dirty="0" smtClean="0">
                          <a:solidFill>
                            <a:schemeClr val="bg1"/>
                          </a:solidFill>
                          <a:latin typeface="Meiryo UI" panose="020B0604030504040204" pitchFamily="50" charset="-128"/>
                          <a:ea typeface="Meiryo UI" panose="020B0604030504040204" pitchFamily="50" charset="-128"/>
                        </a:rPr>
                        <a:t>取組事業名</a:t>
                      </a:r>
                      <a:endParaRPr kumimoji="1" lang="ja-JP" altLang="en-US" sz="1100" b="1"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6785C1"/>
                    </a:solidFill>
                  </a:tcPr>
                </a:tc>
                <a:tc gridSpan="6">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endParaRPr kumimoji="1" lang="en-US" altLang="ja-JP" sz="105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576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indent="0" algn="ctr">
                        <a:buFont typeface="Arial" panose="020B0604020202020204" pitchFamily="34" charset="0"/>
                        <a:buNone/>
                      </a:pPr>
                      <a:r>
                        <a:rPr kumimoji="1" lang="ja-JP" altLang="en-US" sz="1100" b="1" dirty="0" smtClean="0">
                          <a:solidFill>
                            <a:schemeClr val="bg1"/>
                          </a:solidFill>
                          <a:latin typeface="Meiryo UI" panose="020B0604030504040204" pitchFamily="50" charset="-128"/>
                          <a:ea typeface="Meiryo UI" panose="020B0604030504040204" pitchFamily="50" charset="-128"/>
                        </a:rPr>
                        <a:t>各種計画・戦略等</a:t>
                      </a:r>
                      <a:endParaRPr kumimoji="1" lang="en-US" altLang="ja-JP" sz="1100" b="1" dirty="0" smtClean="0">
                        <a:solidFill>
                          <a:schemeClr val="bg1"/>
                        </a:solidFill>
                        <a:latin typeface="Meiryo UI" panose="020B0604030504040204" pitchFamily="50" charset="-128"/>
                        <a:ea typeface="Meiryo UI" panose="020B0604030504040204" pitchFamily="50" charset="-128"/>
                      </a:endParaRPr>
                    </a:p>
                    <a:p>
                      <a:pPr marL="0" indent="0" algn="ctr">
                        <a:buFont typeface="Arial" panose="020B0604020202020204" pitchFamily="34" charset="0"/>
                        <a:buNone/>
                      </a:pPr>
                      <a:r>
                        <a:rPr kumimoji="1" lang="ja-JP" altLang="en-US" sz="1100" b="1" dirty="0" smtClean="0">
                          <a:solidFill>
                            <a:schemeClr val="bg1"/>
                          </a:solidFill>
                          <a:latin typeface="Meiryo UI" panose="020B0604030504040204" pitchFamily="50" charset="-128"/>
                          <a:ea typeface="Meiryo UI" panose="020B0604030504040204" pitchFamily="50" charset="-128"/>
                        </a:rPr>
                        <a:t>における位置づけ</a:t>
                      </a:r>
                      <a:endParaRPr kumimoji="1" lang="en-US" altLang="ja-JP" sz="1100" b="1"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6785C1"/>
                    </a:solidFill>
                  </a:tcPr>
                </a:tc>
                <a:tc gridSpan="6">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285750" indent="-285750">
                        <a:buFont typeface="Arial" panose="020B0604020202020204" pitchFamily="34" charset="0"/>
                        <a:buChar char="•"/>
                      </a:pPr>
                      <a:endParaRPr kumimoji="1" lang="en-US" altLang="ja-JP" sz="105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418135925"/>
                  </a:ext>
                </a:extLst>
              </a:tr>
              <a:tr h="756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indent="0" algn="ctr">
                        <a:buFont typeface="Arial" panose="020B0604020202020204" pitchFamily="34" charset="0"/>
                        <a:buNone/>
                      </a:pPr>
                      <a:r>
                        <a:rPr kumimoji="1" lang="ja-JP" altLang="en-US" sz="1100" b="1" dirty="0" smtClean="0">
                          <a:solidFill>
                            <a:schemeClr val="bg1"/>
                          </a:solidFill>
                          <a:latin typeface="Meiryo UI" panose="020B0604030504040204" pitchFamily="50" charset="-128"/>
                          <a:ea typeface="Meiryo UI" panose="020B0604030504040204" pitchFamily="50" charset="-128"/>
                        </a:rPr>
                        <a:t>取組目標</a:t>
                      </a:r>
                      <a:endParaRPr kumimoji="1" lang="en-US" altLang="ja-JP" sz="1100" b="1"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6785C1"/>
                    </a:solidFill>
                  </a:tcPr>
                </a:tc>
                <a:tc gridSpan="6">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285750" indent="-285750">
                        <a:buFont typeface="Arial" panose="020B0604020202020204" pitchFamily="34" charset="0"/>
                        <a:buChar char="•"/>
                      </a:pPr>
                      <a:endParaRPr kumimoji="1" lang="en-US" altLang="ja-JP" sz="105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343007238"/>
                  </a:ext>
                </a:extLst>
              </a:tr>
              <a:tr h="756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indent="0" algn="ctr">
                        <a:buFont typeface="Arial" panose="020B0604020202020204" pitchFamily="34" charset="0"/>
                        <a:buNone/>
                      </a:pPr>
                      <a:r>
                        <a:rPr kumimoji="1" lang="ja-JP" altLang="en-US" sz="1100" b="1" dirty="0" smtClean="0">
                          <a:solidFill>
                            <a:schemeClr val="bg1"/>
                          </a:solidFill>
                          <a:latin typeface="Meiryo UI" panose="020B0604030504040204" pitchFamily="50" charset="-128"/>
                          <a:ea typeface="Meiryo UI" panose="020B0604030504040204" pitchFamily="50" charset="-128"/>
                        </a:rPr>
                        <a:t>取組目標に対する課題</a:t>
                      </a:r>
                      <a:endParaRPr kumimoji="1" lang="en-US" altLang="ja-JP" sz="1100" b="1"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6785C1"/>
                    </a:solidFill>
                  </a:tcPr>
                </a:tc>
                <a:tc gridSpan="6">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285750" indent="-285750">
                        <a:buFont typeface="Arial" panose="020B0604020202020204" pitchFamily="34" charset="0"/>
                        <a:buChar char="•"/>
                      </a:pPr>
                      <a:endParaRPr kumimoji="1" lang="en-US" altLang="ja-JP" sz="105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71415604"/>
                  </a:ext>
                </a:extLst>
              </a:tr>
              <a:tr h="1440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indent="0" algn="ctr">
                        <a:buFont typeface="Arial" panose="020B0604020202020204" pitchFamily="34" charset="0"/>
                        <a:buNone/>
                      </a:pPr>
                      <a:r>
                        <a:rPr kumimoji="1" lang="ja-JP" altLang="en-US" sz="1100" b="1" dirty="0" smtClean="0">
                          <a:solidFill>
                            <a:schemeClr val="bg1"/>
                          </a:solidFill>
                          <a:latin typeface="Meiryo UI" panose="020B0604030504040204" pitchFamily="50" charset="-128"/>
                          <a:ea typeface="Meiryo UI" panose="020B0604030504040204" pitchFamily="50" charset="-128"/>
                        </a:rPr>
                        <a:t>（具体的な）取組内容</a:t>
                      </a:r>
                      <a:endParaRPr kumimoji="1" lang="en-US" altLang="ja-JP" sz="1100" b="1"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6785C1"/>
                    </a:solidFill>
                  </a:tcPr>
                </a:tc>
                <a:tc gridSpan="6">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05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1"/>
                  </a:ext>
                </a:extLst>
              </a:tr>
              <a:tr h="756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indent="0" algn="ctr">
                        <a:buFont typeface="Arial" panose="020B0604020202020204" pitchFamily="34" charset="0"/>
                        <a:buNone/>
                      </a:pPr>
                      <a:r>
                        <a:rPr kumimoji="1" lang="ja-JP" altLang="en-US" sz="1100" b="1" dirty="0" smtClean="0">
                          <a:solidFill>
                            <a:schemeClr val="bg1"/>
                          </a:solidFill>
                          <a:latin typeface="Meiryo UI" panose="020B0604030504040204" pitchFamily="50" charset="-128"/>
                          <a:ea typeface="Meiryo UI" panose="020B0604030504040204" pitchFamily="50" charset="-128"/>
                        </a:rPr>
                        <a:t>今後の取組の方向性</a:t>
                      </a:r>
                      <a:endParaRPr kumimoji="1" lang="en-US" altLang="ja-JP" sz="1100" b="1" dirty="0" smtClean="0">
                        <a:solidFill>
                          <a:schemeClr val="bg1"/>
                        </a:solidFill>
                        <a:latin typeface="Meiryo UI" panose="020B0604030504040204" pitchFamily="50" charset="-128"/>
                        <a:ea typeface="Meiryo UI" panose="020B0604030504040204" pitchFamily="50" charset="-128"/>
                      </a:endParaRPr>
                    </a:p>
                    <a:p>
                      <a:pPr marL="0" indent="0" algn="ctr">
                        <a:buFont typeface="Arial" panose="020B0604020202020204" pitchFamily="34" charset="0"/>
                        <a:buNone/>
                      </a:pPr>
                      <a:r>
                        <a:rPr kumimoji="1" lang="ja-JP" altLang="en-US" sz="1100" b="1" dirty="0" smtClean="0">
                          <a:solidFill>
                            <a:schemeClr val="bg1"/>
                          </a:solidFill>
                          <a:latin typeface="Meiryo UI" panose="020B0604030504040204" pitchFamily="50" charset="-128"/>
                          <a:ea typeface="Meiryo UI" panose="020B0604030504040204" pitchFamily="50" charset="-128"/>
                        </a:rPr>
                        <a:t>（予定）</a:t>
                      </a:r>
                      <a:endParaRPr kumimoji="1" lang="en-US" altLang="ja-JP" sz="1100" b="1" dirty="0" smtClean="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6785C1"/>
                    </a:solidFill>
                  </a:tcPr>
                </a:tc>
                <a:tc gridSpan="6">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604666866"/>
                  </a:ext>
                </a:extLst>
              </a:tr>
              <a:tr h="360000">
                <a:tc rowSpan="6">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indent="0" algn="ctr">
                        <a:buFont typeface="Arial" panose="020B0604020202020204" pitchFamily="34" charset="0"/>
                        <a:buNone/>
                      </a:pPr>
                      <a:r>
                        <a:rPr kumimoji="1" lang="en-US" altLang="ja-JP" sz="1100" b="1" dirty="0" smtClean="0">
                          <a:solidFill>
                            <a:schemeClr val="bg1"/>
                          </a:solidFill>
                          <a:latin typeface="Meiryo UI" panose="020B0604030504040204" pitchFamily="50" charset="-128"/>
                          <a:ea typeface="Meiryo UI" panose="020B0604030504040204" pitchFamily="50" charset="-128"/>
                        </a:rPr>
                        <a:t>KPI</a:t>
                      </a:r>
                      <a:r>
                        <a:rPr kumimoji="1" lang="ja-JP" altLang="en-US" sz="1100" b="1" dirty="0" smtClean="0">
                          <a:solidFill>
                            <a:schemeClr val="bg1"/>
                          </a:solidFill>
                          <a:latin typeface="Meiryo UI" panose="020B0604030504040204" pitchFamily="50" charset="-128"/>
                          <a:ea typeface="Meiryo UI" panose="020B0604030504040204" pitchFamily="50" charset="-128"/>
                        </a:rPr>
                        <a:t>とその推移</a:t>
                      </a:r>
                      <a:endParaRPr kumimoji="1" lang="en-US" altLang="ja-JP" sz="1100" b="1"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6785C1"/>
                    </a:solidFill>
                  </a:tcPr>
                </a:tc>
                <a:tc rowSpan="3">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050" dirty="0" smtClean="0">
                          <a:solidFill>
                            <a:schemeClr val="tx1"/>
                          </a:solidFill>
                          <a:latin typeface="Meiryo UI" panose="020B0604030504040204" pitchFamily="50" charset="-128"/>
                          <a:ea typeface="Meiryo UI" panose="020B0604030504040204" pitchFamily="50" charset="-128"/>
                        </a:rPr>
                        <a:t>KPI</a:t>
                      </a:r>
                      <a:r>
                        <a:rPr kumimoji="1" lang="ja-JP" altLang="en-US" sz="1050" dirty="0" smtClean="0">
                          <a:solidFill>
                            <a:schemeClr val="tx1"/>
                          </a:solidFill>
                          <a:latin typeface="Meiryo UI" panose="020B0604030504040204" pitchFamily="50" charset="-128"/>
                          <a:ea typeface="Meiryo UI" panose="020B0604030504040204" pitchFamily="50" charset="-128"/>
                        </a:rPr>
                        <a:t>①</a:t>
                      </a:r>
                      <a:endParaRPr kumimoji="1" lang="en-US" altLang="ja-JP" sz="105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ctr" defTabSz="1043056"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dirty="0" smtClean="0">
                          <a:solidFill>
                            <a:schemeClr val="tx1"/>
                          </a:solidFill>
                          <a:latin typeface="Meiryo UI" panose="020B0604030504040204" pitchFamily="50" charset="-128"/>
                          <a:ea typeface="Meiryo UI" panose="020B0604030504040204" pitchFamily="50" charset="-128"/>
                        </a:rPr>
                        <a:t>年度</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extLst>
                  <a:ext uri="{0D108BD9-81ED-4DB2-BD59-A6C34878D82A}">
                    <a16:rowId xmlns:a16="http://schemas.microsoft.com/office/drawing/2014/main" val="797416232"/>
                  </a:ext>
                </a:extLst>
              </a:tr>
              <a:tr h="360000">
                <a:tc vMerge="1">
                  <a:txBody>
                    <a:bodyPr/>
                    <a:lstStyle/>
                    <a:p>
                      <a:endParaRPr kumimoji="1" lang="ja-JP" altLang="en-US"/>
                    </a:p>
                  </a:txBody>
                  <a:tcPr/>
                </a:tc>
                <a:tc vMerge="1">
                  <a:txBody>
                    <a:bodyPr/>
                    <a:lstStyle/>
                    <a:p>
                      <a:endParaRPr kumimoji="1" lang="ja-JP" altLang="en-US"/>
                    </a:p>
                  </a:txBody>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ctr" defTabSz="1043056"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dirty="0" smtClean="0">
                          <a:solidFill>
                            <a:schemeClr val="tx1"/>
                          </a:solidFill>
                          <a:latin typeface="Meiryo UI" panose="020B0604030504040204" pitchFamily="50" charset="-128"/>
                          <a:ea typeface="Meiryo UI" panose="020B0604030504040204" pitchFamily="50" charset="-128"/>
                        </a:rPr>
                        <a:t>目標</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extLst>
                  <a:ext uri="{0D108BD9-81ED-4DB2-BD59-A6C34878D82A}">
                    <a16:rowId xmlns:a16="http://schemas.microsoft.com/office/drawing/2014/main" val="1955060849"/>
                  </a:ext>
                </a:extLst>
              </a:tr>
              <a:tr h="360000">
                <a:tc vMerge="1">
                  <a:txBody>
                    <a:bodyPr/>
                    <a:lstStyle/>
                    <a:p>
                      <a:endParaRPr kumimoji="1" lang="ja-JP" altLang="en-US"/>
                    </a:p>
                  </a:txBody>
                  <a:tcPr/>
                </a:tc>
                <a:tc vMerge="1">
                  <a:txBody>
                    <a:bodyPr/>
                    <a:lstStyle/>
                    <a:p>
                      <a:endParaRPr kumimoji="1" lang="ja-JP" altLang="en-US"/>
                    </a:p>
                  </a:txBody>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ctr" defTabSz="1043056"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dirty="0" smtClean="0">
                          <a:solidFill>
                            <a:schemeClr val="tx1"/>
                          </a:solidFill>
                          <a:latin typeface="Meiryo UI" panose="020B0604030504040204" pitchFamily="50" charset="-128"/>
                          <a:ea typeface="Meiryo UI" panose="020B0604030504040204" pitchFamily="50" charset="-128"/>
                        </a:rPr>
                        <a:t>実績</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extLst>
                  <a:ext uri="{0D108BD9-81ED-4DB2-BD59-A6C34878D82A}">
                    <a16:rowId xmlns:a16="http://schemas.microsoft.com/office/drawing/2014/main" val="4229676093"/>
                  </a:ext>
                </a:extLst>
              </a:tr>
              <a:tr h="360000">
                <a:tc vMerge="1">
                  <a:txBody>
                    <a:bodyPr/>
                    <a:lstStyle/>
                    <a:p>
                      <a:endParaRPr kumimoji="1" lang="ja-JP" altLang="en-US"/>
                    </a:p>
                  </a:txBody>
                  <a:tcPr/>
                </a:tc>
                <a:tc rowSpan="3">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050" dirty="0" smtClean="0">
                          <a:solidFill>
                            <a:schemeClr val="tx1"/>
                          </a:solidFill>
                          <a:latin typeface="Meiryo UI" panose="020B0604030504040204" pitchFamily="50" charset="-128"/>
                          <a:ea typeface="Meiryo UI" panose="020B0604030504040204" pitchFamily="50" charset="-128"/>
                        </a:rPr>
                        <a:t>KPI</a:t>
                      </a:r>
                      <a:r>
                        <a:rPr kumimoji="1" lang="ja-JP" altLang="en-US" sz="1050" dirty="0" smtClean="0">
                          <a:solidFill>
                            <a:schemeClr val="tx1"/>
                          </a:solidFill>
                          <a:latin typeface="Meiryo UI" panose="020B0604030504040204" pitchFamily="50" charset="-128"/>
                          <a:ea typeface="Meiryo UI" panose="020B0604030504040204" pitchFamily="50" charset="-128"/>
                        </a:rPr>
                        <a:t>②</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ctr" defTabSz="1043056"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dirty="0" smtClean="0">
                          <a:solidFill>
                            <a:schemeClr val="tx1"/>
                          </a:solidFill>
                          <a:latin typeface="Meiryo UI" panose="020B0604030504040204" pitchFamily="50" charset="-128"/>
                          <a:ea typeface="Meiryo UI" panose="020B0604030504040204" pitchFamily="50" charset="-128"/>
                        </a:rPr>
                        <a:t>年度</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extLst>
                  <a:ext uri="{0D108BD9-81ED-4DB2-BD59-A6C34878D82A}">
                    <a16:rowId xmlns:a16="http://schemas.microsoft.com/office/drawing/2014/main" val="3072952651"/>
                  </a:ext>
                </a:extLst>
              </a:tr>
              <a:tr h="360000">
                <a:tc vMerge="1">
                  <a:txBody>
                    <a:bodyPr/>
                    <a:lstStyle/>
                    <a:p>
                      <a:endParaRPr kumimoji="1" lang="ja-JP" altLang="en-US"/>
                    </a:p>
                  </a:txBody>
                  <a:tcPr/>
                </a:tc>
                <a:tc vMerge="1">
                  <a:txBody>
                    <a:bodyPr/>
                    <a:lstStyle/>
                    <a:p>
                      <a:endParaRPr kumimoji="1" lang="ja-JP" altLang="en-US"/>
                    </a:p>
                  </a:txBody>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ctr" defTabSz="1043056"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dirty="0" smtClean="0">
                          <a:solidFill>
                            <a:schemeClr val="tx1"/>
                          </a:solidFill>
                          <a:latin typeface="Meiryo UI" panose="020B0604030504040204" pitchFamily="50" charset="-128"/>
                          <a:ea typeface="Meiryo UI" panose="020B0604030504040204" pitchFamily="50" charset="-128"/>
                        </a:rPr>
                        <a:t>目標</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extLst>
                  <a:ext uri="{0D108BD9-81ED-4DB2-BD59-A6C34878D82A}">
                    <a16:rowId xmlns:a16="http://schemas.microsoft.com/office/drawing/2014/main" val="2669785881"/>
                  </a:ext>
                </a:extLst>
              </a:tr>
              <a:tr h="360000">
                <a:tc vMerge="1">
                  <a:txBody>
                    <a:bodyPr/>
                    <a:lstStyle/>
                    <a:p>
                      <a:endParaRPr kumimoji="1" lang="ja-JP" altLang="en-US"/>
                    </a:p>
                  </a:txBody>
                  <a:tcPr/>
                </a:tc>
                <a:tc vMerge="1">
                  <a:txBody>
                    <a:bodyPr/>
                    <a:lstStyle/>
                    <a:p>
                      <a:endParaRPr kumimoji="1" lang="ja-JP" altLang="en-US"/>
                    </a:p>
                  </a:txBody>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ctr" defTabSz="1043056"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dirty="0" smtClean="0">
                          <a:solidFill>
                            <a:schemeClr val="tx1"/>
                          </a:solidFill>
                          <a:latin typeface="Meiryo UI" panose="020B0604030504040204" pitchFamily="50" charset="-128"/>
                          <a:ea typeface="Meiryo UI" panose="020B0604030504040204" pitchFamily="50" charset="-128"/>
                        </a:rPr>
                        <a:t>実績</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noFill/>
                  </a:tcPr>
                </a:tc>
                <a:extLst>
                  <a:ext uri="{0D108BD9-81ED-4DB2-BD59-A6C34878D82A}">
                    <a16:rowId xmlns:a16="http://schemas.microsoft.com/office/drawing/2014/main" val="2201119328"/>
                  </a:ext>
                </a:extLst>
              </a:tr>
            </a:tbl>
          </a:graphicData>
        </a:graphic>
      </p:graphicFrame>
    </p:spTree>
    <p:extLst>
      <p:ext uri="{BB962C8B-B14F-4D97-AF65-F5344CB8AC3E}">
        <p14:creationId xmlns:p14="http://schemas.microsoft.com/office/powerpoint/2010/main" val="977927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4"/>
          </p:nvPr>
        </p:nvSpPr>
        <p:spPr/>
        <p:txBody>
          <a:bodyPr/>
          <a:lstStyle/>
          <a:p>
            <a:fld id="{582A7668-28FA-432C-9178-0258091D64ED}" type="slidenum">
              <a:rPr kumimoji="1" lang="ja-JP" altLang="en-US" smtClean="0"/>
              <a:t>5</a:t>
            </a:fld>
            <a:endParaRPr kumimoji="1" lang="ja-JP" altLang="en-US"/>
          </a:p>
        </p:txBody>
      </p:sp>
      <p:graphicFrame>
        <p:nvGraphicFramePr>
          <p:cNvPr id="6" name="表 5"/>
          <p:cNvGraphicFramePr>
            <a:graphicFrameLocks noGrp="1"/>
          </p:cNvGraphicFramePr>
          <p:nvPr>
            <p:extLst>
              <p:ext uri="{D42A27DB-BD31-4B8C-83A1-F6EECF244321}">
                <p14:modId xmlns:p14="http://schemas.microsoft.com/office/powerpoint/2010/main" val="3561088137"/>
              </p:ext>
            </p:extLst>
          </p:nvPr>
        </p:nvGraphicFramePr>
        <p:xfrm>
          <a:off x="219047" y="3019591"/>
          <a:ext cx="6456534" cy="6037865"/>
        </p:xfrm>
        <a:graphic>
          <a:graphicData uri="http://schemas.openxmlformats.org/drawingml/2006/table">
            <a:tbl>
              <a:tblPr firstRow="1" bandRow="1"/>
              <a:tblGrid>
                <a:gridCol w="205888">
                  <a:extLst>
                    <a:ext uri="{9D8B030D-6E8A-4147-A177-3AD203B41FA5}">
                      <a16:colId xmlns:a16="http://schemas.microsoft.com/office/drawing/2014/main" val="2425823937"/>
                    </a:ext>
                  </a:extLst>
                </a:gridCol>
                <a:gridCol w="205888">
                  <a:extLst>
                    <a:ext uri="{9D8B030D-6E8A-4147-A177-3AD203B41FA5}">
                      <a16:colId xmlns:a16="http://schemas.microsoft.com/office/drawing/2014/main" val="3086687492"/>
                    </a:ext>
                  </a:extLst>
                </a:gridCol>
                <a:gridCol w="205888">
                  <a:extLst>
                    <a:ext uri="{9D8B030D-6E8A-4147-A177-3AD203B41FA5}">
                      <a16:colId xmlns:a16="http://schemas.microsoft.com/office/drawing/2014/main" val="1758101799"/>
                    </a:ext>
                  </a:extLst>
                </a:gridCol>
                <a:gridCol w="1872209">
                  <a:extLst>
                    <a:ext uri="{9D8B030D-6E8A-4147-A177-3AD203B41FA5}">
                      <a16:colId xmlns:a16="http://schemas.microsoft.com/office/drawing/2014/main" val="276225807"/>
                    </a:ext>
                  </a:extLst>
                </a:gridCol>
                <a:gridCol w="792088">
                  <a:extLst>
                    <a:ext uri="{9D8B030D-6E8A-4147-A177-3AD203B41FA5}">
                      <a16:colId xmlns:a16="http://schemas.microsoft.com/office/drawing/2014/main" val="4018947837"/>
                    </a:ext>
                  </a:extLst>
                </a:gridCol>
                <a:gridCol w="792088">
                  <a:extLst>
                    <a:ext uri="{9D8B030D-6E8A-4147-A177-3AD203B41FA5}">
                      <a16:colId xmlns:a16="http://schemas.microsoft.com/office/drawing/2014/main" val="3308606141"/>
                    </a:ext>
                  </a:extLst>
                </a:gridCol>
                <a:gridCol w="2382485">
                  <a:extLst>
                    <a:ext uri="{9D8B030D-6E8A-4147-A177-3AD203B41FA5}">
                      <a16:colId xmlns:a16="http://schemas.microsoft.com/office/drawing/2014/main" val="784286461"/>
                    </a:ext>
                  </a:extLst>
                </a:gridCol>
              </a:tblGrid>
              <a:tr h="369155">
                <a:tc gridSpan="3">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100" b="1" dirty="0" smtClean="0">
                          <a:solidFill>
                            <a:srgbClr val="FFFFFF"/>
                          </a:solidFill>
                          <a:latin typeface="Meiryo UI" panose="020B0604030504040204" pitchFamily="50" charset="-128"/>
                          <a:ea typeface="Meiryo UI" panose="020B0604030504040204" pitchFamily="50" charset="-128"/>
                        </a:rPr>
                        <a:t>項目</a:t>
                      </a:r>
                      <a:endParaRPr kumimoji="1" lang="ja-JP" altLang="en-US" sz="1100" b="1" dirty="0">
                        <a:solidFill>
                          <a:srgbClr val="FFFFFF"/>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endParaRPr kumimoji="1" lang="ja-JP" altLang="en-US"/>
                    </a:p>
                  </a:txBody>
                  <a:tcPr/>
                </a:tc>
                <a:tc hMerge="1">
                  <a:txBody>
                    <a:bodyPr/>
                    <a:lstStyle/>
                    <a:p>
                      <a:endParaRPr kumimoji="1" lang="ja-JP" altLang="en-US"/>
                    </a:p>
                  </a:txBody>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100" b="1" dirty="0" smtClean="0">
                          <a:solidFill>
                            <a:schemeClr val="bg1"/>
                          </a:solidFill>
                          <a:latin typeface="Meiryo UI" panose="020B0604030504040204" pitchFamily="50" charset="-128"/>
                          <a:ea typeface="Meiryo UI" panose="020B0604030504040204" pitchFamily="50" charset="-128"/>
                        </a:rPr>
                        <a:t>現在の取組</a:t>
                      </a: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100" b="1" dirty="0" smtClean="0">
                          <a:solidFill>
                            <a:schemeClr val="bg1"/>
                          </a:solidFill>
                          <a:latin typeface="Meiryo UI" panose="020B0604030504040204" pitchFamily="50" charset="-128"/>
                          <a:ea typeface="Meiryo UI" panose="020B0604030504040204" pitchFamily="50" charset="-128"/>
                        </a:rPr>
                        <a:t>担当課</a:t>
                      </a:r>
                      <a:endParaRPr kumimoji="1" lang="ja-JP" altLang="en-US" sz="110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algn="ctr"/>
                      <a:r>
                        <a:rPr kumimoji="1" lang="ja-JP" altLang="en-US" sz="1100" b="1" dirty="0" smtClean="0">
                          <a:solidFill>
                            <a:schemeClr val="bg1"/>
                          </a:solidFill>
                          <a:latin typeface="Meiryo UI" panose="020B0604030504040204" pitchFamily="50" charset="-128"/>
                          <a:ea typeface="Meiryo UI" panose="020B0604030504040204" pitchFamily="50" charset="-128"/>
                        </a:rPr>
                        <a:t>予算規模</a:t>
                      </a:r>
                      <a:endParaRPr kumimoji="1" lang="ja-JP" altLang="en-US" sz="110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100" b="1" dirty="0" smtClean="0">
                          <a:solidFill>
                            <a:schemeClr val="bg1"/>
                          </a:solidFill>
                          <a:latin typeface="Meiryo UI" panose="020B0604030504040204" pitchFamily="50" charset="-128"/>
                          <a:ea typeface="Meiryo UI" panose="020B0604030504040204" pitchFamily="50" charset="-128"/>
                        </a:rPr>
                        <a:t>成果（</a:t>
                      </a:r>
                      <a:r>
                        <a:rPr kumimoji="1" lang="en-US" altLang="ja-JP" sz="1100" b="1" dirty="0" smtClean="0">
                          <a:solidFill>
                            <a:schemeClr val="bg1"/>
                          </a:solidFill>
                          <a:latin typeface="Meiryo UI" panose="020B0604030504040204" pitchFamily="50" charset="-128"/>
                          <a:ea typeface="Meiryo UI" panose="020B0604030504040204" pitchFamily="50" charset="-128"/>
                        </a:rPr>
                        <a:t>KPI</a:t>
                      </a:r>
                      <a:r>
                        <a:rPr kumimoji="1" lang="ja-JP" altLang="en-US" sz="1100" b="1" dirty="0" smtClean="0">
                          <a:solidFill>
                            <a:schemeClr val="bg1"/>
                          </a:solidFill>
                          <a:latin typeface="Meiryo UI" panose="020B0604030504040204" pitchFamily="50" charset="-128"/>
                          <a:ea typeface="Meiryo UI" panose="020B0604030504040204" pitchFamily="50" charset="-128"/>
                        </a:rPr>
                        <a:t>含む）</a:t>
                      </a:r>
                      <a:endParaRPr kumimoji="1" lang="en-US" altLang="ja-JP" sz="1100" b="1"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bg1"/>
                          </a:solidFill>
                          <a:latin typeface="Meiryo UI" panose="020B0604030504040204" pitchFamily="50" charset="-128"/>
                          <a:ea typeface="Meiryo UI" panose="020B0604030504040204" pitchFamily="50" charset="-128"/>
                        </a:rPr>
                        <a:t>および課題認識</a:t>
                      </a:r>
                      <a:endParaRPr kumimoji="1" lang="ja-JP" altLang="en-US" sz="110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697199434"/>
                  </a:ext>
                </a:extLst>
              </a:tr>
              <a:tr h="226295">
                <a:tc rowSpan="15">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自然増減</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5">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050" b="1" dirty="0" smtClean="0">
                          <a:solidFill>
                            <a:srgbClr val="000000"/>
                          </a:solidFill>
                          <a:latin typeface="Meiryo UI" panose="020B0604030504040204" pitchFamily="50" charset="-128"/>
                          <a:ea typeface="Meiryo UI" panose="020B0604030504040204" pitchFamily="50" charset="-128"/>
                        </a:rPr>
                        <a:t>有配偶率</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5">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結婚</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None/>
                      </a:pPr>
                      <a:r>
                        <a:rPr kumimoji="1" lang="ja-JP" altLang="en-US" sz="800" b="0" dirty="0" smtClean="0">
                          <a:solidFill>
                            <a:schemeClr val="tx1"/>
                          </a:solidFill>
                          <a:latin typeface="Meiryo UI" panose="020B0604030504040204" pitchFamily="50" charset="-128"/>
                          <a:ea typeface="Meiryo UI" panose="020B0604030504040204" pitchFamily="50" charset="-128"/>
                        </a:rPr>
                        <a:t>（例）婚活コーディネーターの設置・運用</a:t>
                      </a: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None/>
                      </a:pPr>
                      <a:r>
                        <a:rPr kumimoji="1" lang="ja-JP" altLang="en-US" sz="800" b="0" dirty="0" smtClean="0">
                          <a:solidFill>
                            <a:schemeClr val="tx1"/>
                          </a:solidFill>
                          <a:latin typeface="Meiryo UI" panose="020B0604030504040204" pitchFamily="50" charset="-128"/>
                          <a:ea typeface="Meiryo UI" panose="020B0604030504040204" pitchFamily="50" charset="-128"/>
                        </a:rPr>
                        <a:t>（例）住民課</a:t>
                      </a: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75810651"/>
                  </a:ext>
                </a:extLst>
              </a:tr>
              <a:tr h="22629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97002121"/>
                  </a:ext>
                </a:extLst>
              </a:tr>
              <a:tr h="22629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47348541"/>
                  </a:ext>
                </a:extLst>
              </a:tr>
              <a:tr h="22629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386963887"/>
                  </a:ext>
                </a:extLst>
              </a:tr>
              <a:tr h="22629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80095285"/>
                  </a:ext>
                </a:extLst>
              </a:tr>
              <a:tr h="226295">
                <a:tc vMerge="1">
                  <a:txBody>
                    <a:bodyPr/>
                    <a:lstStyle/>
                    <a:p>
                      <a:pPr algn="ctr"/>
                      <a:endParaRPr kumimoji="1" lang="en-US" altLang="ja-JP" sz="1300" b="1" dirty="0" smtClean="0">
                        <a:solidFill>
                          <a:srgbClr val="000000"/>
                        </a:solidFill>
                        <a:latin typeface="Meiryo UI" panose="020B0604030504040204" pitchFamily="50" charset="-128"/>
                        <a:ea typeface="Meiryo UI" panose="020B0604030504040204" pitchFamily="50" charset="-128"/>
                      </a:endParaRPr>
                    </a:p>
                  </a:txBody>
                  <a:tcPr marL="32652" marR="32652" marT="32652" marB="32652"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10">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050" b="1" dirty="0" smtClean="0">
                          <a:solidFill>
                            <a:srgbClr val="000000"/>
                          </a:solidFill>
                          <a:latin typeface="Meiryo UI" panose="020B0604030504040204" pitchFamily="50" charset="-128"/>
                          <a:ea typeface="Meiryo UI" panose="020B0604030504040204" pitchFamily="50" charset="-128"/>
                        </a:rPr>
                        <a:t>有配偶出生率</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5">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出産</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33369839"/>
                  </a:ext>
                </a:extLst>
              </a:tr>
              <a:tr h="22629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10427634"/>
                  </a:ext>
                </a:extLst>
              </a:tr>
              <a:tr h="22629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33826566"/>
                  </a:ext>
                </a:extLst>
              </a:tr>
              <a:tr h="22629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2192931"/>
                  </a:ext>
                </a:extLst>
              </a:tr>
              <a:tr h="22629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23543523"/>
                  </a:ext>
                </a:extLst>
              </a:tr>
              <a:tr h="226295">
                <a:tc vMerge="1">
                  <a:txBody>
                    <a:bodyPr/>
                    <a:lstStyle/>
                    <a:p>
                      <a:pPr algn="ctr"/>
                      <a:endParaRPr kumimoji="1" lang="en-US" altLang="ja-JP" sz="1300" b="1" dirty="0" smtClean="0">
                        <a:solidFill>
                          <a:srgbClr val="000000"/>
                        </a:solidFill>
                        <a:latin typeface="Meiryo UI" panose="020B0604030504040204" pitchFamily="50" charset="-128"/>
                        <a:ea typeface="Meiryo UI" panose="020B0604030504040204" pitchFamily="50" charset="-128"/>
                      </a:endParaRPr>
                    </a:p>
                  </a:txBody>
                  <a:tcPr marL="32652" marR="32652" marT="32652" marB="32652"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vMerge="1">
                  <a:txBody>
                    <a:bodyPr/>
                    <a:lstStyle/>
                    <a:p>
                      <a:endParaRPr kumimoji="1" lang="ja-JP" altLang="en-US"/>
                    </a:p>
                  </a:txBody>
                  <a:tcPr/>
                </a:tc>
                <a:tc rowSpan="5">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子育て</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51762725"/>
                  </a:ext>
                </a:extLst>
              </a:tr>
              <a:tr h="22629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90516076"/>
                  </a:ext>
                </a:extLst>
              </a:tr>
              <a:tr h="22629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28222074"/>
                  </a:ext>
                </a:extLst>
              </a:tr>
              <a:tr h="226295">
                <a:tc vMerge="1">
                  <a:txBody>
                    <a:bodyPr/>
                    <a:lstStyle/>
                    <a:p>
                      <a:endParaRPr kumimoji="1" lang="ja-JP" altLang="en-US"/>
                    </a:p>
                  </a:txBody>
                  <a:tcPr/>
                </a:tc>
                <a:tc vMerge="1">
                  <a:txBody>
                    <a:bodyPr/>
                    <a:lstStyle/>
                    <a:p>
                      <a:endParaRPr kumimoji="1" lang="ja-JP" altLang="en-US" dirty="0"/>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9237545"/>
                  </a:ext>
                </a:extLst>
              </a:tr>
              <a:tr h="22629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73040023"/>
                  </a:ext>
                </a:extLst>
              </a:tr>
              <a:tr h="226295">
                <a:tc rowSpan="10" gridSpan="2">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社会増減（転出入）</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10" hMerge="1">
                  <a:txBody>
                    <a:bodyPr/>
                    <a:lstStyle/>
                    <a:p>
                      <a:endParaRPr kumimoji="1" lang="ja-JP" altLang="en-US"/>
                    </a:p>
                  </a:txBody>
                  <a:tcPr/>
                </a:tc>
                <a:tc rowSpan="5">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若年層</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70824361"/>
                  </a:ext>
                </a:extLst>
              </a:tr>
              <a:tr h="226295">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90989436"/>
                  </a:ext>
                </a:extLst>
              </a:tr>
              <a:tr h="226295">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09603994"/>
                  </a:ext>
                </a:extLst>
              </a:tr>
              <a:tr h="226295">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23423579"/>
                  </a:ext>
                </a:extLst>
              </a:tr>
              <a:tr h="226295">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86716276"/>
                  </a:ext>
                </a:extLst>
              </a:tr>
              <a:tr h="226295">
                <a:tc gridSpan="2" vMerge="1">
                  <a:txBody>
                    <a:bodyPr/>
                    <a:lstStyle/>
                    <a:p>
                      <a:pPr algn="ctr"/>
                      <a:endParaRPr kumimoji="1" lang="en-US" altLang="ja-JP" sz="1300" b="1" dirty="0" smtClean="0">
                        <a:solidFill>
                          <a:srgbClr val="000000"/>
                        </a:solidFill>
                        <a:latin typeface="Meiryo UI" panose="020B0604030504040204" pitchFamily="50" charset="-128"/>
                        <a:ea typeface="Meiryo UI" panose="020B0604030504040204" pitchFamily="50" charset="-128"/>
                      </a:endParaRPr>
                    </a:p>
                  </a:txBody>
                  <a:tcPr marL="32652" marR="32652" marT="32652" marB="32652"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hMerge="1" vMerge="1">
                  <a:txBody>
                    <a:bodyPr/>
                    <a:lstStyle/>
                    <a:p>
                      <a:endParaRPr kumimoji="1" lang="ja-JP" altLang="en-US"/>
                    </a:p>
                  </a:txBody>
                  <a:tcPr/>
                </a:tc>
                <a:tc rowSpan="5">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子育て世帯</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87802286"/>
                  </a:ext>
                </a:extLst>
              </a:tr>
              <a:tr h="226295">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07695678"/>
                  </a:ext>
                </a:extLst>
              </a:tr>
              <a:tr h="226295">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81663263"/>
                  </a:ext>
                </a:extLst>
              </a:tr>
              <a:tr h="226295">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85966295"/>
                  </a:ext>
                </a:extLst>
              </a:tr>
              <a:tr h="226295">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514350" rtl="0" eaLnBrk="1" latinLnBrk="0" hangingPunct="1">
                        <a:defRPr kumimoji="1" sz="1013" kern="1200">
                          <a:solidFill>
                            <a:schemeClr val="tx1"/>
                          </a:solidFill>
                          <a:latin typeface="HGPｺﾞｼｯｸE"/>
                          <a:ea typeface="HGPｺﾞｼｯｸE"/>
                        </a:defRPr>
                      </a:lvl1pPr>
                      <a:lvl2pPr marL="257175" algn="l" defTabSz="514350" rtl="0" eaLnBrk="1" latinLnBrk="0" hangingPunct="1">
                        <a:defRPr kumimoji="1" sz="1013" kern="1200">
                          <a:solidFill>
                            <a:schemeClr val="tx1"/>
                          </a:solidFill>
                          <a:latin typeface="HGPｺﾞｼｯｸE"/>
                          <a:ea typeface="HGPｺﾞｼｯｸE"/>
                        </a:defRPr>
                      </a:lvl2pPr>
                      <a:lvl3pPr marL="514350" algn="l" defTabSz="514350" rtl="0" eaLnBrk="1" latinLnBrk="0" hangingPunct="1">
                        <a:defRPr kumimoji="1" sz="1013" kern="1200">
                          <a:solidFill>
                            <a:schemeClr val="tx1"/>
                          </a:solidFill>
                          <a:latin typeface="HGPｺﾞｼｯｸE"/>
                          <a:ea typeface="HGPｺﾞｼｯｸE"/>
                        </a:defRPr>
                      </a:lvl3pPr>
                      <a:lvl4pPr marL="771525" algn="l" defTabSz="514350" rtl="0" eaLnBrk="1" latinLnBrk="0" hangingPunct="1">
                        <a:defRPr kumimoji="1" sz="1013" kern="1200">
                          <a:solidFill>
                            <a:schemeClr val="tx1"/>
                          </a:solidFill>
                          <a:latin typeface="HGPｺﾞｼｯｸE"/>
                          <a:ea typeface="HGPｺﾞｼｯｸE"/>
                        </a:defRPr>
                      </a:lvl4pPr>
                      <a:lvl5pPr marL="1028700" algn="l" defTabSz="514350" rtl="0" eaLnBrk="1" latinLnBrk="0" hangingPunct="1">
                        <a:defRPr kumimoji="1" sz="1013" kern="1200">
                          <a:solidFill>
                            <a:schemeClr val="tx1"/>
                          </a:solidFill>
                          <a:latin typeface="HGPｺﾞｼｯｸE"/>
                          <a:ea typeface="HGPｺﾞｼｯｸE"/>
                        </a:defRPr>
                      </a:lvl5pPr>
                      <a:lvl6pPr marL="1285875" algn="l" defTabSz="514350" rtl="0" eaLnBrk="1" latinLnBrk="0" hangingPunct="1">
                        <a:defRPr kumimoji="1" sz="1013" kern="1200">
                          <a:solidFill>
                            <a:schemeClr val="tx1"/>
                          </a:solidFill>
                          <a:latin typeface="HGPｺﾞｼｯｸE"/>
                          <a:ea typeface="HGPｺﾞｼｯｸE"/>
                        </a:defRPr>
                      </a:lvl6pPr>
                      <a:lvl7pPr marL="1543050" algn="l" defTabSz="514350" rtl="0" eaLnBrk="1" latinLnBrk="0" hangingPunct="1">
                        <a:defRPr kumimoji="1" sz="1013" kern="1200">
                          <a:solidFill>
                            <a:schemeClr val="tx1"/>
                          </a:solidFill>
                          <a:latin typeface="HGPｺﾞｼｯｸE"/>
                          <a:ea typeface="HGPｺﾞｼｯｸE"/>
                        </a:defRPr>
                      </a:lvl7pPr>
                      <a:lvl8pPr marL="1800225" algn="l" defTabSz="514350" rtl="0" eaLnBrk="1" latinLnBrk="0" hangingPunct="1">
                        <a:defRPr kumimoji="1" sz="1013" kern="1200">
                          <a:solidFill>
                            <a:schemeClr val="tx1"/>
                          </a:solidFill>
                          <a:latin typeface="HGPｺﾞｼｯｸE"/>
                          <a:ea typeface="HGPｺﾞｼｯｸE"/>
                        </a:defRPr>
                      </a:lvl8pPr>
                      <a:lvl9pPr marL="2057400" algn="l" defTabSz="514350" rtl="0" eaLnBrk="1" latinLnBrk="0" hangingPunct="1">
                        <a:defRPr kumimoji="1" sz="1013" kern="1200">
                          <a:solidFill>
                            <a:schemeClr val="tx1"/>
                          </a:solidFill>
                          <a:latin typeface="HGPｺﾞｼｯｸE"/>
                          <a:ea typeface="HGPｺﾞｼｯｸE"/>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10414552"/>
                  </a:ext>
                </a:extLst>
              </a:tr>
            </a:tbl>
          </a:graphicData>
        </a:graphic>
      </p:graphicFrame>
      <p:sp>
        <p:nvSpPr>
          <p:cNvPr id="10" name="正方形/長方形 9"/>
          <p:cNvSpPr/>
          <p:nvPr/>
        </p:nvSpPr>
        <p:spPr>
          <a:xfrm>
            <a:off x="219048" y="1946632"/>
            <a:ext cx="6456533" cy="634841"/>
          </a:xfrm>
          <a:prstGeom prst="rect">
            <a:avLst/>
          </a:prstGeom>
          <a:noFill/>
          <a:ln w="9525" cap="flat" cmpd="sng" algn="ctr">
            <a:solidFill>
              <a:srgbClr val="FFFFFF">
                <a:lumMod val="50000"/>
              </a:srgbClr>
            </a:solidFill>
            <a:prstDash val="solid"/>
          </a:ln>
          <a:effectLst/>
        </p:spPr>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marL="72000" marR="0" lvl="0" indent="-457200" defTabSz="91440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smtClean="0">
                <a:ln>
                  <a:noFill/>
                </a:ln>
                <a:effectLst/>
                <a:uLnTx/>
                <a:uFillTx/>
                <a:latin typeface="Meiryo UI" panose="020B0604030504040204" pitchFamily="50" charset="-128"/>
                <a:ea typeface="Meiryo UI" panose="020B0604030504040204" pitchFamily="50" charset="-128"/>
                <a:cs typeface="+mn-cs"/>
              </a:rPr>
              <a:t>・</a:t>
            </a:r>
            <a:endParaRPr kumimoji="0" lang="en-US" altLang="ja-JP" sz="1050" b="0" i="0" u="none" strike="noStrike" kern="0" cap="none" spc="0" normalizeH="0" baseline="0" noProof="0" dirty="0" smtClean="0">
              <a:ln>
                <a:noFill/>
              </a:ln>
              <a:effectLst/>
              <a:uLnTx/>
              <a:uFillTx/>
              <a:latin typeface="Meiryo UI" panose="020B0604030504040204" pitchFamily="50" charset="-128"/>
              <a:ea typeface="Meiryo UI" panose="020B0604030504040204" pitchFamily="50" charset="-128"/>
              <a:cs typeface="+mn-cs"/>
            </a:endParaRPr>
          </a:p>
          <a:p>
            <a:pPr marL="72000" marR="0" lvl="0" indent="-457200" defTabSz="91440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smtClean="0">
                <a:ln>
                  <a:noFill/>
                </a:ln>
                <a:effectLst/>
                <a:uLnTx/>
                <a:uFillTx/>
                <a:latin typeface="Meiryo UI" panose="020B0604030504040204" pitchFamily="50" charset="-128"/>
                <a:ea typeface="Meiryo UI" panose="020B0604030504040204" pitchFamily="50" charset="-128"/>
                <a:cs typeface="+mn-cs"/>
              </a:rPr>
              <a:t>・</a:t>
            </a:r>
            <a:endParaRPr kumimoji="0" lang="en-US" altLang="ja-JP" sz="1050" b="0" i="0" u="none" strike="noStrike" kern="0" cap="none" spc="0" normalizeH="0" baseline="0" noProof="0" dirty="0" smtClean="0">
              <a:ln>
                <a:noFill/>
              </a:ln>
              <a:effectLst/>
              <a:uLnTx/>
              <a:uFillTx/>
              <a:latin typeface="Meiryo UI" panose="020B0604030504040204" pitchFamily="50" charset="-128"/>
              <a:ea typeface="Meiryo UI" panose="020B0604030504040204" pitchFamily="50" charset="-128"/>
              <a:cs typeface="+mn-cs"/>
            </a:endParaRPr>
          </a:p>
          <a:p>
            <a:pPr marL="72000" marR="0" lvl="0" indent="-457200" defTabSz="91440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smtClean="0">
                <a:ln>
                  <a:noFill/>
                </a:ln>
                <a:effectLst/>
                <a:uLnTx/>
                <a:uFillTx/>
                <a:latin typeface="Meiryo UI" panose="020B0604030504040204" pitchFamily="50" charset="-128"/>
                <a:ea typeface="Meiryo UI" panose="020B0604030504040204" pitchFamily="50" charset="-128"/>
                <a:cs typeface="+mn-cs"/>
              </a:rPr>
              <a:t>・</a:t>
            </a:r>
            <a:endParaRPr kumimoji="0" lang="en-US" altLang="ja-JP" sz="1050" b="0" i="0" u="none" strike="noStrike" kern="0" cap="none" spc="0" normalizeH="0" baseline="0" noProof="0" dirty="0" smtClean="0">
              <a:ln>
                <a:noFill/>
              </a:ln>
              <a:effectLst/>
              <a:uLnTx/>
              <a:uFillTx/>
              <a:latin typeface="Meiryo UI" panose="020B0604030504040204" pitchFamily="50" charset="-128"/>
              <a:ea typeface="Meiryo UI" panose="020B0604030504040204" pitchFamily="50" charset="-128"/>
              <a:cs typeface="+mn-cs"/>
            </a:endParaRPr>
          </a:p>
        </p:txBody>
      </p:sp>
      <p:sp>
        <p:nvSpPr>
          <p:cNvPr id="11" name="テキスト ボックス 10"/>
          <p:cNvSpPr txBox="1"/>
          <p:nvPr/>
        </p:nvSpPr>
        <p:spPr>
          <a:xfrm>
            <a:off x="189678" y="1598736"/>
            <a:ext cx="3475631" cy="276999"/>
          </a:xfrm>
          <a:prstGeom prst="rect">
            <a:avLst/>
          </a:prstGeom>
          <a:noFill/>
        </p:spPr>
        <p:txBody>
          <a:bodyPr wrap="none" rtlCol="0">
            <a:spAutoFit/>
          </a:bodyPr>
          <a:lstStyle/>
          <a:p>
            <a:r>
              <a:rPr lang="ja-JP" altLang="en-US" sz="1200" b="1" dirty="0">
                <a:latin typeface="Meiryo UI" panose="020B0604030504040204" pitchFamily="50" charset="-128"/>
                <a:ea typeface="Meiryo UI" panose="020B0604030504040204" pitchFamily="50" charset="-128"/>
              </a:rPr>
              <a:t>①少子化対策に関する●●市／町／村の課題意識</a:t>
            </a:r>
          </a:p>
        </p:txBody>
      </p:sp>
      <p:sp>
        <p:nvSpPr>
          <p:cNvPr id="12" name="テキスト ボックス 11"/>
          <p:cNvSpPr txBox="1"/>
          <p:nvPr/>
        </p:nvSpPr>
        <p:spPr>
          <a:xfrm>
            <a:off x="213367" y="2648442"/>
            <a:ext cx="3924472" cy="276999"/>
          </a:xfrm>
          <a:prstGeom prst="rect">
            <a:avLst/>
          </a:prstGeom>
          <a:noFill/>
        </p:spPr>
        <p:txBody>
          <a:bodyPr wrap="none" rtlCol="0">
            <a:spAutoFit/>
          </a:bodyPr>
          <a:lstStyle/>
          <a:p>
            <a:r>
              <a:rPr lang="ja-JP" altLang="en-US" sz="1200" b="1" dirty="0">
                <a:latin typeface="Meiryo UI" panose="020B0604030504040204" pitchFamily="50" charset="-128"/>
                <a:ea typeface="Meiryo UI" panose="020B0604030504040204" pitchFamily="50" charset="-128"/>
              </a:rPr>
              <a:t>②少子化対策に関する●●市／町／村の現在の取組内容</a:t>
            </a:r>
          </a:p>
        </p:txBody>
      </p:sp>
      <p:sp>
        <p:nvSpPr>
          <p:cNvPr id="13"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6750571" cy="720080"/>
          </a:xfrm>
        </p:spPr>
        <p:txBody>
          <a:bodyPr>
            <a:noAutofit/>
          </a:bodyPr>
          <a:lstStyle/>
          <a:p>
            <a:pPr>
              <a:lnSpc>
                <a:spcPct val="100000"/>
              </a:lnSpc>
              <a:spcBef>
                <a:spcPts val="600"/>
              </a:spcBef>
            </a:pPr>
            <a:r>
              <a:rPr lang="en-US" altLang="ja-JP" sz="900" dirty="0">
                <a:solidFill>
                  <a:srgbClr val="000000"/>
                </a:solidFill>
                <a:latin typeface="Meiryo UI" panose="020B0604030504040204" pitchFamily="50" charset="-128"/>
                <a:ea typeface="Meiryo UI" panose="020B0604030504040204" pitchFamily="50" charset="-128"/>
              </a:rPr>
              <a:t>STEP1</a:t>
            </a:r>
            <a:r>
              <a:rPr lang="ja-JP" altLang="en-US" sz="900" dirty="0">
                <a:solidFill>
                  <a:srgbClr val="000000"/>
                </a:solidFill>
                <a:latin typeface="Meiryo UI" panose="020B0604030504040204" pitchFamily="50" charset="-128"/>
                <a:ea typeface="Meiryo UI" panose="020B0604030504040204" pitchFamily="50" charset="-128"/>
              </a:rPr>
              <a:t>　部局横断的な検討体制の</a:t>
            </a:r>
            <a:r>
              <a:rPr lang="ja-JP" altLang="en-US" sz="900" dirty="0" smtClean="0">
                <a:solidFill>
                  <a:srgbClr val="000000"/>
                </a:solidFill>
                <a:latin typeface="Meiryo UI" panose="020B0604030504040204" pitchFamily="50" charset="-128"/>
                <a:ea typeface="Meiryo UI" panose="020B0604030504040204" pitchFamily="50" charset="-128"/>
              </a:rPr>
              <a:t>構築</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1-2</a:t>
            </a:r>
            <a:r>
              <a:rPr lang="ja-JP" altLang="en-US" sz="1200" dirty="0" smtClean="0">
                <a:solidFill>
                  <a:srgbClr val="000000"/>
                </a:solidFill>
                <a:latin typeface="Meiryo UI" panose="020B0604030504040204" pitchFamily="50" charset="-128"/>
                <a:ea typeface="Meiryo UI" panose="020B0604030504040204" pitchFamily="50" charset="-128"/>
              </a:rPr>
              <a:t>　現状の把握（既存事業の棚卸し等）</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既存</a:t>
            </a:r>
            <a:r>
              <a:rPr lang="ja-JP" altLang="en-US" sz="1800" b="1" dirty="0">
                <a:solidFill>
                  <a:srgbClr val="000000"/>
                </a:solidFill>
                <a:latin typeface="Meiryo UI" panose="020B0604030504040204" pitchFamily="50" charset="-128"/>
                <a:ea typeface="Meiryo UI" panose="020B0604030504040204" pitchFamily="50" charset="-128"/>
              </a:rPr>
              <a:t>事業</a:t>
            </a:r>
            <a:r>
              <a:rPr lang="ja-JP" altLang="en-US" sz="1800" b="1" dirty="0" smtClean="0">
                <a:solidFill>
                  <a:srgbClr val="000000"/>
                </a:solidFill>
                <a:latin typeface="Meiryo UI" panose="020B0604030504040204" pitchFamily="50" charset="-128"/>
                <a:ea typeface="Meiryo UI" panose="020B0604030504040204" pitchFamily="50" charset="-128"/>
              </a:rPr>
              <a:t>の棚卸し結果まとめ</a:t>
            </a:r>
            <a:endParaRPr lang="ja-JP" altLang="en-US" sz="1800" b="1" dirty="0">
              <a:solidFill>
                <a:srgbClr val="000000"/>
              </a:solidFill>
              <a:latin typeface="Meiryo UI" panose="020B0604030504040204" pitchFamily="50" charset="-128"/>
              <a:ea typeface="Meiryo UI" panose="020B0604030504040204" pitchFamily="50" charset="-128"/>
            </a:endParaRPr>
          </a:p>
        </p:txBody>
      </p:sp>
      <p:sp>
        <p:nvSpPr>
          <p:cNvPr id="14" name="角丸四角形 13"/>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noProof="0" dirty="0" smtClean="0">
                <a:solidFill>
                  <a:srgbClr val="000000"/>
                </a:solidFill>
                <a:latin typeface="Meiryo UI" panose="020B0604030504040204" pitchFamily="50" charset="-128"/>
                <a:ea typeface="Meiryo UI" panose="020B0604030504040204" pitchFamily="50" charset="-128"/>
              </a:rPr>
              <a:t>18</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22</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p:cNvSpPr/>
          <p:nvPr/>
        </p:nvSpPr>
        <p:spPr>
          <a:xfrm>
            <a:off x="395718" y="848544"/>
            <a:ext cx="6048000" cy="62121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「地域アプローチ」による取組を通じて成し遂げたいこと（目標）の整理に向けて、いま置かれている状況と　実施している取組の状況を把握・整理する</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lang="ja-JP" altLang="en-US" sz="1050" dirty="0" smtClean="0">
                <a:solidFill>
                  <a:srgbClr val="000000"/>
                </a:solidFill>
                <a:latin typeface="Meiryo UI" panose="020B0604030504040204" pitchFamily="50" charset="-128"/>
                <a:ea typeface="Meiryo UI" panose="020B0604030504040204" pitchFamily="50" charset="-128"/>
                <a:cs typeface="Arial"/>
              </a:rPr>
              <a:t>前ページのシートによって集約した各部署の個別事業をライフステージごとに一覧化する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grpSp>
        <p:nvGrpSpPr>
          <p:cNvPr id="16" name="グループ化 15"/>
          <p:cNvGrpSpPr/>
          <p:nvPr/>
        </p:nvGrpSpPr>
        <p:grpSpPr>
          <a:xfrm>
            <a:off x="4257368" y="128464"/>
            <a:ext cx="2484000" cy="298059"/>
            <a:chOff x="7298941" y="139718"/>
            <a:chExt cx="2484000" cy="298059"/>
          </a:xfrm>
        </p:grpSpPr>
        <p:sp>
          <p:nvSpPr>
            <p:cNvPr id="17" name="ホームベース 16"/>
            <p:cNvSpPr/>
            <p:nvPr/>
          </p:nvSpPr>
          <p:spPr>
            <a:xfrm>
              <a:off x="7301825"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STEP1-1</a:t>
              </a:r>
            </a:p>
          </p:txBody>
        </p:sp>
        <p:sp>
          <p:nvSpPr>
            <p:cNvPr id="18" name="ホームベース 17"/>
            <p:cNvSpPr/>
            <p:nvPr/>
          </p:nvSpPr>
          <p:spPr>
            <a:xfrm>
              <a:off x="7298941" y="139718"/>
              <a:ext cx="2484000" cy="144000"/>
            </a:xfrm>
            <a:prstGeom prst="homePlate">
              <a:avLst>
                <a:gd name="adj" fmla="val 29722"/>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ホームベース 18"/>
            <p:cNvSpPr/>
            <p:nvPr/>
          </p:nvSpPr>
          <p:spPr>
            <a:xfrm>
              <a:off x="8118510" y="293777"/>
              <a:ext cx="828000" cy="144000"/>
            </a:xfrm>
            <a:prstGeom prst="homePlate">
              <a:avLst>
                <a:gd name="adj" fmla="val 29722"/>
              </a:avLst>
            </a:prstGeom>
            <a:solidFill>
              <a:srgbClr val="21C5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STEP1-2</a:t>
              </a:r>
            </a:p>
          </p:txBody>
        </p:sp>
        <p:sp>
          <p:nvSpPr>
            <p:cNvPr id="20" name="ホームベース 19"/>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STEP1-3</a:t>
              </a:r>
            </a:p>
          </p:txBody>
        </p:sp>
      </p:grpSp>
    </p:spTree>
    <p:extLst>
      <p:ext uri="{BB962C8B-B14F-4D97-AF65-F5344CB8AC3E}">
        <p14:creationId xmlns:p14="http://schemas.microsoft.com/office/powerpoint/2010/main" val="33760245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p:cNvGraphicFramePr>
            <a:graphicFrameLocks noGrp="1"/>
          </p:cNvGraphicFramePr>
          <p:nvPr>
            <p:extLst>
              <p:ext uri="{D42A27DB-BD31-4B8C-83A1-F6EECF244321}">
                <p14:modId xmlns:p14="http://schemas.microsoft.com/office/powerpoint/2010/main" val="944285519"/>
              </p:ext>
            </p:extLst>
          </p:nvPr>
        </p:nvGraphicFramePr>
        <p:xfrm>
          <a:off x="239917" y="3432328"/>
          <a:ext cx="6267115" cy="1943112"/>
        </p:xfrm>
        <a:graphic>
          <a:graphicData uri="http://schemas.openxmlformats.org/drawingml/2006/table">
            <a:tbl>
              <a:tblPr firstRow="1" firstCol="1" bandRow="1">
                <a:tableStyleId>{72833802-FEF1-4C79-8D5D-14CF1EAF98D9}</a:tableStyleId>
              </a:tblPr>
              <a:tblGrid>
                <a:gridCol w="1172859">
                  <a:extLst>
                    <a:ext uri="{9D8B030D-6E8A-4147-A177-3AD203B41FA5}">
                      <a16:colId xmlns:a16="http://schemas.microsoft.com/office/drawing/2014/main" val="1431647682"/>
                    </a:ext>
                  </a:extLst>
                </a:gridCol>
                <a:gridCol w="1219558">
                  <a:extLst>
                    <a:ext uri="{9D8B030D-6E8A-4147-A177-3AD203B41FA5}">
                      <a16:colId xmlns:a16="http://schemas.microsoft.com/office/drawing/2014/main" val="2955621497"/>
                    </a:ext>
                  </a:extLst>
                </a:gridCol>
                <a:gridCol w="1291566">
                  <a:extLst>
                    <a:ext uri="{9D8B030D-6E8A-4147-A177-3AD203B41FA5}">
                      <a16:colId xmlns:a16="http://schemas.microsoft.com/office/drawing/2014/main" val="3422218368"/>
                    </a:ext>
                  </a:extLst>
                </a:gridCol>
                <a:gridCol w="1291566">
                  <a:extLst>
                    <a:ext uri="{9D8B030D-6E8A-4147-A177-3AD203B41FA5}">
                      <a16:colId xmlns:a16="http://schemas.microsoft.com/office/drawing/2014/main" val="2994385935"/>
                    </a:ext>
                  </a:extLst>
                </a:gridCol>
                <a:gridCol w="1291566">
                  <a:extLst>
                    <a:ext uri="{9D8B030D-6E8A-4147-A177-3AD203B41FA5}">
                      <a16:colId xmlns:a16="http://schemas.microsoft.com/office/drawing/2014/main" val="2709038700"/>
                    </a:ext>
                  </a:extLst>
                </a:gridCol>
              </a:tblGrid>
              <a:tr h="174088">
                <a:tc>
                  <a:txBody>
                    <a:bodyPr/>
                    <a:lstStyle/>
                    <a:p>
                      <a:pPr marL="0" algn="ctr" defTabSz="700306" rtl="0" eaLnBrk="1" fontAlgn="ctr" latinLnBrk="0" hangingPunct="1"/>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時期</a:t>
                      </a:r>
                      <a:endParaRPr kumimoji="1" lang="ja-JP" altLang="en-US"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0" marR="0" marT="31652" marB="31652" anchor="ctr">
                    <a:lnL w="12700" cap="flat" cmpd="sng" algn="ctr">
                      <a:solidFill>
                        <a:srgbClr val="6785C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tc>
                  <a:txBody>
                    <a:bodyPr/>
                    <a:lstStyle/>
                    <a:p>
                      <a:pPr marL="0" algn="ctr" defTabSz="700306" rtl="0" eaLnBrk="1" fontAlgn="ctr" latinLnBrk="0" hangingPunct="1"/>
                      <a:r>
                        <a:rPr kumimoji="1" lang="en-US" altLang="ja-JP"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X</a:t>
                      </a:r>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年</a:t>
                      </a:r>
                      <a:r>
                        <a:rPr kumimoji="1" lang="en-US" altLang="ja-JP"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4</a:t>
                      </a:r>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月</a:t>
                      </a:r>
                      <a:endParaRPr kumimoji="1" lang="ja-JP" altLang="en-US"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tc>
                  <a:txBody>
                    <a:bodyPr/>
                    <a:lstStyle/>
                    <a:p>
                      <a:pPr marL="0" algn="ctr" defTabSz="700306" rtl="0" eaLnBrk="1" fontAlgn="ctr" latinLnBrk="0" hangingPunct="1"/>
                      <a:r>
                        <a:rPr kumimoji="1" lang="en-US" altLang="ja-JP"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5</a:t>
                      </a:r>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月</a:t>
                      </a:r>
                      <a:endParaRPr kumimoji="1" lang="ja-JP" altLang="en-US"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tc>
                  <a:txBody>
                    <a:bodyPr/>
                    <a:lstStyle/>
                    <a:p>
                      <a:pPr marL="0" algn="ctr" defTabSz="700306" rtl="0" eaLnBrk="1" fontAlgn="ctr" latinLnBrk="0" hangingPunct="1"/>
                      <a:r>
                        <a:rPr kumimoji="1" lang="en-US" altLang="ja-JP"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6</a:t>
                      </a:r>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月</a:t>
                      </a:r>
                      <a:endParaRPr kumimoji="1" lang="ja-JP" altLang="en-US"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tc>
                  <a:txBody>
                    <a:bodyPr/>
                    <a:lstStyle/>
                    <a:p>
                      <a:pPr marL="0" algn="ctr" defTabSz="700306" rtl="0" eaLnBrk="1" fontAlgn="ctr" latinLnBrk="0" hangingPunct="1"/>
                      <a:r>
                        <a:rPr kumimoji="1" lang="en-US" altLang="ja-JP"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7</a:t>
                      </a:r>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月</a:t>
                      </a:r>
                      <a:endParaRPr kumimoji="1" lang="en-US" altLang="ja-JP"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bg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extLst>
                  <a:ext uri="{0D108BD9-81ED-4DB2-BD59-A6C34878D82A}">
                    <a16:rowId xmlns:a16="http://schemas.microsoft.com/office/drawing/2014/main" val="1439028404"/>
                  </a:ext>
                </a:extLst>
              </a:tr>
              <a:tr h="504000">
                <a:tc>
                  <a:txBody>
                    <a:bodyPr/>
                    <a:lstStyle>
                      <a:lvl1pPr marL="0" algn="l" defTabSz="1043056" rtl="0" eaLnBrk="1" latinLnBrk="0" hangingPunct="1">
                        <a:defRPr kumimoji="1" sz="2100" b="1" kern="1200">
                          <a:solidFill>
                            <a:schemeClr val="tx1"/>
                          </a:solidFill>
                          <a:latin typeface="Arial"/>
                          <a:ea typeface="Meiryo UI"/>
                        </a:defRPr>
                      </a:lvl1pPr>
                      <a:lvl2pPr marL="521528" algn="l" defTabSz="1043056" rtl="0" eaLnBrk="1" latinLnBrk="0" hangingPunct="1">
                        <a:defRPr kumimoji="1" sz="2100" b="1" kern="1200">
                          <a:solidFill>
                            <a:schemeClr val="tx1"/>
                          </a:solidFill>
                          <a:latin typeface="Arial"/>
                          <a:ea typeface="Meiryo UI"/>
                        </a:defRPr>
                      </a:lvl2pPr>
                      <a:lvl3pPr marL="1043056" algn="l" defTabSz="1043056" rtl="0" eaLnBrk="1" latinLnBrk="0" hangingPunct="1">
                        <a:defRPr kumimoji="1" sz="2100" b="1" kern="1200">
                          <a:solidFill>
                            <a:schemeClr val="tx1"/>
                          </a:solidFill>
                          <a:latin typeface="Arial"/>
                          <a:ea typeface="Meiryo UI"/>
                        </a:defRPr>
                      </a:lvl3pPr>
                      <a:lvl4pPr marL="1564584" algn="l" defTabSz="1043056" rtl="0" eaLnBrk="1" latinLnBrk="0" hangingPunct="1">
                        <a:defRPr kumimoji="1" sz="2100" b="1" kern="1200">
                          <a:solidFill>
                            <a:schemeClr val="tx1"/>
                          </a:solidFill>
                          <a:latin typeface="Arial"/>
                          <a:ea typeface="Meiryo UI"/>
                        </a:defRPr>
                      </a:lvl4pPr>
                      <a:lvl5pPr marL="2086112" algn="l" defTabSz="1043056" rtl="0" eaLnBrk="1" latinLnBrk="0" hangingPunct="1">
                        <a:defRPr kumimoji="1" sz="2100" b="1" kern="1200">
                          <a:solidFill>
                            <a:schemeClr val="tx1"/>
                          </a:solidFill>
                          <a:latin typeface="Arial"/>
                          <a:ea typeface="Meiryo UI"/>
                        </a:defRPr>
                      </a:lvl5pPr>
                      <a:lvl6pPr marL="2607640" algn="l" defTabSz="1043056" rtl="0" eaLnBrk="1" latinLnBrk="0" hangingPunct="1">
                        <a:defRPr kumimoji="1" sz="2100" b="1" kern="1200">
                          <a:solidFill>
                            <a:schemeClr val="tx1"/>
                          </a:solidFill>
                          <a:latin typeface="Arial"/>
                          <a:ea typeface="Meiryo UI"/>
                        </a:defRPr>
                      </a:lvl6pPr>
                      <a:lvl7pPr marL="3129168" algn="l" defTabSz="1043056" rtl="0" eaLnBrk="1" latinLnBrk="0" hangingPunct="1">
                        <a:defRPr kumimoji="1" sz="2100" b="1" kern="1200">
                          <a:solidFill>
                            <a:schemeClr val="tx1"/>
                          </a:solidFill>
                          <a:latin typeface="Arial"/>
                          <a:ea typeface="Meiryo UI"/>
                        </a:defRPr>
                      </a:lvl7pPr>
                      <a:lvl8pPr marL="3650696" algn="l" defTabSz="1043056" rtl="0" eaLnBrk="1" latinLnBrk="0" hangingPunct="1">
                        <a:defRPr kumimoji="1" sz="2100" b="1" kern="1200">
                          <a:solidFill>
                            <a:schemeClr val="tx1"/>
                          </a:solidFill>
                          <a:latin typeface="Arial"/>
                          <a:ea typeface="Meiryo UI"/>
                        </a:defRPr>
                      </a:lvl8pPr>
                      <a:lvl9pPr marL="4172224" algn="l" defTabSz="1043056" rtl="0" eaLnBrk="1" latinLnBrk="0" hangingPunct="1">
                        <a:defRPr kumimoji="1" sz="2100" b="1" kern="1200">
                          <a:solidFill>
                            <a:schemeClr val="tx1"/>
                          </a:solidFill>
                          <a:latin typeface="Arial"/>
                          <a:ea typeface="Meiryo UI"/>
                        </a:defRPr>
                      </a:lvl9pPr>
                    </a:lstStyle>
                    <a:p>
                      <a:pPr marL="0" algn="ctr" defTabSz="700306" rtl="0" eaLnBrk="1" fontAlgn="ctr" latinLnBrk="0" hangingPunct="1"/>
                      <a:r>
                        <a:rPr kumimoji="1" lang="ja-JP" altLang="en-US"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到達目標</a:t>
                      </a:r>
                      <a:endParaRPr kumimoji="1" lang="en-US" altLang="ja-JP" sz="1000" b="1" u="none" strike="noStrike" kern="1200" dirty="0" smtClean="0">
                        <a:solidFill>
                          <a:schemeClr val="tx1"/>
                        </a:solidFill>
                        <a:effectLst/>
                        <a:latin typeface="Meiryo UI" panose="020B0604030504040204" pitchFamily="50" charset="-128"/>
                        <a:ea typeface="Meiryo UI" panose="020B0604030504040204" pitchFamily="50" charset="-128"/>
                        <a:cs typeface="+mn-cs"/>
                      </a:endParaRPr>
                    </a:p>
                    <a:p>
                      <a:pPr marL="0" algn="ctr" defTabSz="700306" rtl="0" eaLnBrk="1" fontAlgn="ctr" latinLnBrk="0" hangingPunct="1"/>
                      <a:r>
                        <a:rPr kumimoji="1" lang="en-US" altLang="ja-JP"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a:t>
                      </a:r>
                      <a:r>
                        <a:rPr kumimoji="1" lang="ja-JP" altLang="en-US"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マイルストーン</a:t>
                      </a:r>
                      <a:r>
                        <a:rPr kumimoji="1" lang="en-US" altLang="ja-JP"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a:t>
                      </a:r>
                      <a:endParaRPr kumimoji="1" lang="ja-JP" altLang="en-US" sz="1000" b="1"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57417" marR="57417" marT="28709" marB="28709" anchor="ctr">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chemeClr val="bg1"/>
                    </a:solid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Meiryo UI" panose="020B0604030504040204" pitchFamily="50" charset="-128"/>
                        <a:buChar char="◎"/>
                        <a:tabLst/>
                        <a:defRPr/>
                      </a:pPr>
                      <a:endParaRPr lang="en-US" altLang="ja-JP" sz="600"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Meiryo UI" panose="020B0604030504040204" pitchFamily="50" charset="-128"/>
                        <a:buChar char="◎"/>
                        <a:tabLst/>
                        <a:defRPr/>
                      </a:pPr>
                      <a:endParaRPr lang="en-US" altLang="ja-JP" sz="600"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indent="-171450">
                        <a:buFont typeface="Meiryo UI" panose="020B0604030504040204" pitchFamily="50" charset="-128"/>
                        <a:buChar char="◎"/>
                      </a:pPr>
                      <a:endParaRPr kumimoji="1" lang="ja-JP" altLang="en-US" sz="600" dirty="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indent="-171450">
                        <a:buFont typeface="Meiryo UI" panose="020B0604030504040204" pitchFamily="50" charset="-128"/>
                        <a:buChar char="◎"/>
                      </a:pPr>
                      <a:endParaRPr kumimoji="1" lang="en-US" altLang="ja-JP" sz="600" kern="1200" spc="-30" baseline="0" dirty="0">
                        <a:solidFill>
                          <a:srgbClr val="000000"/>
                        </a:solidFill>
                        <a:latin typeface="Meiryo UI" panose="020B0604030504040204" pitchFamily="50" charset="-128"/>
                        <a:ea typeface="Meiryo UI" panose="020B0604030504040204" pitchFamily="50" charset="-128"/>
                        <a:cs typeface="+mn-cs"/>
                      </a:endParaRPr>
                    </a:p>
                  </a:txBody>
                  <a:tcPr marL="63305" marR="24923"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extLst>
                  <a:ext uri="{0D108BD9-81ED-4DB2-BD59-A6C34878D82A}">
                    <a16:rowId xmlns:a16="http://schemas.microsoft.com/office/drawing/2014/main" val="3825594902"/>
                  </a:ext>
                </a:extLst>
              </a:tr>
              <a:tr h="792000">
                <a:tc>
                  <a:txBody>
                    <a:bodyPr/>
                    <a:lstStyle>
                      <a:lvl1pPr marL="0" algn="l" defTabSz="1043056" rtl="0" eaLnBrk="1" latinLnBrk="0" hangingPunct="1">
                        <a:defRPr kumimoji="1" sz="2100" b="1" kern="1200">
                          <a:solidFill>
                            <a:schemeClr val="tx1"/>
                          </a:solidFill>
                          <a:latin typeface="Arial"/>
                          <a:ea typeface="Meiryo UI"/>
                        </a:defRPr>
                      </a:lvl1pPr>
                      <a:lvl2pPr marL="521528" algn="l" defTabSz="1043056" rtl="0" eaLnBrk="1" latinLnBrk="0" hangingPunct="1">
                        <a:defRPr kumimoji="1" sz="2100" b="1" kern="1200">
                          <a:solidFill>
                            <a:schemeClr val="tx1"/>
                          </a:solidFill>
                          <a:latin typeface="Arial"/>
                          <a:ea typeface="Meiryo UI"/>
                        </a:defRPr>
                      </a:lvl2pPr>
                      <a:lvl3pPr marL="1043056" algn="l" defTabSz="1043056" rtl="0" eaLnBrk="1" latinLnBrk="0" hangingPunct="1">
                        <a:defRPr kumimoji="1" sz="2100" b="1" kern="1200">
                          <a:solidFill>
                            <a:schemeClr val="tx1"/>
                          </a:solidFill>
                          <a:latin typeface="Arial"/>
                          <a:ea typeface="Meiryo UI"/>
                        </a:defRPr>
                      </a:lvl3pPr>
                      <a:lvl4pPr marL="1564584" algn="l" defTabSz="1043056" rtl="0" eaLnBrk="1" latinLnBrk="0" hangingPunct="1">
                        <a:defRPr kumimoji="1" sz="2100" b="1" kern="1200">
                          <a:solidFill>
                            <a:schemeClr val="tx1"/>
                          </a:solidFill>
                          <a:latin typeface="Arial"/>
                          <a:ea typeface="Meiryo UI"/>
                        </a:defRPr>
                      </a:lvl4pPr>
                      <a:lvl5pPr marL="2086112" algn="l" defTabSz="1043056" rtl="0" eaLnBrk="1" latinLnBrk="0" hangingPunct="1">
                        <a:defRPr kumimoji="1" sz="2100" b="1" kern="1200">
                          <a:solidFill>
                            <a:schemeClr val="tx1"/>
                          </a:solidFill>
                          <a:latin typeface="Arial"/>
                          <a:ea typeface="Meiryo UI"/>
                        </a:defRPr>
                      </a:lvl5pPr>
                      <a:lvl6pPr marL="2607640" algn="l" defTabSz="1043056" rtl="0" eaLnBrk="1" latinLnBrk="0" hangingPunct="1">
                        <a:defRPr kumimoji="1" sz="2100" b="1" kern="1200">
                          <a:solidFill>
                            <a:schemeClr val="tx1"/>
                          </a:solidFill>
                          <a:latin typeface="Arial"/>
                          <a:ea typeface="Meiryo UI"/>
                        </a:defRPr>
                      </a:lvl6pPr>
                      <a:lvl7pPr marL="3129168" algn="l" defTabSz="1043056" rtl="0" eaLnBrk="1" latinLnBrk="0" hangingPunct="1">
                        <a:defRPr kumimoji="1" sz="2100" b="1" kern="1200">
                          <a:solidFill>
                            <a:schemeClr val="tx1"/>
                          </a:solidFill>
                          <a:latin typeface="Arial"/>
                          <a:ea typeface="Meiryo UI"/>
                        </a:defRPr>
                      </a:lvl7pPr>
                      <a:lvl8pPr marL="3650696" algn="l" defTabSz="1043056" rtl="0" eaLnBrk="1" latinLnBrk="0" hangingPunct="1">
                        <a:defRPr kumimoji="1" sz="2100" b="1" kern="1200">
                          <a:solidFill>
                            <a:schemeClr val="tx1"/>
                          </a:solidFill>
                          <a:latin typeface="Arial"/>
                          <a:ea typeface="Meiryo UI"/>
                        </a:defRPr>
                      </a:lvl8pPr>
                      <a:lvl9pPr marL="4172224" algn="l" defTabSz="1043056" rtl="0" eaLnBrk="1" latinLnBrk="0" hangingPunct="1">
                        <a:defRPr kumimoji="1" sz="2100" b="1" kern="1200">
                          <a:solidFill>
                            <a:schemeClr val="tx1"/>
                          </a:solidFill>
                          <a:latin typeface="Arial"/>
                          <a:ea typeface="Meiryo UI"/>
                        </a:defRPr>
                      </a:lvl9pPr>
                    </a:lstStyle>
                    <a:p>
                      <a:pPr marL="0" algn="ctr" defTabSz="700306" rtl="0" eaLnBrk="1" fontAlgn="ctr" latinLnBrk="0" hangingPunct="1"/>
                      <a:r>
                        <a:rPr kumimoji="1" lang="ja-JP" altLang="en-US"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実施内容</a:t>
                      </a:r>
                      <a:endParaRPr kumimoji="1" lang="en-US" altLang="ja-JP" sz="1000" b="1" u="none" strike="noStrike" kern="1200" dirty="0" smtClean="0">
                        <a:solidFill>
                          <a:schemeClr val="tx1"/>
                        </a:solidFill>
                        <a:effectLst/>
                        <a:latin typeface="Meiryo UI" panose="020B0604030504040204" pitchFamily="50" charset="-128"/>
                        <a:ea typeface="Meiryo UI" panose="020B0604030504040204" pitchFamily="50" charset="-128"/>
                        <a:cs typeface="+mn-cs"/>
                      </a:endParaRPr>
                    </a:p>
                    <a:p>
                      <a:pPr marL="0" algn="ctr" defTabSz="700306" rtl="0" eaLnBrk="1" fontAlgn="ctr" latinLnBrk="0" hangingPunct="1"/>
                      <a:r>
                        <a:rPr kumimoji="1" lang="ja-JP" altLang="en-US"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（予定）</a:t>
                      </a:r>
                      <a:endParaRPr kumimoji="1" lang="ja-JP" altLang="en-US" sz="1000" b="1"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57417" marR="57417" marT="28709" marB="28709" anchor="ctr">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chemeClr val="bg1"/>
                    </a:solid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24923"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extLst>
                  <a:ext uri="{0D108BD9-81ED-4DB2-BD59-A6C34878D82A}">
                    <a16:rowId xmlns:a16="http://schemas.microsoft.com/office/drawing/2014/main" val="2265517387"/>
                  </a:ext>
                </a:extLst>
              </a:tr>
              <a:tr h="181722">
                <a:tc>
                  <a:txBody>
                    <a:bodyPr/>
                    <a:lstStyle/>
                    <a:p>
                      <a:pPr marL="0" algn="ctr" defTabSz="700306" rtl="0" eaLnBrk="1" fontAlgn="ctr" latinLnBrk="0" hangingPunct="1"/>
                      <a:r>
                        <a:rPr kumimoji="1" lang="ja-JP" altLang="en-US"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市町村</a:t>
                      </a:r>
                      <a:r>
                        <a:rPr kumimoji="1" lang="en-US" altLang="ja-JP"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WS</a:t>
                      </a:r>
                      <a:r>
                        <a:rPr kumimoji="1" lang="ja-JP" altLang="en-US"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（予定）</a:t>
                      </a:r>
                      <a:endParaRPr kumimoji="1" lang="ja-JP" altLang="en-US" sz="800" b="0"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0" marR="0" marT="28709" marB="28709" anchor="ctr">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chemeClr val="bg1"/>
                    </a:solid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0" marR="0" lvl="0" indent="0" algn="ctr" defTabSz="74295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000" kern="1200" dirty="0">
                        <a:solidFill>
                          <a:srgbClr val="000000"/>
                        </a:solidFill>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en-US" altLang="ja-JP" sz="1000" kern="1200" spc="-30" baseline="0" dirty="0" smtClean="0">
                        <a:solidFill>
                          <a:srgbClr val="000000"/>
                        </a:solidFill>
                        <a:latin typeface="Meiryo UI" panose="020B0604030504040204" pitchFamily="50" charset="-128"/>
                        <a:ea typeface="Meiryo UI" panose="020B0604030504040204" pitchFamily="50" charset="-128"/>
                        <a:cs typeface="+mn-cs"/>
                      </a:endParaRPr>
                    </a:p>
                  </a:txBody>
                  <a:tcPr marL="63305" marR="24923"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extLst>
                  <a:ext uri="{0D108BD9-81ED-4DB2-BD59-A6C34878D82A}">
                    <a16:rowId xmlns:a16="http://schemas.microsoft.com/office/drawing/2014/main" val="3547395070"/>
                  </a:ext>
                </a:extLst>
              </a:tr>
              <a:tr h="181722">
                <a:tc>
                  <a:txBody>
                    <a:bodyPr/>
                    <a:lstStyle/>
                    <a:p>
                      <a:pPr marL="0" algn="ctr" defTabSz="700306" rtl="0" eaLnBrk="1" fontAlgn="ctr" latinLnBrk="0" hangingPunct="1"/>
                      <a:r>
                        <a:rPr kumimoji="1" lang="ja-JP" altLang="en-US"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都道府県</a:t>
                      </a:r>
                      <a:r>
                        <a:rPr kumimoji="1" lang="en-US" altLang="ja-JP"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WS</a:t>
                      </a:r>
                      <a:r>
                        <a:rPr kumimoji="1" lang="ja-JP" altLang="en-US"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（予定）</a:t>
                      </a:r>
                      <a:endParaRPr kumimoji="1" lang="ja-JP" altLang="en-US" sz="800" b="0"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0" marR="0" marT="28709" marB="28709" anchor="ctr">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chemeClr val="bg1"/>
                    </a:solid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0" marR="0" lvl="0" indent="0" algn="ctr" defTabSz="74295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000" kern="1200" dirty="0">
                        <a:solidFill>
                          <a:srgbClr val="000000"/>
                        </a:solidFill>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0" marR="0" lvl="0" indent="0" algn="ctr" defTabSz="74295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000" kern="1200" spc="-30" baseline="0" dirty="0" smtClean="0">
                        <a:solidFill>
                          <a:srgbClr val="000000"/>
                        </a:solidFill>
                        <a:latin typeface="Meiryo UI" panose="020B0604030504040204" pitchFamily="50" charset="-128"/>
                        <a:ea typeface="Meiryo UI" panose="020B0604030504040204" pitchFamily="50" charset="-128"/>
                        <a:cs typeface="+mn-cs"/>
                      </a:endParaRPr>
                    </a:p>
                  </a:txBody>
                  <a:tcPr marL="63305" marR="24923"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extLst>
                  <a:ext uri="{0D108BD9-81ED-4DB2-BD59-A6C34878D82A}">
                    <a16:rowId xmlns:a16="http://schemas.microsoft.com/office/drawing/2014/main" val="1757462352"/>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1497713322"/>
              </p:ext>
            </p:extLst>
          </p:nvPr>
        </p:nvGraphicFramePr>
        <p:xfrm>
          <a:off x="239917" y="1705341"/>
          <a:ext cx="6267115" cy="1315599"/>
        </p:xfrm>
        <a:graphic>
          <a:graphicData uri="http://schemas.openxmlformats.org/drawingml/2006/table">
            <a:tbl>
              <a:tblPr firstRow="1" firstCol="1" bandRow="1">
                <a:tableStyleId>{72833802-FEF1-4C79-8D5D-14CF1EAF98D9}</a:tableStyleId>
              </a:tblPr>
              <a:tblGrid>
                <a:gridCol w="1100851">
                  <a:extLst>
                    <a:ext uri="{9D8B030D-6E8A-4147-A177-3AD203B41FA5}">
                      <a16:colId xmlns:a16="http://schemas.microsoft.com/office/drawing/2014/main" val="1431647682"/>
                    </a:ext>
                  </a:extLst>
                </a:gridCol>
                <a:gridCol w="5166264">
                  <a:extLst>
                    <a:ext uri="{9D8B030D-6E8A-4147-A177-3AD203B41FA5}">
                      <a16:colId xmlns:a16="http://schemas.microsoft.com/office/drawing/2014/main" val="2994385935"/>
                    </a:ext>
                  </a:extLst>
                </a:gridCol>
              </a:tblGrid>
              <a:tr h="438533">
                <a:tc>
                  <a:txBody>
                    <a:bodyPr/>
                    <a:lstStyle/>
                    <a:p>
                      <a:pPr marL="0" algn="ctr" defTabSz="700306" rtl="0" eaLnBrk="1" fontAlgn="ctr" latinLnBrk="0" hangingPunct="1"/>
                      <a:r>
                        <a:rPr kumimoji="1" lang="en-US" altLang="ja-JP" sz="1050" u="none" strike="noStrike" kern="1200" dirty="0" smtClean="0">
                          <a:solidFill>
                            <a:schemeClr val="bg1"/>
                          </a:solidFill>
                          <a:effectLst/>
                          <a:latin typeface="Meiryo UI" panose="020B0604030504040204" pitchFamily="50" charset="-128"/>
                          <a:ea typeface="Meiryo UI" panose="020B0604030504040204" pitchFamily="50" charset="-128"/>
                          <a:cs typeface="+mn-cs"/>
                        </a:rPr>
                        <a:t>X</a:t>
                      </a:r>
                      <a:r>
                        <a:rPr kumimoji="1" lang="ja-JP" altLang="en-US" sz="1050" u="none" strike="noStrike" kern="1200" dirty="0" smtClean="0">
                          <a:solidFill>
                            <a:schemeClr val="bg1"/>
                          </a:solidFill>
                          <a:effectLst/>
                          <a:latin typeface="Meiryo UI" panose="020B0604030504040204" pitchFamily="50" charset="-128"/>
                          <a:ea typeface="Meiryo UI" panose="020B0604030504040204" pitchFamily="50" charset="-128"/>
                          <a:cs typeface="+mn-cs"/>
                        </a:rPr>
                        <a:t>＋１年度</a:t>
                      </a:r>
                      <a:endParaRPr kumimoji="1" lang="ja-JP" altLang="en-US" sz="105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accent6"/>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tc>
                  <a:txBody>
                    <a:bodyPr/>
                    <a:lstStyle/>
                    <a:p>
                      <a:pPr marL="171450" indent="-171450">
                        <a:spcAft>
                          <a:spcPts val="600"/>
                        </a:spcAft>
                        <a:buFont typeface="Wingdings" panose="05000000000000000000" pitchFamily="2" charset="2"/>
                        <a:buChar char="ü"/>
                      </a:pPr>
                      <a:endParaRPr kumimoji="1" lang="ja-JP" altLang="en-US" sz="700"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bg1"/>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825594902"/>
                  </a:ext>
                </a:extLst>
              </a:tr>
              <a:tr h="438533">
                <a:tc>
                  <a:txBody>
                    <a:bodyPr/>
                    <a:lstStyle/>
                    <a:p>
                      <a:pPr marL="0" algn="ctr" defTabSz="700306" rtl="0" eaLnBrk="1" fontAlgn="ctr" latinLnBrk="0" hangingPunct="1"/>
                      <a:r>
                        <a:rPr kumimoji="1" lang="en-US" altLang="ja-JP" sz="1050" u="none" strike="noStrike" kern="1200" dirty="0" smtClean="0">
                          <a:solidFill>
                            <a:schemeClr val="bg1"/>
                          </a:solidFill>
                          <a:effectLst/>
                          <a:latin typeface="Meiryo UI" panose="020B0604030504040204" pitchFamily="50" charset="-128"/>
                          <a:ea typeface="Meiryo UI" panose="020B0604030504040204" pitchFamily="50" charset="-128"/>
                          <a:cs typeface="+mn-cs"/>
                        </a:rPr>
                        <a:t>X</a:t>
                      </a:r>
                      <a:r>
                        <a:rPr kumimoji="1" lang="ja-JP" altLang="en-US" sz="1050" u="none" strike="noStrike" kern="1200" dirty="0" smtClean="0">
                          <a:solidFill>
                            <a:schemeClr val="bg1"/>
                          </a:solidFill>
                          <a:effectLst/>
                          <a:latin typeface="Meiryo UI" panose="020B0604030504040204" pitchFamily="50" charset="-128"/>
                          <a:ea typeface="Meiryo UI" panose="020B0604030504040204" pitchFamily="50" charset="-128"/>
                          <a:cs typeface="+mn-cs"/>
                        </a:rPr>
                        <a:t>＋２年度</a:t>
                      </a:r>
                      <a:endParaRPr kumimoji="1" lang="ja-JP" altLang="en-US" sz="105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accent6"/>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tc>
                  <a:txBody>
                    <a:bodyPr/>
                    <a:lstStyle/>
                    <a:p>
                      <a:pPr marL="171450" indent="-171450">
                        <a:spcAft>
                          <a:spcPts val="600"/>
                        </a:spcAft>
                        <a:buFont typeface="Wingdings" panose="05000000000000000000" pitchFamily="2" charset="2"/>
                        <a:buChar char="ü"/>
                      </a:pPr>
                      <a:endParaRPr kumimoji="1" lang="ja-JP" altLang="en-US" sz="700"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bg1"/>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2564596731"/>
                  </a:ext>
                </a:extLst>
              </a:tr>
              <a:tr h="438533">
                <a:tc>
                  <a:txBody>
                    <a:bodyPr/>
                    <a:lstStyle/>
                    <a:p>
                      <a:pPr marL="0" algn="ctr" defTabSz="700306" rtl="0" eaLnBrk="1" fontAlgn="ctr" latinLnBrk="0" hangingPunct="1"/>
                      <a:r>
                        <a:rPr kumimoji="1" lang="en-US" altLang="ja-JP" sz="1050" u="none" strike="noStrike" kern="1200" dirty="0" smtClean="0">
                          <a:solidFill>
                            <a:schemeClr val="bg1"/>
                          </a:solidFill>
                          <a:effectLst/>
                          <a:latin typeface="Meiryo UI" panose="020B0604030504040204" pitchFamily="50" charset="-128"/>
                          <a:ea typeface="Meiryo UI" panose="020B0604030504040204" pitchFamily="50" charset="-128"/>
                          <a:cs typeface="+mn-cs"/>
                        </a:rPr>
                        <a:t>X</a:t>
                      </a:r>
                      <a:r>
                        <a:rPr kumimoji="1" lang="ja-JP" altLang="en-US" sz="1050" u="none" strike="noStrike" kern="1200" dirty="0" smtClean="0">
                          <a:solidFill>
                            <a:schemeClr val="bg1"/>
                          </a:solidFill>
                          <a:effectLst/>
                          <a:latin typeface="Meiryo UI" panose="020B0604030504040204" pitchFamily="50" charset="-128"/>
                          <a:ea typeface="Meiryo UI" panose="020B0604030504040204" pitchFamily="50" charset="-128"/>
                          <a:cs typeface="+mn-cs"/>
                        </a:rPr>
                        <a:t>＋３年度～</a:t>
                      </a:r>
                      <a:endParaRPr kumimoji="1" lang="en-US" altLang="ja-JP" sz="1050" u="none" strike="noStrike" kern="1200" dirty="0" smtClean="0">
                        <a:solidFill>
                          <a:schemeClr val="bg1"/>
                        </a:solidFill>
                        <a:effectLst/>
                        <a:latin typeface="Meiryo UI" panose="020B0604030504040204" pitchFamily="50" charset="-128"/>
                        <a:ea typeface="Meiryo UI" panose="020B0604030504040204" pitchFamily="50" charset="-128"/>
                        <a:cs typeface="+mn-cs"/>
                      </a:endParaRPr>
                    </a:p>
                    <a:p>
                      <a:pPr marL="0" algn="ctr" defTabSz="700306" rtl="0" eaLnBrk="1" fontAlgn="ctr" latinLnBrk="0" hangingPunct="1"/>
                      <a:r>
                        <a:rPr kumimoji="1" lang="ja-JP" altLang="en-US" sz="1050" u="none" strike="noStrike" kern="1200" dirty="0" smtClean="0">
                          <a:solidFill>
                            <a:schemeClr val="bg1"/>
                          </a:solidFill>
                          <a:effectLst/>
                          <a:latin typeface="Meiryo UI" panose="020B0604030504040204" pitchFamily="50" charset="-128"/>
                          <a:ea typeface="Meiryo UI" panose="020B0604030504040204" pitchFamily="50" charset="-128"/>
                          <a:cs typeface="+mn-cs"/>
                        </a:rPr>
                        <a:t>（将来）</a:t>
                      </a:r>
                      <a:endParaRPr kumimoji="1" lang="ja-JP" altLang="en-US" sz="105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accent6"/>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171450" indent="-171450">
                        <a:spcAft>
                          <a:spcPts val="600"/>
                        </a:spcAft>
                        <a:buFont typeface="Wingdings" panose="05000000000000000000" pitchFamily="2" charset="2"/>
                        <a:buChar char="ü"/>
                      </a:pPr>
                      <a:endParaRPr kumimoji="1" lang="ja-JP" altLang="en-US" sz="700"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chemeClr val="bg1"/>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535384412"/>
                  </a:ext>
                </a:extLst>
              </a:tr>
            </a:tbl>
          </a:graphicData>
        </a:graphic>
      </p:graphicFrame>
      <p:sp>
        <p:nvSpPr>
          <p:cNvPr id="12" name="テキスト ボックス 11"/>
          <p:cNvSpPr txBox="1"/>
          <p:nvPr/>
        </p:nvSpPr>
        <p:spPr>
          <a:xfrm>
            <a:off x="80286" y="1352600"/>
            <a:ext cx="1785604" cy="276999"/>
          </a:xfrm>
          <a:prstGeom prst="rect">
            <a:avLst/>
          </a:prstGeom>
          <a:noFill/>
        </p:spPr>
        <p:txBody>
          <a:bodyPr wrap="square" rtlCol="0">
            <a:spAutoFit/>
          </a:bodyPr>
          <a:lstStyle/>
          <a:p>
            <a:pPr defTabSz="640987">
              <a:defRPr/>
            </a:pPr>
            <a:r>
              <a:rPr lang="ja-JP" altLang="en-US" sz="1200" b="1" dirty="0">
                <a:latin typeface="Meiryo UI" panose="020B0604030504040204" pitchFamily="50" charset="-128"/>
                <a:ea typeface="Meiryo UI" panose="020B0604030504040204" pitchFamily="50" charset="-128"/>
              </a:rPr>
              <a:t>●達成したい目標</a:t>
            </a:r>
          </a:p>
        </p:txBody>
      </p:sp>
      <p:sp>
        <p:nvSpPr>
          <p:cNvPr id="13" name="テキスト ボックス 12"/>
          <p:cNvSpPr txBox="1"/>
          <p:nvPr/>
        </p:nvSpPr>
        <p:spPr>
          <a:xfrm>
            <a:off x="116293" y="3115453"/>
            <a:ext cx="1785604" cy="276999"/>
          </a:xfrm>
          <a:prstGeom prst="rect">
            <a:avLst/>
          </a:prstGeom>
          <a:noFill/>
        </p:spPr>
        <p:txBody>
          <a:bodyPr wrap="square" rtlCol="0">
            <a:spAutoFit/>
          </a:bodyPr>
          <a:lstStyle/>
          <a:p>
            <a:pPr defTabSz="640987">
              <a:defRPr/>
            </a:pPr>
            <a:r>
              <a:rPr lang="ja-JP" altLang="en-US" sz="1200" b="1" dirty="0">
                <a:latin typeface="Meiryo UI" panose="020B0604030504040204" pitchFamily="50" charset="-128"/>
                <a:ea typeface="Meiryo UI" panose="020B0604030504040204" pitchFamily="50" charset="-128"/>
              </a:rPr>
              <a:t>●具体的なスケジュール</a:t>
            </a:r>
          </a:p>
        </p:txBody>
      </p:sp>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6</a:t>
            </a:fld>
            <a:endParaRPr kumimoji="1" lang="ja-JP" altLang="en-US"/>
          </a:p>
        </p:txBody>
      </p:sp>
      <p:sp>
        <p:nvSpPr>
          <p:cNvPr id="21"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6750571" cy="720080"/>
          </a:xfrm>
        </p:spPr>
        <p:txBody>
          <a:bodyPr>
            <a:noAutofit/>
          </a:bodyPr>
          <a:lstStyle/>
          <a:p>
            <a:pPr>
              <a:lnSpc>
                <a:spcPct val="100000"/>
              </a:lnSpc>
              <a:spcBef>
                <a:spcPts val="600"/>
              </a:spcBef>
            </a:pPr>
            <a:r>
              <a:rPr lang="en-US" altLang="ja-JP" sz="900" dirty="0">
                <a:solidFill>
                  <a:srgbClr val="000000"/>
                </a:solidFill>
                <a:latin typeface="Meiryo UI" panose="020B0604030504040204" pitchFamily="50" charset="-128"/>
                <a:ea typeface="Meiryo UI" panose="020B0604030504040204" pitchFamily="50" charset="-128"/>
              </a:rPr>
              <a:t>STEP1</a:t>
            </a:r>
            <a:r>
              <a:rPr lang="ja-JP" altLang="en-US" sz="900" dirty="0">
                <a:solidFill>
                  <a:srgbClr val="000000"/>
                </a:solidFill>
                <a:latin typeface="Meiryo UI" panose="020B0604030504040204" pitchFamily="50" charset="-128"/>
                <a:ea typeface="Meiryo UI" panose="020B0604030504040204" pitchFamily="50" charset="-128"/>
              </a:rPr>
              <a:t>　部局横断的な検討体制の</a:t>
            </a:r>
            <a:r>
              <a:rPr lang="ja-JP" altLang="en-US" sz="900" dirty="0" smtClean="0">
                <a:solidFill>
                  <a:srgbClr val="000000"/>
                </a:solidFill>
                <a:latin typeface="Meiryo UI" panose="020B0604030504040204" pitchFamily="50" charset="-128"/>
                <a:ea typeface="Meiryo UI" panose="020B0604030504040204" pitchFamily="50" charset="-128"/>
              </a:rPr>
              <a:t>構築</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1-3</a:t>
            </a:r>
            <a:r>
              <a:rPr lang="ja-JP" altLang="en-US" sz="1200" dirty="0" smtClean="0">
                <a:solidFill>
                  <a:srgbClr val="000000"/>
                </a:solidFill>
                <a:latin typeface="Meiryo UI" panose="020B0604030504040204" pitchFamily="50" charset="-128"/>
                <a:ea typeface="Meiryo UI" panose="020B0604030504040204" pitchFamily="50" charset="-128"/>
              </a:rPr>
              <a:t>　目標・実施計画の策定</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実施</a:t>
            </a:r>
            <a:r>
              <a:rPr lang="ja-JP" altLang="en-US" sz="1800" b="1" dirty="0">
                <a:solidFill>
                  <a:srgbClr val="000000"/>
                </a:solidFill>
                <a:latin typeface="Meiryo UI" panose="020B0604030504040204" pitchFamily="50" charset="-128"/>
                <a:ea typeface="Meiryo UI" panose="020B0604030504040204" pitchFamily="50" charset="-128"/>
              </a:rPr>
              <a:t>計画</a:t>
            </a:r>
            <a:r>
              <a:rPr lang="ja-JP" altLang="en-US" sz="1800" b="1" dirty="0" smtClean="0">
                <a:solidFill>
                  <a:srgbClr val="000000"/>
                </a:solidFill>
                <a:latin typeface="Meiryo UI" panose="020B0604030504040204" pitchFamily="50" charset="-128"/>
                <a:ea typeface="Meiryo UI" panose="020B0604030504040204" pitchFamily="50" charset="-128"/>
              </a:rPr>
              <a:t>の</a:t>
            </a:r>
            <a:r>
              <a:rPr lang="ja-JP" altLang="en-US" sz="1800" b="1" dirty="0">
                <a:solidFill>
                  <a:srgbClr val="000000"/>
                </a:solidFill>
                <a:latin typeface="Meiryo UI" panose="020B0604030504040204" pitchFamily="50" charset="-128"/>
                <a:ea typeface="Meiryo UI" panose="020B0604030504040204" pitchFamily="50" charset="-128"/>
              </a:rPr>
              <a:t>策定</a:t>
            </a:r>
            <a:endParaRPr lang="ja-JP" altLang="en-US" sz="2400" b="1" dirty="0">
              <a:solidFill>
                <a:srgbClr val="000000"/>
              </a:solidFill>
              <a:latin typeface="Meiryo UI" panose="020B0604030504040204" pitchFamily="50" charset="-128"/>
              <a:ea typeface="Meiryo UI" panose="020B0604030504040204" pitchFamily="50" charset="-128"/>
            </a:endParaRPr>
          </a:p>
        </p:txBody>
      </p:sp>
      <p:sp>
        <p:nvSpPr>
          <p:cNvPr id="25" name="角丸四角形 24"/>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23</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27</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6" name="正方形/長方形 25"/>
          <p:cNvSpPr/>
          <p:nvPr/>
        </p:nvSpPr>
        <p:spPr>
          <a:xfrm>
            <a:off x="395718" y="848545"/>
            <a:ext cx="6048000" cy="46418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「地域アプローチ」による検討の内容</a:t>
            </a:r>
            <a:r>
              <a:rPr lang="ja-JP" altLang="en-US" sz="1050" dirty="0" smtClean="0">
                <a:solidFill>
                  <a:srgbClr val="000000"/>
                </a:solidFill>
                <a:latin typeface="Meiryo UI" panose="020B0604030504040204" pitchFamily="50" charset="-128"/>
                <a:ea typeface="Meiryo UI" panose="020B0604030504040204" pitchFamily="50" charset="-128"/>
                <a:cs typeface="Arial"/>
              </a:rPr>
              <a:t>を明確にしつつ進捗確認を行うため、今年度達成したいこととそのために必要な調査や取組の予定を記載する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grpSp>
        <p:nvGrpSpPr>
          <p:cNvPr id="27" name="グループ化 26"/>
          <p:cNvGrpSpPr/>
          <p:nvPr/>
        </p:nvGrpSpPr>
        <p:grpSpPr>
          <a:xfrm>
            <a:off x="4257368" y="128464"/>
            <a:ext cx="2484000" cy="298059"/>
            <a:chOff x="7298941" y="139718"/>
            <a:chExt cx="2484000" cy="298059"/>
          </a:xfrm>
        </p:grpSpPr>
        <p:sp>
          <p:nvSpPr>
            <p:cNvPr id="28" name="ホームベース 27"/>
            <p:cNvSpPr/>
            <p:nvPr/>
          </p:nvSpPr>
          <p:spPr>
            <a:xfrm>
              <a:off x="7301825"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STEP1-1</a:t>
              </a:r>
            </a:p>
          </p:txBody>
        </p:sp>
        <p:sp>
          <p:nvSpPr>
            <p:cNvPr id="34" name="ホームベース 33"/>
            <p:cNvSpPr/>
            <p:nvPr/>
          </p:nvSpPr>
          <p:spPr>
            <a:xfrm>
              <a:off x="7298941" y="139718"/>
              <a:ext cx="2484000" cy="144000"/>
            </a:xfrm>
            <a:prstGeom prst="homePlate">
              <a:avLst>
                <a:gd name="adj" fmla="val 29722"/>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 name="ホームベース 34"/>
            <p:cNvSpPr/>
            <p:nvPr/>
          </p:nvSpPr>
          <p:spPr>
            <a:xfrm>
              <a:off x="8118510"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STEP1-2</a:t>
              </a:r>
            </a:p>
          </p:txBody>
        </p:sp>
        <p:sp>
          <p:nvSpPr>
            <p:cNvPr id="36" name="ホームベース 35"/>
            <p:cNvSpPr/>
            <p:nvPr/>
          </p:nvSpPr>
          <p:spPr>
            <a:xfrm>
              <a:off x="8950836" y="293777"/>
              <a:ext cx="828000" cy="144000"/>
            </a:xfrm>
            <a:prstGeom prst="homePlate">
              <a:avLst>
                <a:gd name="adj" fmla="val 29722"/>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STEP1-3</a:t>
              </a:r>
            </a:p>
          </p:txBody>
        </p:sp>
      </p:grpSp>
      <p:graphicFrame>
        <p:nvGraphicFramePr>
          <p:cNvPr id="37" name="表 36"/>
          <p:cNvGraphicFramePr>
            <a:graphicFrameLocks noGrp="1"/>
          </p:cNvGraphicFramePr>
          <p:nvPr>
            <p:extLst>
              <p:ext uri="{D42A27DB-BD31-4B8C-83A1-F6EECF244321}">
                <p14:modId xmlns:p14="http://schemas.microsoft.com/office/powerpoint/2010/main" val="3788596777"/>
              </p:ext>
            </p:extLst>
          </p:nvPr>
        </p:nvGraphicFramePr>
        <p:xfrm>
          <a:off x="236024" y="5530168"/>
          <a:ext cx="6267115" cy="1943112"/>
        </p:xfrm>
        <a:graphic>
          <a:graphicData uri="http://schemas.openxmlformats.org/drawingml/2006/table">
            <a:tbl>
              <a:tblPr firstRow="1" firstCol="1" bandRow="1">
                <a:tableStyleId>{72833802-FEF1-4C79-8D5D-14CF1EAF98D9}</a:tableStyleId>
              </a:tblPr>
              <a:tblGrid>
                <a:gridCol w="1172859">
                  <a:extLst>
                    <a:ext uri="{9D8B030D-6E8A-4147-A177-3AD203B41FA5}">
                      <a16:colId xmlns:a16="http://schemas.microsoft.com/office/drawing/2014/main" val="1431647682"/>
                    </a:ext>
                  </a:extLst>
                </a:gridCol>
                <a:gridCol w="1219558">
                  <a:extLst>
                    <a:ext uri="{9D8B030D-6E8A-4147-A177-3AD203B41FA5}">
                      <a16:colId xmlns:a16="http://schemas.microsoft.com/office/drawing/2014/main" val="2955621497"/>
                    </a:ext>
                  </a:extLst>
                </a:gridCol>
                <a:gridCol w="1291566">
                  <a:extLst>
                    <a:ext uri="{9D8B030D-6E8A-4147-A177-3AD203B41FA5}">
                      <a16:colId xmlns:a16="http://schemas.microsoft.com/office/drawing/2014/main" val="3422218368"/>
                    </a:ext>
                  </a:extLst>
                </a:gridCol>
                <a:gridCol w="1291566">
                  <a:extLst>
                    <a:ext uri="{9D8B030D-6E8A-4147-A177-3AD203B41FA5}">
                      <a16:colId xmlns:a16="http://schemas.microsoft.com/office/drawing/2014/main" val="2994385935"/>
                    </a:ext>
                  </a:extLst>
                </a:gridCol>
                <a:gridCol w="1291566">
                  <a:extLst>
                    <a:ext uri="{9D8B030D-6E8A-4147-A177-3AD203B41FA5}">
                      <a16:colId xmlns:a16="http://schemas.microsoft.com/office/drawing/2014/main" val="2709038700"/>
                    </a:ext>
                  </a:extLst>
                </a:gridCol>
              </a:tblGrid>
              <a:tr h="174088">
                <a:tc>
                  <a:txBody>
                    <a:bodyPr/>
                    <a:lstStyle/>
                    <a:p>
                      <a:pPr marL="0" algn="ctr" defTabSz="700306" rtl="0" eaLnBrk="1" fontAlgn="ctr" latinLnBrk="0" hangingPunct="1"/>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時期</a:t>
                      </a:r>
                      <a:endParaRPr kumimoji="1" lang="ja-JP" altLang="en-US"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0" marR="0" marT="31652" marB="31652" anchor="ctr">
                    <a:lnL w="12700" cap="flat" cmpd="sng" algn="ctr">
                      <a:solidFill>
                        <a:srgbClr val="6785C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tc>
                  <a:txBody>
                    <a:bodyPr/>
                    <a:lstStyle/>
                    <a:p>
                      <a:pPr marL="0" algn="ctr" defTabSz="700306" rtl="0" eaLnBrk="1" fontAlgn="ctr" latinLnBrk="0" hangingPunct="1"/>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８月</a:t>
                      </a:r>
                      <a:endParaRPr kumimoji="1" lang="ja-JP" altLang="en-US"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tc>
                  <a:txBody>
                    <a:bodyPr/>
                    <a:lstStyle/>
                    <a:p>
                      <a:pPr marL="0" algn="ctr" defTabSz="700306" rtl="0" eaLnBrk="1" fontAlgn="ctr" latinLnBrk="0" hangingPunct="1"/>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９月</a:t>
                      </a:r>
                      <a:endParaRPr kumimoji="1" lang="ja-JP" altLang="en-US"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tc>
                  <a:txBody>
                    <a:bodyPr/>
                    <a:lstStyle/>
                    <a:p>
                      <a:pPr marL="0" algn="ctr" defTabSz="700306" rtl="0" eaLnBrk="1" fontAlgn="ctr" latinLnBrk="0" hangingPunct="1"/>
                      <a:r>
                        <a:rPr kumimoji="1" lang="en-US" altLang="ja-JP"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10</a:t>
                      </a:r>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月</a:t>
                      </a:r>
                      <a:endParaRPr kumimoji="1" lang="ja-JP" altLang="en-US"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tc>
                  <a:txBody>
                    <a:bodyPr/>
                    <a:lstStyle/>
                    <a:p>
                      <a:pPr marL="0" algn="ctr" defTabSz="700306" rtl="0" eaLnBrk="1" fontAlgn="ctr" latinLnBrk="0" hangingPunct="1"/>
                      <a:r>
                        <a:rPr kumimoji="1" lang="en-US" altLang="ja-JP"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11</a:t>
                      </a:r>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月</a:t>
                      </a:r>
                      <a:endParaRPr kumimoji="1" lang="en-US" altLang="ja-JP"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bg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extLst>
                  <a:ext uri="{0D108BD9-81ED-4DB2-BD59-A6C34878D82A}">
                    <a16:rowId xmlns:a16="http://schemas.microsoft.com/office/drawing/2014/main" val="1439028404"/>
                  </a:ext>
                </a:extLst>
              </a:tr>
              <a:tr h="504000">
                <a:tc>
                  <a:txBody>
                    <a:bodyPr/>
                    <a:lstStyle>
                      <a:lvl1pPr marL="0" algn="l" defTabSz="1043056" rtl="0" eaLnBrk="1" latinLnBrk="0" hangingPunct="1">
                        <a:defRPr kumimoji="1" sz="2100" b="1" kern="1200">
                          <a:solidFill>
                            <a:schemeClr val="tx1"/>
                          </a:solidFill>
                          <a:latin typeface="Arial"/>
                          <a:ea typeface="Meiryo UI"/>
                        </a:defRPr>
                      </a:lvl1pPr>
                      <a:lvl2pPr marL="521528" algn="l" defTabSz="1043056" rtl="0" eaLnBrk="1" latinLnBrk="0" hangingPunct="1">
                        <a:defRPr kumimoji="1" sz="2100" b="1" kern="1200">
                          <a:solidFill>
                            <a:schemeClr val="tx1"/>
                          </a:solidFill>
                          <a:latin typeface="Arial"/>
                          <a:ea typeface="Meiryo UI"/>
                        </a:defRPr>
                      </a:lvl2pPr>
                      <a:lvl3pPr marL="1043056" algn="l" defTabSz="1043056" rtl="0" eaLnBrk="1" latinLnBrk="0" hangingPunct="1">
                        <a:defRPr kumimoji="1" sz="2100" b="1" kern="1200">
                          <a:solidFill>
                            <a:schemeClr val="tx1"/>
                          </a:solidFill>
                          <a:latin typeface="Arial"/>
                          <a:ea typeface="Meiryo UI"/>
                        </a:defRPr>
                      </a:lvl3pPr>
                      <a:lvl4pPr marL="1564584" algn="l" defTabSz="1043056" rtl="0" eaLnBrk="1" latinLnBrk="0" hangingPunct="1">
                        <a:defRPr kumimoji="1" sz="2100" b="1" kern="1200">
                          <a:solidFill>
                            <a:schemeClr val="tx1"/>
                          </a:solidFill>
                          <a:latin typeface="Arial"/>
                          <a:ea typeface="Meiryo UI"/>
                        </a:defRPr>
                      </a:lvl4pPr>
                      <a:lvl5pPr marL="2086112" algn="l" defTabSz="1043056" rtl="0" eaLnBrk="1" latinLnBrk="0" hangingPunct="1">
                        <a:defRPr kumimoji="1" sz="2100" b="1" kern="1200">
                          <a:solidFill>
                            <a:schemeClr val="tx1"/>
                          </a:solidFill>
                          <a:latin typeface="Arial"/>
                          <a:ea typeface="Meiryo UI"/>
                        </a:defRPr>
                      </a:lvl5pPr>
                      <a:lvl6pPr marL="2607640" algn="l" defTabSz="1043056" rtl="0" eaLnBrk="1" latinLnBrk="0" hangingPunct="1">
                        <a:defRPr kumimoji="1" sz="2100" b="1" kern="1200">
                          <a:solidFill>
                            <a:schemeClr val="tx1"/>
                          </a:solidFill>
                          <a:latin typeface="Arial"/>
                          <a:ea typeface="Meiryo UI"/>
                        </a:defRPr>
                      </a:lvl6pPr>
                      <a:lvl7pPr marL="3129168" algn="l" defTabSz="1043056" rtl="0" eaLnBrk="1" latinLnBrk="0" hangingPunct="1">
                        <a:defRPr kumimoji="1" sz="2100" b="1" kern="1200">
                          <a:solidFill>
                            <a:schemeClr val="tx1"/>
                          </a:solidFill>
                          <a:latin typeface="Arial"/>
                          <a:ea typeface="Meiryo UI"/>
                        </a:defRPr>
                      </a:lvl7pPr>
                      <a:lvl8pPr marL="3650696" algn="l" defTabSz="1043056" rtl="0" eaLnBrk="1" latinLnBrk="0" hangingPunct="1">
                        <a:defRPr kumimoji="1" sz="2100" b="1" kern="1200">
                          <a:solidFill>
                            <a:schemeClr val="tx1"/>
                          </a:solidFill>
                          <a:latin typeface="Arial"/>
                          <a:ea typeface="Meiryo UI"/>
                        </a:defRPr>
                      </a:lvl8pPr>
                      <a:lvl9pPr marL="4172224" algn="l" defTabSz="1043056" rtl="0" eaLnBrk="1" latinLnBrk="0" hangingPunct="1">
                        <a:defRPr kumimoji="1" sz="2100" b="1" kern="1200">
                          <a:solidFill>
                            <a:schemeClr val="tx1"/>
                          </a:solidFill>
                          <a:latin typeface="Arial"/>
                          <a:ea typeface="Meiryo UI"/>
                        </a:defRPr>
                      </a:lvl9pPr>
                    </a:lstStyle>
                    <a:p>
                      <a:pPr marL="0" algn="ctr" defTabSz="700306" rtl="0" eaLnBrk="1" fontAlgn="ctr" latinLnBrk="0" hangingPunct="1"/>
                      <a:r>
                        <a:rPr kumimoji="1" lang="ja-JP" altLang="en-US"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到達目標</a:t>
                      </a:r>
                      <a:endParaRPr kumimoji="1" lang="en-US" altLang="ja-JP" sz="1000" b="1" u="none" strike="noStrike" kern="1200" dirty="0" smtClean="0">
                        <a:solidFill>
                          <a:schemeClr val="tx1"/>
                        </a:solidFill>
                        <a:effectLst/>
                        <a:latin typeface="Meiryo UI" panose="020B0604030504040204" pitchFamily="50" charset="-128"/>
                        <a:ea typeface="Meiryo UI" panose="020B0604030504040204" pitchFamily="50" charset="-128"/>
                        <a:cs typeface="+mn-cs"/>
                      </a:endParaRPr>
                    </a:p>
                    <a:p>
                      <a:pPr marL="0" algn="ctr" defTabSz="700306" rtl="0" eaLnBrk="1" fontAlgn="ctr" latinLnBrk="0" hangingPunct="1"/>
                      <a:r>
                        <a:rPr kumimoji="1" lang="en-US" altLang="ja-JP"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a:t>
                      </a:r>
                      <a:r>
                        <a:rPr kumimoji="1" lang="ja-JP" altLang="en-US"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マイルストーン</a:t>
                      </a:r>
                      <a:r>
                        <a:rPr kumimoji="1" lang="en-US" altLang="ja-JP"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a:t>
                      </a:r>
                      <a:endParaRPr kumimoji="1" lang="ja-JP" altLang="en-US" sz="1000" b="1"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57417" marR="57417" marT="28709" marB="28709" anchor="ctr">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chemeClr val="bg1"/>
                    </a:solid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Meiryo UI" panose="020B0604030504040204" pitchFamily="50" charset="-128"/>
                        <a:buChar char="◎"/>
                        <a:tabLst/>
                        <a:defRPr/>
                      </a:pPr>
                      <a:endParaRPr lang="en-US" altLang="ja-JP" sz="600"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Meiryo UI" panose="020B0604030504040204" pitchFamily="50" charset="-128"/>
                        <a:buChar char="◎"/>
                        <a:tabLst/>
                        <a:defRPr/>
                      </a:pPr>
                      <a:endParaRPr lang="en-US" altLang="ja-JP" sz="600"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indent="-171450">
                        <a:buFont typeface="Meiryo UI" panose="020B0604030504040204" pitchFamily="50" charset="-128"/>
                        <a:buChar char="◎"/>
                      </a:pPr>
                      <a:endParaRPr kumimoji="1" lang="ja-JP" altLang="en-US" sz="600" dirty="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indent="-171450">
                        <a:buFont typeface="Meiryo UI" panose="020B0604030504040204" pitchFamily="50" charset="-128"/>
                        <a:buChar char="◎"/>
                      </a:pPr>
                      <a:endParaRPr kumimoji="1" lang="en-US" altLang="ja-JP" sz="600" kern="1200" spc="-30" baseline="0" dirty="0">
                        <a:solidFill>
                          <a:srgbClr val="000000"/>
                        </a:solidFill>
                        <a:latin typeface="Meiryo UI" panose="020B0604030504040204" pitchFamily="50" charset="-128"/>
                        <a:ea typeface="Meiryo UI" panose="020B0604030504040204" pitchFamily="50" charset="-128"/>
                        <a:cs typeface="+mn-cs"/>
                      </a:endParaRPr>
                    </a:p>
                  </a:txBody>
                  <a:tcPr marL="63305" marR="24923"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extLst>
                  <a:ext uri="{0D108BD9-81ED-4DB2-BD59-A6C34878D82A}">
                    <a16:rowId xmlns:a16="http://schemas.microsoft.com/office/drawing/2014/main" val="3825594902"/>
                  </a:ext>
                </a:extLst>
              </a:tr>
              <a:tr h="792000">
                <a:tc>
                  <a:txBody>
                    <a:bodyPr/>
                    <a:lstStyle>
                      <a:lvl1pPr marL="0" algn="l" defTabSz="1043056" rtl="0" eaLnBrk="1" latinLnBrk="0" hangingPunct="1">
                        <a:defRPr kumimoji="1" sz="2100" b="1" kern="1200">
                          <a:solidFill>
                            <a:schemeClr val="tx1"/>
                          </a:solidFill>
                          <a:latin typeface="Arial"/>
                          <a:ea typeface="Meiryo UI"/>
                        </a:defRPr>
                      </a:lvl1pPr>
                      <a:lvl2pPr marL="521528" algn="l" defTabSz="1043056" rtl="0" eaLnBrk="1" latinLnBrk="0" hangingPunct="1">
                        <a:defRPr kumimoji="1" sz="2100" b="1" kern="1200">
                          <a:solidFill>
                            <a:schemeClr val="tx1"/>
                          </a:solidFill>
                          <a:latin typeface="Arial"/>
                          <a:ea typeface="Meiryo UI"/>
                        </a:defRPr>
                      </a:lvl2pPr>
                      <a:lvl3pPr marL="1043056" algn="l" defTabSz="1043056" rtl="0" eaLnBrk="1" latinLnBrk="0" hangingPunct="1">
                        <a:defRPr kumimoji="1" sz="2100" b="1" kern="1200">
                          <a:solidFill>
                            <a:schemeClr val="tx1"/>
                          </a:solidFill>
                          <a:latin typeface="Arial"/>
                          <a:ea typeface="Meiryo UI"/>
                        </a:defRPr>
                      </a:lvl3pPr>
                      <a:lvl4pPr marL="1564584" algn="l" defTabSz="1043056" rtl="0" eaLnBrk="1" latinLnBrk="0" hangingPunct="1">
                        <a:defRPr kumimoji="1" sz="2100" b="1" kern="1200">
                          <a:solidFill>
                            <a:schemeClr val="tx1"/>
                          </a:solidFill>
                          <a:latin typeface="Arial"/>
                          <a:ea typeface="Meiryo UI"/>
                        </a:defRPr>
                      </a:lvl4pPr>
                      <a:lvl5pPr marL="2086112" algn="l" defTabSz="1043056" rtl="0" eaLnBrk="1" latinLnBrk="0" hangingPunct="1">
                        <a:defRPr kumimoji="1" sz="2100" b="1" kern="1200">
                          <a:solidFill>
                            <a:schemeClr val="tx1"/>
                          </a:solidFill>
                          <a:latin typeface="Arial"/>
                          <a:ea typeface="Meiryo UI"/>
                        </a:defRPr>
                      </a:lvl5pPr>
                      <a:lvl6pPr marL="2607640" algn="l" defTabSz="1043056" rtl="0" eaLnBrk="1" latinLnBrk="0" hangingPunct="1">
                        <a:defRPr kumimoji="1" sz="2100" b="1" kern="1200">
                          <a:solidFill>
                            <a:schemeClr val="tx1"/>
                          </a:solidFill>
                          <a:latin typeface="Arial"/>
                          <a:ea typeface="Meiryo UI"/>
                        </a:defRPr>
                      </a:lvl6pPr>
                      <a:lvl7pPr marL="3129168" algn="l" defTabSz="1043056" rtl="0" eaLnBrk="1" latinLnBrk="0" hangingPunct="1">
                        <a:defRPr kumimoji="1" sz="2100" b="1" kern="1200">
                          <a:solidFill>
                            <a:schemeClr val="tx1"/>
                          </a:solidFill>
                          <a:latin typeface="Arial"/>
                          <a:ea typeface="Meiryo UI"/>
                        </a:defRPr>
                      </a:lvl7pPr>
                      <a:lvl8pPr marL="3650696" algn="l" defTabSz="1043056" rtl="0" eaLnBrk="1" latinLnBrk="0" hangingPunct="1">
                        <a:defRPr kumimoji="1" sz="2100" b="1" kern="1200">
                          <a:solidFill>
                            <a:schemeClr val="tx1"/>
                          </a:solidFill>
                          <a:latin typeface="Arial"/>
                          <a:ea typeface="Meiryo UI"/>
                        </a:defRPr>
                      </a:lvl8pPr>
                      <a:lvl9pPr marL="4172224" algn="l" defTabSz="1043056" rtl="0" eaLnBrk="1" latinLnBrk="0" hangingPunct="1">
                        <a:defRPr kumimoji="1" sz="2100" b="1" kern="1200">
                          <a:solidFill>
                            <a:schemeClr val="tx1"/>
                          </a:solidFill>
                          <a:latin typeface="Arial"/>
                          <a:ea typeface="Meiryo UI"/>
                        </a:defRPr>
                      </a:lvl9pPr>
                    </a:lstStyle>
                    <a:p>
                      <a:pPr marL="0" algn="ctr" defTabSz="700306" rtl="0" eaLnBrk="1" fontAlgn="ctr" latinLnBrk="0" hangingPunct="1"/>
                      <a:r>
                        <a:rPr kumimoji="1" lang="ja-JP" altLang="en-US"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実施内容</a:t>
                      </a:r>
                      <a:endParaRPr kumimoji="1" lang="en-US" altLang="ja-JP" sz="1000" b="1" u="none" strike="noStrike" kern="1200" dirty="0" smtClean="0">
                        <a:solidFill>
                          <a:schemeClr val="tx1"/>
                        </a:solidFill>
                        <a:effectLst/>
                        <a:latin typeface="Meiryo UI" panose="020B0604030504040204" pitchFamily="50" charset="-128"/>
                        <a:ea typeface="Meiryo UI" panose="020B0604030504040204" pitchFamily="50" charset="-128"/>
                        <a:cs typeface="+mn-cs"/>
                      </a:endParaRPr>
                    </a:p>
                    <a:p>
                      <a:pPr marL="0" algn="ctr" defTabSz="700306" rtl="0" eaLnBrk="1" fontAlgn="ctr" latinLnBrk="0" hangingPunct="1"/>
                      <a:r>
                        <a:rPr kumimoji="1" lang="ja-JP" altLang="en-US"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（予定）</a:t>
                      </a:r>
                      <a:endParaRPr kumimoji="1" lang="ja-JP" altLang="en-US" sz="1000" b="1"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57417" marR="57417" marT="28709" marB="28709" anchor="ctr">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chemeClr val="bg1"/>
                    </a:solid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24923"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extLst>
                  <a:ext uri="{0D108BD9-81ED-4DB2-BD59-A6C34878D82A}">
                    <a16:rowId xmlns:a16="http://schemas.microsoft.com/office/drawing/2014/main" val="2265517387"/>
                  </a:ext>
                </a:extLst>
              </a:tr>
              <a:tr h="181722">
                <a:tc>
                  <a:txBody>
                    <a:bodyPr/>
                    <a:lstStyle/>
                    <a:p>
                      <a:pPr marL="0" algn="ctr" defTabSz="700306" rtl="0" eaLnBrk="1" fontAlgn="ctr" latinLnBrk="0" hangingPunct="1"/>
                      <a:r>
                        <a:rPr kumimoji="1" lang="ja-JP" altLang="en-US"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市町村</a:t>
                      </a:r>
                      <a:r>
                        <a:rPr kumimoji="1" lang="en-US" altLang="ja-JP"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WS</a:t>
                      </a:r>
                      <a:r>
                        <a:rPr kumimoji="1" lang="ja-JP" altLang="en-US"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（予定）</a:t>
                      </a:r>
                      <a:endParaRPr kumimoji="1" lang="ja-JP" altLang="en-US" sz="800" b="0"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0" marR="0" marT="28709" marB="28709" anchor="ctr">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chemeClr val="bg1"/>
                    </a:solid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0" marR="0" lvl="0" indent="0" algn="ctr" defTabSz="74295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000" kern="1200" dirty="0">
                        <a:solidFill>
                          <a:srgbClr val="000000"/>
                        </a:solidFill>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en-US" altLang="ja-JP" sz="1000" kern="1200" spc="-30" baseline="0" dirty="0" smtClean="0">
                        <a:solidFill>
                          <a:srgbClr val="000000"/>
                        </a:solidFill>
                        <a:latin typeface="Meiryo UI" panose="020B0604030504040204" pitchFamily="50" charset="-128"/>
                        <a:ea typeface="Meiryo UI" panose="020B0604030504040204" pitchFamily="50" charset="-128"/>
                        <a:cs typeface="+mn-cs"/>
                      </a:endParaRPr>
                    </a:p>
                  </a:txBody>
                  <a:tcPr marL="63305" marR="24923"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extLst>
                  <a:ext uri="{0D108BD9-81ED-4DB2-BD59-A6C34878D82A}">
                    <a16:rowId xmlns:a16="http://schemas.microsoft.com/office/drawing/2014/main" val="3547395070"/>
                  </a:ext>
                </a:extLst>
              </a:tr>
              <a:tr h="181722">
                <a:tc>
                  <a:txBody>
                    <a:bodyPr/>
                    <a:lstStyle/>
                    <a:p>
                      <a:pPr marL="0" algn="ctr" defTabSz="700306" rtl="0" eaLnBrk="1" fontAlgn="ctr" latinLnBrk="0" hangingPunct="1"/>
                      <a:r>
                        <a:rPr kumimoji="1" lang="ja-JP" altLang="en-US"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都道府県</a:t>
                      </a:r>
                      <a:r>
                        <a:rPr kumimoji="1" lang="en-US" altLang="ja-JP"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WS</a:t>
                      </a:r>
                      <a:r>
                        <a:rPr kumimoji="1" lang="ja-JP" altLang="en-US"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（予定）</a:t>
                      </a:r>
                      <a:endParaRPr kumimoji="1" lang="ja-JP" altLang="en-US" sz="800" b="0"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0" marR="0" marT="28709" marB="28709" anchor="ctr">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chemeClr val="bg1"/>
                    </a:solid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0" marR="0" lvl="0" indent="0" algn="ctr" defTabSz="74295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000" kern="1200" dirty="0">
                        <a:solidFill>
                          <a:srgbClr val="000000"/>
                        </a:solidFill>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0" marR="0" lvl="0" indent="0" algn="ctr" defTabSz="74295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000" kern="1200" spc="-30" baseline="0" dirty="0" smtClean="0">
                        <a:solidFill>
                          <a:srgbClr val="000000"/>
                        </a:solidFill>
                        <a:latin typeface="Meiryo UI" panose="020B0604030504040204" pitchFamily="50" charset="-128"/>
                        <a:ea typeface="Meiryo UI" panose="020B0604030504040204" pitchFamily="50" charset="-128"/>
                        <a:cs typeface="+mn-cs"/>
                      </a:endParaRPr>
                    </a:p>
                  </a:txBody>
                  <a:tcPr marL="63305" marR="24923"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extLst>
                  <a:ext uri="{0D108BD9-81ED-4DB2-BD59-A6C34878D82A}">
                    <a16:rowId xmlns:a16="http://schemas.microsoft.com/office/drawing/2014/main" val="1757462352"/>
                  </a:ext>
                </a:extLst>
              </a:tr>
            </a:tbl>
          </a:graphicData>
        </a:graphic>
      </p:graphicFrame>
      <p:graphicFrame>
        <p:nvGraphicFramePr>
          <p:cNvPr id="38" name="表 37"/>
          <p:cNvGraphicFramePr>
            <a:graphicFrameLocks noGrp="1"/>
          </p:cNvGraphicFramePr>
          <p:nvPr>
            <p:extLst>
              <p:ext uri="{D42A27DB-BD31-4B8C-83A1-F6EECF244321}">
                <p14:modId xmlns:p14="http://schemas.microsoft.com/office/powerpoint/2010/main" val="2434177735"/>
              </p:ext>
            </p:extLst>
          </p:nvPr>
        </p:nvGraphicFramePr>
        <p:xfrm>
          <a:off x="239917" y="7617296"/>
          <a:ext cx="6267115" cy="1943112"/>
        </p:xfrm>
        <a:graphic>
          <a:graphicData uri="http://schemas.openxmlformats.org/drawingml/2006/table">
            <a:tbl>
              <a:tblPr firstRow="1" firstCol="1" bandRow="1">
                <a:tableStyleId>{72833802-FEF1-4C79-8D5D-14CF1EAF98D9}</a:tableStyleId>
              </a:tblPr>
              <a:tblGrid>
                <a:gridCol w="1172859">
                  <a:extLst>
                    <a:ext uri="{9D8B030D-6E8A-4147-A177-3AD203B41FA5}">
                      <a16:colId xmlns:a16="http://schemas.microsoft.com/office/drawing/2014/main" val="1431647682"/>
                    </a:ext>
                  </a:extLst>
                </a:gridCol>
                <a:gridCol w="1219558">
                  <a:extLst>
                    <a:ext uri="{9D8B030D-6E8A-4147-A177-3AD203B41FA5}">
                      <a16:colId xmlns:a16="http://schemas.microsoft.com/office/drawing/2014/main" val="2955621497"/>
                    </a:ext>
                  </a:extLst>
                </a:gridCol>
                <a:gridCol w="1291566">
                  <a:extLst>
                    <a:ext uri="{9D8B030D-6E8A-4147-A177-3AD203B41FA5}">
                      <a16:colId xmlns:a16="http://schemas.microsoft.com/office/drawing/2014/main" val="3422218368"/>
                    </a:ext>
                  </a:extLst>
                </a:gridCol>
                <a:gridCol w="1291566">
                  <a:extLst>
                    <a:ext uri="{9D8B030D-6E8A-4147-A177-3AD203B41FA5}">
                      <a16:colId xmlns:a16="http://schemas.microsoft.com/office/drawing/2014/main" val="2994385935"/>
                    </a:ext>
                  </a:extLst>
                </a:gridCol>
                <a:gridCol w="1291566">
                  <a:extLst>
                    <a:ext uri="{9D8B030D-6E8A-4147-A177-3AD203B41FA5}">
                      <a16:colId xmlns:a16="http://schemas.microsoft.com/office/drawing/2014/main" val="2709038700"/>
                    </a:ext>
                  </a:extLst>
                </a:gridCol>
              </a:tblGrid>
              <a:tr h="174088">
                <a:tc>
                  <a:txBody>
                    <a:bodyPr/>
                    <a:lstStyle/>
                    <a:p>
                      <a:pPr marL="0" algn="ctr" defTabSz="700306" rtl="0" eaLnBrk="1" fontAlgn="ctr" latinLnBrk="0" hangingPunct="1"/>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時期</a:t>
                      </a:r>
                      <a:endParaRPr kumimoji="1" lang="ja-JP" altLang="en-US"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0" marR="0" marT="31652" marB="31652" anchor="ctr">
                    <a:lnL w="12700" cap="flat" cmpd="sng" algn="ctr">
                      <a:solidFill>
                        <a:srgbClr val="6785C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tc>
                  <a:txBody>
                    <a:bodyPr/>
                    <a:lstStyle/>
                    <a:p>
                      <a:pPr marL="0" algn="ctr" defTabSz="700306" rtl="0" eaLnBrk="1" fontAlgn="ctr" latinLnBrk="0" hangingPunct="1"/>
                      <a:r>
                        <a:rPr kumimoji="1" lang="en-US" altLang="ja-JP"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12</a:t>
                      </a:r>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月</a:t>
                      </a:r>
                      <a:endParaRPr kumimoji="1" lang="ja-JP" altLang="en-US"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tc>
                  <a:txBody>
                    <a:bodyPr/>
                    <a:lstStyle/>
                    <a:p>
                      <a:pPr marL="0" algn="ctr" defTabSz="700306" rtl="0" eaLnBrk="1" fontAlgn="ctr" latinLnBrk="0" hangingPunct="1"/>
                      <a:r>
                        <a:rPr kumimoji="1" lang="en-US" altLang="ja-JP"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X</a:t>
                      </a:r>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＋１年１月</a:t>
                      </a:r>
                      <a:endParaRPr kumimoji="1" lang="ja-JP" altLang="en-US"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tc>
                  <a:txBody>
                    <a:bodyPr/>
                    <a:lstStyle/>
                    <a:p>
                      <a:pPr marL="0" algn="ctr" defTabSz="700306" rtl="0" eaLnBrk="1" fontAlgn="ctr" latinLnBrk="0" hangingPunct="1"/>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２月</a:t>
                      </a:r>
                      <a:endParaRPr kumimoji="1" lang="ja-JP" altLang="en-US"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tc>
                  <a:txBody>
                    <a:bodyPr/>
                    <a:lstStyle/>
                    <a:p>
                      <a:pPr marL="0" algn="ctr" defTabSz="700306" rtl="0" eaLnBrk="1" fontAlgn="ctr" latinLnBrk="0" hangingPunct="1"/>
                      <a:r>
                        <a:rPr kumimoji="1" lang="ja-JP" altLang="en-US" sz="1000" u="none" strike="noStrike" kern="1200" dirty="0" smtClean="0">
                          <a:solidFill>
                            <a:schemeClr val="bg1"/>
                          </a:solidFill>
                          <a:effectLst/>
                          <a:latin typeface="Meiryo UI" panose="020B0604030504040204" pitchFamily="50" charset="-128"/>
                          <a:ea typeface="Meiryo UI" panose="020B0604030504040204" pitchFamily="50" charset="-128"/>
                          <a:cs typeface="+mn-cs"/>
                        </a:rPr>
                        <a:t>３月</a:t>
                      </a:r>
                      <a:endParaRPr kumimoji="1" lang="en-US" altLang="ja-JP" sz="1000" u="none" strike="noStrike" kern="1200" dirty="0">
                        <a:solidFill>
                          <a:schemeClr val="bg1"/>
                        </a:solidFill>
                        <a:effectLst/>
                        <a:latin typeface="Meiryo UI" panose="020B0604030504040204" pitchFamily="50" charset="-128"/>
                        <a:ea typeface="Meiryo UI" panose="020B0604030504040204" pitchFamily="50" charset="-128"/>
                        <a:cs typeface="+mn-cs"/>
                      </a:endParaRPr>
                    </a:p>
                  </a:txBody>
                  <a:tcPr marL="63305" marR="63305" marT="31652" marB="31652" anchor="ctr">
                    <a:lnL w="12700" cap="flat" cmpd="sng" algn="ctr">
                      <a:solidFill>
                        <a:schemeClr val="bg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rgbClr val="6785C1"/>
                    </a:solidFill>
                  </a:tcPr>
                </a:tc>
                <a:extLst>
                  <a:ext uri="{0D108BD9-81ED-4DB2-BD59-A6C34878D82A}">
                    <a16:rowId xmlns:a16="http://schemas.microsoft.com/office/drawing/2014/main" val="1439028404"/>
                  </a:ext>
                </a:extLst>
              </a:tr>
              <a:tr h="504000">
                <a:tc>
                  <a:txBody>
                    <a:bodyPr/>
                    <a:lstStyle>
                      <a:lvl1pPr marL="0" algn="l" defTabSz="1043056" rtl="0" eaLnBrk="1" latinLnBrk="0" hangingPunct="1">
                        <a:defRPr kumimoji="1" sz="2100" b="1" kern="1200">
                          <a:solidFill>
                            <a:schemeClr val="tx1"/>
                          </a:solidFill>
                          <a:latin typeface="Arial"/>
                          <a:ea typeface="Meiryo UI"/>
                        </a:defRPr>
                      </a:lvl1pPr>
                      <a:lvl2pPr marL="521528" algn="l" defTabSz="1043056" rtl="0" eaLnBrk="1" latinLnBrk="0" hangingPunct="1">
                        <a:defRPr kumimoji="1" sz="2100" b="1" kern="1200">
                          <a:solidFill>
                            <a:schemeClr val="tx1"/>
                          </a:solidFill>
                          <a:latin typeface="Arial"/>
                          <a:ea typeface="Meiryo UI"/>
                        </a:defRPr>
                      </a:lvl2pPr>
                      <a:lvl3pPr marL="1043056" algn="l" defTabSz="1043056" rtl="0" eaLnBrk="1" latinLnBrk="0" hangingPunct="1">
                        <a:defRPr kumimoji="1" sz="2100" b="1" kern="1200">
                          <a:solidFill>
                            <a:schemeClr val="tx1"/>
                          </a:solidFill>
                          <a:latin typeface="Arial"/>
                          <a:ea typeface="Meiryo UI"/>
                        </a:defRPr>
                      </a:lvl3pPr>
                      <a:lvl4pPr marL="1564584" algn="l" defTabSz="1043056" rtl="0" eaLnBrk="1" latinLnBrk="0" hangingPunct="1">
                        <a:defRPr kumimoji="1" sz="2100" b="1" kern="1200">
                          <a:solidFill>
                            <a:schemeClr val="tx1"/>
                          </a:solidFill>
                          <a:latin typeface="Arial"/>
                          <a:ea typeface="Meiryo UI"/>
                        </a:defRPr>
                      </a:lvl4pPr>
                      <a:lvl5pPr marL="2086112" algn="l" defTabSz="1043056" rtl="0" eaLnBrk="1" latinLnBrk="0" hangingPunct="1">
                        <a:defRPr kumimoji="1" sz="2100" b="1" kern="1200">
                          <a:solidFill>
                            <a:schemeClr val="tx1"/>
                          </a:solidFill>
                          <a:latin typeface="Arial"/>
                          <a:ea typeface="Meiryo UI"/>
                        </a:defRPr>
                      </a:lvl5pPr>
                      <a:lvl6pPr marL="2607640" algn="l" defTabSz="1043056" rtl="0" eaLnBrk="1" latinLnBrk="0" hangingPunct="1">
                        <a:defRPr kumimoji="1" sz="2100" b="1" kern="1200">
                          <a:solidFill>
                            <a:schemeClr val="tx1"/>
                          </a:solidFill>
                          <a:latin typeface="Arial"/>
                          <a:ea typeface="Meiryo UI"/>
                        </a:defRPr>
                      </a:lvl6pPr>
                      <a:lvl7pPr marL="3129168" algn="l" defTabSz="1043056" rtl="0" eaLnBrk="1" latinLnBrk="0" hangingPunct="1">
                        <a:defRPr kumimoji="1" sz="2100" b="1" kern="1200">
                          <a:solidFill>
                            <a:schemeClr val="tx1"/>
                          </a:solidFill>
                          <a:latin typeface="Arial"/>
                          <a:ea typeface="Meiryo UI"/>
                        </a:defRPr>
                      </a:lvl7pPr>
                      <a:lvl8pPr marL="3650696" algn="l" defTabSz="1043056" rtl="0" eaLnBrk="1" latinLnBrk="0" hangingPunct="1">
                        <a:defRPr kumimoji="1" sz="2100" b="1" kern="1200">
                          <a:solidFill>
                            <a:schemeClr val="tx1"/>
                          </a:solidFill>
                          <a:latin typeface="Arial"/>
                          <a:ea typeface="Meiryo UI"/>
                        </a:defRPr>
                      </a:lvl8pPr>
                      <a:lvl9pPr marL="4172224" algn="l" defTabSz="1043056" rtl="0" eaLnBrk="1" latinLnBrk="0" hangingPunct="1">
                        <a:defRPr kumimoji="1" sz="2100" b="1" kern="1200">
                          <a:solidFill>
                            <a:schemeClr val="tx1"/>
                          </a:solidFill>
                          <a:latin typeface="Arial"/>
                          <a:ea typeface="Meiryo UI"/>
                        </a:defRPr>
                      </a:lvl9pPr>
                    </a:lstStyle>
                    <a:p>
                      <a:pPr marL="0" algn="ctr" defTabSz="700306" rtl="0" eaLnBrk="1" fontAlgn="ctr" latinLnBrk="0" hangingPunct="1"/>
                      <a:r>
                        <a:rPr kumimoji="1" lang="ja-JP" altLang="en-US"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到達目標</a:t>
                      </a:r>
                      <a:endParaRPr kumimoji="1" lang="en-US" altLang="ja-JP" sz="1000" b="1" u="none" strike="noStrike" kern="1200" dirty="0" smtClean="0">
                        <a:solidFill>
                          <a:schemeClr val="tx1"/>
                        </a:solidFill>
                        <a:effectLst/>
                        <a:latin typeface="Meiryo UI" panose="020B0604030504040204" pitchFamily="50" charset="-128"/>
                        <a:ea typeface="Meiryo UI" panose="020B0604030504040204" pitchFamily="50" charset="-128"/>
                        <a:cs typeface="+mn-cs"/>
                      </a:endParaRPr>
                    </a:p>
                    <a:p>
                      <a:pPr marL="0" algn="ctr" defTabSz="700306" rtl="0" eaLnBrk="1" fontAlgn="ctr" latinLnBrk="0" hangingPunct="1"/>
                      <a:r>
                        <a:rPr kumimoji="1" lang="en-US" altLang="ja-JP"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a:t>
                      </a:r>
                      <a:r>
                        <a:rPr kumimoji="1" lang="ja-JP" altLang="en-US"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マイルストーン</a:t>
                      </a:r>
                      <a:r>
                        <a:rPr kumimoji="1" lang="en-US" altLang="ja-JP"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a:t>
                      </a:r>
                      <a:endParaRPr kumimoji="1" lang="ja-JP" altLang="en-US" sz="1000" b="1"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57417" marR="57417" marT="28709" marB="28709" anchor="ctr">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chemeClr val="bg1"/>
                    </a:solid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Meiryo UI" panose="020B0604030504040204" pitchFamily="50" charset="-128"/>
                        <a:buChar char="◎"/>
                        <a:tabLst/>
                        <a:defRPr/>
                      </a:pPr>
                      <a:endParaRPr lang="en-US" altLang="ja-JP" sz="600"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Meiryo UI" panose="020B0604030504040204" pitchFamily="50" charset="-128"/>
                        <a:buChar char="◎"/>
                        <a:tabLst/>
                        <a:defRPr/>
                      </a:pPr>
                      <a:endParaRPr lang="en-US" altLang="ja-JP" sz="600" dirty="0" smtClean="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indent="-171450">
                        <a:buFont typeface="Meiryo UI" panose="020B0604030504040204" pitchFamily="50" charset="-128"/>
                        <a:buChar char="◎"/>
                      </a:pPr>
                      <a:endParaRPr kumimoji="1" lang="ja-JP" altLang="en-US" sz="600" dirty="0">
                        <a:solidFill>
                          <a:srgbClr val="000000"/>
                        </a:solidFill>
                        <a:latin typeface="Meiryo UI" panose="020B0604030504040204" pitchFamily="50" charset="-128"/>
                        <a:ea typeface="Meiryo UI" panose="020B0604030504040204" pitchFamily="50" charset="-128"/>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indent="-171450">
                        <a:buFont typeface="Meiryo UI" panose="020B0604030504040204" pitchFamily="50" charset="-128"/>
                        <a:buChar char="◎"/>
                      </a:pPr>
                      <a:endParaRPr kumimoji="1" lang="en-US" altLang="ja-JP" sz="600" kern="1200" spc="-30" baseline="0" dirty="0">
                        <a:solidFill>
                          <a:srgbClr val="000000"/>
                        </a:solidFill>
                        <a:latin typeface="Meiryo UI" panose="020B0604030504040204" pitchFamily="50" charset="-128"/>
                        <a:ea typeface="Meiryo UI" panose="020B0604030504040204" pitchFamily="50" charset="-128"/>
                        <a:cs typeface="+mn-cs"/>
                      </a:endParaRPr>
                    </a:p>
                  </a:txBody>
                  <a:tcPr marL="63305" marR="24923"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extLst>
                  <a:ext uri="{0D108BD9-81ED-4DB2-BD59-A6C34878D82A}">
                    <a16:rowId xmlns:a16="http://schemas.microsoft.com/office/drawing/2014/main" val="3825594902"/>
                  </a:ext>
                </a:extLst>
              </a:tr>
              <a:tr h="792000">
                <a:tc>
                  <a:txBody>
                    <a:bodyPr/>
                    <a:lstStyle>
                      <a:lvl1pPr marL="0" algn="l" defTabSz="1043056" rtl="0" eaLnBrk="1" latinLnBrk="0" hangingPunct="1">
                        <a:defRPr kumimoji="1" sz="2100" b="1" kern="1200">
                          <a:solidFill>
                            <a:schemeClr val="tx1"/>
                          </a:solidFill>
                          <a:latin typeface="Arial"/>
                          <a:ea typeface="Meiryo UI"/>
                        </a:defRPr>
                      </a:lvl1pPr>
                      <a:lvl2pPr marL="521528" algn="l" defTabSz="1043056" rtl="0" eaLnBrk="1" latinLnBrk="0" hangingPunct="1">
                        <a:defRPr kumimoji="1" sz="2100" b="1" kern="1200">
                          <a:solidFill>
                            <a:schemeClr val="tx1"/>
                          </a:solidFill>
                          <a:latin typeface="Arial"/>
                          <a:ea typeface="Meiryo UI"/>
                        </a:defRPr>
                      </a:lvl2pPr>
                      <a:lvl3pPr marL="1043056" algn="l" defTabSz="1043056" rtl="0" eaLnBrk="1" latinLnBrk="0" hangingPunct="1">
                        <a:defRPr kumimoji="1" sz="2100" b="1" kern="1200">
                          <a:solidFill>
                            <a:schemeClr val="tx1"/>
                          </a:solidFill>
                          <a:latin typeface="Arial"/>
                          <a:ea typeface="Meiryo UI"/>
                        </a:defRPr>
                      </a:lvl3pPr>
                      <a:lvl4pPr marL="1564584" algn="l" defTabSz="1043056" rtl="0" eaLnBrk="1" latinLnBrk="0" hangingPunct="1">
                        <a:defRPr kumimoji="1" sz="2100" b="1" kern="1200">
                          <a:solidFill>
                            <a:schemeClr val="tx1"/>
                          </a:solidFill>
                          <a:latin typeface="Arial"/>
                          <a:ea typeface="Meiryo UI"/>
                        </a:defRPr>
                      </a:lvl4pPr>
                      <a:lvl5pPr marL="2086112" algn="l" defTabSz="1043056" rtl="0" eaLnBrk="1" latinLnBrk="0" hangingPunct="1">
                        <a:defRPr kumimoji="1" sz="2100" b="1" kern="1200">
                          <a:solidFill>
                            <a:schemeClr val="tx1"/>
                          </a:solidFill>
                          <a:latin typeface="Arial"/>
                          <a:ea typeface="Meiryo UI"/>
                        </a:defRPr>
                      </a:lvl5pPr>
                      <a:lvl6pPr marL="2607640" algn="l" defTabSz="1043056" rtl="0" eaLnBrk="1" latinLnBrk="0" hangingPunct="1">
                        <a:defRPr kumimoji="1" sz="2100" b="1" kern="1200">
                          <a:solidFill>
                            <a:schemeClr val="tx1"/>
                          </a:solidFill>
                          <a:latin typeface="Arial"/>
                          <a:ea typeface="Meiryo UI"/>
                        </a:defRPr>
                      </a:lvl6pPr>
                      <a:lvl7pPr marL="3129168" algn="l" defTabSz="1043056" rtl="0" eaLnBrk="1" latinLnBrk="0" hangingPunct="1">
                        <a:defRPr kumimoji="1" sz="2100" b="1" kern="1200">
                          <a:solidFill>
                            <a:schemeClr val="tx1"/>
                          </a:solidFill>
                          <a:latin typeface="Arial"/>
                          <a:ea typeface="Meiryo UI"/>
                        </a:defRPr>
                      </a:lvl7pPr>
                      <a:lvl8pPr marL="3650696" algn="l" defTabSz="1043056" rtl="0" eaLnBrk="1" latinLnBrk="0" hangingPunct="1">
                        <a:defRPr kumimoji="1" sz="2100" b="1" kern="1200">
                          <a:solidFill>
                            <a:schemeClr val="tx1"/>
                          </a:solidFill>
                          <a:latin typeface="Arial"/>
                          <a:ea typeface="Meiryo UI"/>
                        </a:defRPr>
                      </a:lvl8pPr>
                      <a:lvl9pPr marL="4172224" algn="l" defTabSz="1043056" rtl="0" eaLnBrk="1" latinLnBrk="0" hangingPunct="1">
                        <a:defRPr kumimoji="1" sz="2100" b="1" kern="1200">
                          <a:solidFill>
                            <a:schemeClr val="tx1"/>
                          </a:solidFill>
                          <a:latin typeface="Arial"/>
                          <a:ea typeface="Meiryo UI"/>
                        </a:defRPr>
                      </a:lvl9pPr>
                    </a:lstStyle>
                    <a:p>
                      <a:pPr marL="0" algn="ctr" defTabSz="700306" rtl="0" eaLnBrk="1" fontAlgn="ctr" latinLnBrk="0" hangingPunct="1"/>
                      <a:r>
                        <a:rPr kumimoji="1" lang="ja-JP" altLang="en-US"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実施内容</a:t>
                      </a:r>
                      <a:endParaRPr kumimoji="1" lang="en-US" altLang="ja-JP" sz="1000" b="1" u="none" strike="noStrike" kern="1200" dirty="0" smtClean="0">
                        <a:solidFill>
                          <a:schemeClr val="tx1"/>
                        </a:solidFill>
                        <a:effectLst/>
                        <a:latin typeface="Meiryo UI" panose="020B0604030504040204" pitchFamily="50" charset="-128"/>
                        <a:ea typeface="Meiryo UI" panose="020B0604030504040204" pitchFamily="50" charset="-128"/>
                        <a:cs typeface="+mn-cs"/>
                      </a:endParaRPr>
                    </a:p>
                    <a:p>
                      <a:pPr marL="0" algn="ctr" defTabSz="700306" rtl="0" eaLnBrk="1" fontAlgn="ctr" latinLnBrk="0" hangingPunct="1"/>
                      <a:r>
                        <a:rPr kumimoji="1" lang="ja-JP" altLang="en-US" sz="1000" b="1" u="none" strike="noStrike" kern="1200" dirty="0" smtClean="0">
                          <a:solidFill>
                            <a:schemeClr val="tx1"/>
                          </a:solidFill>
                          <a:effectLst/>
                          <a:latin typeface="Meiryo UI" panose="020B0604030504040204" pitchFamily="50" charset="-128"/>
                          <a:ea typeface="Meiryo UI" panose="020B0604030504040204" pitchFamily="50" charset="-128"/>
                          <a:cs typeface="+mn-cs"/>
                        </a:rPr>
                        <a:t>（予定）</a:t>
                      </a:r>
                      <a:endParaRPr kumimoji="1" lang="ja-JP" altLang="en-US" sz="1000" b="1"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57417" marR="57417" marT="28709" marB="28709" anchor="ctr">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chemeClr val="bg1"/>
                    </a:solid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24923"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extLst>
                  <a:ext uri="{0D108BD9-81ED-4DB2-BD59-A6C34878D82A}">
                    <a16:rowId xmlns:a16="http://schemas.microsoft.com/office/drawing/2014/main" val="2265517387"/>
                  </a:ext>
                </a:extLst>
              </a:tr>
              <a:tr h="181722">
                <a:tc>
                  <a:txBody>
                    <a:bodyPr/>
                    <a:lstStyle/>
                    <a:p>
                      <a:pPr marL="0" algn="ctr" defTabSz="700306" rtl="0" eaLnBrk="1" fontAlgn="ctr" latinLnBrk="0" hangingPunct="1"/>
                      <a:r>
                        <a:rPr kumimoji="1" lang="ja-JP" altLang="en-US"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市町村</a:t>
                      </a:r>
                      <a:r>
                        <a:rPr kumimoji="1" lang="en-US" altLang="ja-JP"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WS</a:t>
                      </a:r>
                      <a:r>
                        <a:rPr kumimoji="1" lang="ja-JP" altLang="en-US"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（予定）</a:t>
                      </a:r>
                      <a:endParaRPr kumimoji="1" lang="ja-JP" altLang="en-US" sz="800" b="0"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0" marR="0" marT="28709" marB="28709" anchor="ctr">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chemeClr val="bg1"/>
                    </a:solid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0" marR="0" lvl="0" indent="0" algn="ctr" defTabSz="74295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000" kern="1200" dirty="0">
                        <a:solidFill>
                          <a:srgbClr val="000000"/>
                        </a:solidFill>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en-US" altLang="ja-JP" sz="1000" kern="1200" spc="-30" baseline="0" dirty="0" smtClean="0">
                        <a:solidFill>
                          <a:srgbClr val="000000"/>
                        </a:solidFill>
                        <a:latin typeface="Meiryo UI" panose="020B0604030504040204" pitchFamily="50" charset="-128"/>
                        <a:ea typeface="Meiryo UI" panose="020B0604030504040204" pitchFamily="50" charset="-128"/>
                        <a:cs typeface="+mn-cs"/>
                      </a:endParaRPr>
                    </a:p>
                  </a:txBody>
                  <a:tcPr marL="63305" marR="24923"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extLst>
                  <a:ext uri="{0D108BD9-81ED-4DB2-BD59-A6C34878D82A}">
                    <a16:rowId xmlns:a16="http://schemas.microsoft.com/office/drawing/2014/main" val="3547395070"/>
                  </a:ext>
                </a:extLst>
              </a:tr>
              <a:tr h="181722">
                <a:tc>
                  <a:txBody>
                    <a:bodyPr/>
                    <a:lstStyle/>
                    <a:p>
                      <a:pPr marL="0" algn="ctr" defTabSz="700306" rtl="0" eaLnBrk="1" fontAlgn="ctr" latinLnBrk="0" hangingPunct="1"/>
                      <a:r>
                        <a:rPr kumimoji="1" lang="ja-JP" altLang="en-US"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都道府県</a:t>
                      </a:r>
                      <a:r>
                        <a:rPr kumimoji="1" lang="en-US" altLang="ja-JP"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WS</a:t>
                      </a:r>
                      <a:r>
                        <a:rPr kumimoji="1" lang="ja-JP" altLang="en-US" sz="800" b="0" u="none" strike="noStrike" kern="1200" dirty="0" smtClean="0">
                          <a:solidFill>
                            <a:schemeClr val="tx1"/>
                          </a:solidFill>
                          <a:effectLst/>
                          <a:latin typeface="Meiryo UI" panose="020B0604030504040204" pitchFamily="50" charset="-128"/>
                          <a:ea typeface="Meiryo UI" panose="020B0604030504040204" pitchFamily="50" charset="-128"/>
                          <a:cs typeface="+mn-cs"/>
                        </a:rPr>
                        <a:t>（予定）</a:t>
                      </a:r>
                      <a:endParaRPr kumimoji="1" lang="ja-JP" altLang="en-US" sz="800" b="0"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0" marR="0" marT="28709" marB="28709" anchor="ctr">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solidFill>
                      <a:schemeClr val="bg1"/>
                    </a:solid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171450" marR="0" lvl="0" indent="-171450" algn="ctr" defTabSz="74295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ja-JP" altLang="en-US" sz="6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0" marR="0" lvl="0" indent="0" algn="ctr" defTabSz="74295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000" kern="1200" dirty="0">
                        <a:solidFill>
                          <a:srgbClr val="000000"/>
                        </a:solidFill>
                        <a:latin typeface="Meiryo UI" panose="020B0604030504040204" pitchFamily="50" charset="-128"/>
                        <a:ea typeface="Meiryo UI" panose="020B0604030504040204" pitchFamily="50" charset="-128"/>
                        <a:cs typeface="+mn-cs"/>
                      </a:endParaRPr>
                    </a:p>
                  </a:txBody>
                  <a:tcPr marL="63305" marR="63305"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tc>
                  <a:txBody>
                    <a:bodyPr/>
                    <a:lstStyle/>
                    <a:p>
                      <a:pPr marL="0" marR="0" lvl="0" indent="0" algn="ctr" defTabSz="74295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000" kern="1200" spc="-30" baseline="0" dirty="0" smtClean="0">
                        <a:solidFill>
                          <a:srgbClr val="000000"/>
                        </a:solidFill>
                        <a:latin typeface="Meiryo UI" panose="020B0604030504040204" pitchFamily="50" charset="-128"/>
                        <a:ea typeface="Meiryo UI" panose="020B0604030504040204" pitchFamily="50" charset="-128"/>
                        <a:cs typeface="+mn-cs"/>
                      </a:endParaRPr>
                    </a:p>
                  </a:txBody>
                  <a:tcPr marL="63305" marR="24923" marT="31652" marB="31652">
                    <a:lnL w="12700" cap="flat" cmpd="sng" algn="ctr">
                      <a:solidFill>
                        <a:srgbClr val="6785C1"/>
                      </a:solidFill>
                      <a:prstDash val="solid"/>
                      <a:round/>
                      <a:headEnd type="none" w="med" len="med"/>
                      <a:tailEnd type="none" w="med" len="med"/>
                    </a:lnL>
                    <a:lnR w="12700" cap="flat" cmpd="sng" algn="ctr">
                      <a:solidFill>
                        <a:srgbClr val="6785C1"/>
                      </a:solidFill>
                      <a:prstDash val="solid"/>
                      <a:round/>
                      <a:headEnd type="none" w="med" len="med"/>
                      <a:tailEnd type="none" w="med" len="med"/>
                    </a:lnR>
                    <a:lnT w="12700" cap="flat" cmpd="sng" algn="ctr">
                      <a:solidFill>
                        <a:srgbClr val="6785C1"/>
                      </a:solidFill>
                      <a:prstDash val="solid"/>
                      <a:round/>
                      <a:headEnd type="none" w="med" len="med"/>
                      <a:tailEnd type="none" w="med" len="med"/>
                    </a:lnT>
                    <a:lnB w="12700" cap="flat" cmpd="sng" algn="ctr">
                      <a:solidFill>
                        <a:srgbClr val="6785C1"/>
                      </a:solidFill>
                      <a:prstDash val="solid"/>
                      <a:round/>
                      <a:headEnd type="none" w="med" len="med"/>
                      <a:tailEnd type="none" w="med" len="med"/>
                    </a:lnB>
                    <a:noFill/>
                  </a:tcPr>
                </a:tc>
                <a:extLst>
                  <a:ext uri="{0D108BD9-81ED-4DB2-BD59-A6C34878D82A}">
                    <a16:rowId xmlns:a16="http://schemas.microsoft.com/office/drawing/2014/main" val="1757462352"/>
                  </a:ext>
                </a:extLst>
              </a:tr>
            </a:tbl>
          </a:graphicData>
        </a:graphic>
      </p:graphicFrame>
    </p:spTree>
    <p:extLst>
      <p:ext uri="{BB962C8B-B14F-4D97-AF65-F5344CB8AC3E}">
        <p14:creationId xmlns:p14="http://schemas.microsoft.com/office/powerpoint/2010/main" val="629718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テキスト プレースホルダー 2">
            <a:extLst>
              <a:ext uri="{FF2B5EF4-FFF2-40B4-BE49-F238E27FC236}">
                <a16:creationId xmlns:a16="http://schemas.microsoft.com/office/drawing/2014/main" id="{E10B3E36-44C3-4B37-8DFD-FDC3421AEDAC}"/>
              </a:ext>
            </a:extLst>
          </p:cNvPr>
          <p:cNvSpPr>
            <a:spLocks noGrp="1"/>
          </p:cNvSpPr>
          <p:nvPr>
            <p:ph type="body" sz="quarter" idx="11"/>
          </p:nvPr>
        </p:nvSpPr>
        <p:spPr>
          <a:xfrm>
            <a:off x="201598" y="3728864"/>
            <a:ext cx="6481143" cy="1096737"/>
          </a:xfrm>
          <a:prstGeom prst="rect">
            <a:avLst/>
          </a:prstGeom>
        </p:spPr>
        <p:txBody>
          <a:bodyPr anchor="ctr">
            <a:normAutofit/>
          </a:bodyPr>
          <a:lstStyle/>
          <a:p>
            <a:pPr marL="0" indent="0" algn="ctr">
              <a:spcBef>
                <a:spcPts val="0"/>
              </a:spcBef>
              <a:spcAft>
                <a:spcPts val="415"/>
              </a:spcAft>
              <a:buNone/>
            </a:pPr>
            <a:r>
              <a:rPr lang="en-US" altLang="ja-JP" sz="2000" b="1" dirty="0" smtClean="0">
                <a:latin typeface="Meiryo UI" panose="020B0604030504040204" pitchFamily="50" charset="-128"/>
                <a:ea typeface="Meiryo UI" panose="020B0604030504040204" pitchFamily="50" charset="-128"/>
              </a:rPr>
              <a:t>STEP</a:t>
            </a:r>
            <a:r>
              <a:rPr lang="ja-JP" altLang="en-US" sz="2000" b="1" dirty="0">
                <a:latin typeface="Meiryo UI" panose="020B0604030504040204" pitchFamily="50" charset="-128"/>
                <a:ea typeface="Meiryo UI" panose="020B0604030504040204" pitchFamily="50" charset="-128"/>
              </a:rPr>
              <a:t>２　</a:t>
            </a:r>
            <a:r>
              <a:rPr lang="ja-JP" altLang="en-US" sz="2000" b="1" dirty="0" smtClean="0">
                <a:latin typeface="Meiryo UI" panose="020B0604030504040204" pitchFamily="50" charset="-128"/>
                <a:ea typeface="Meiryo UI" panose="020B0604030504040204" pitchFamily="50" charset="-128"/>
              </a:rPr>
              <a:t>客観的指標の分析による地域特性の見える化</a:t>
            </a:r>
            <a:endParaRPr lang="ja-JP" altLang="en-US" sz="2000" b="1" dirty="0">
              <a:latin typeface="Meiryo UI" panose="020B0604030504040204" pitchFamily="50" charset="-128"/>
              <a:ea typeface="Meiryo UI" panose="020B0604030504040204" pitchFamily="50" charset="-128"/>
            </a:endParaRPr>
          </a:p>
        </p:txBody>
      </p:sp>
      <p:grpSp>
        <p:nvGrpSpPr>
          <p:cNvPr id="15" name="グループ化 14"/>
          <p:cNvGrpSpPr/>
          <p:nvPr/>
        </p:nvGrpSpPr>
        <p:grpSpPr>
          <a:xfrm>
            <a:off x="4500115" y="91989"/>
            <a:ext cx="2261573" cy="304187"/>
            <a:chOff x="6897216" y="-540585"/>
            <a:chExt cx="3240512" cy="378330"/>
          </a:xfrm>
        </p:grpSpPr>
        <p:sp>
          <p:nvSpPr>
            <p:cNvPr id="16" name="ホームベース 15"/>
            <p:cNvSpPr/>
            <p:nvPr/>
          </p:nvSpPr>
          <p:spPr>
            <a:xfrm>
              <a:off x="7437184" y="-531440"/>
              <a:ext cx="540000" cy="369185"/>
            </a:xfrm>
            <a:prstGeom prst="homePlate">
              <a:avLst>
                <a:gd name="adj" fmla="val 29722"/>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STEP2</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ホームベース 16"/>
            <p:cNvSpPr/>
            <p:nvPr/>
          </p:nvSpPr>
          <p:spPr>
            <a:xfrm>
              <a:off x="6897216"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ホームベース 17"/>
            <p:cNvSpPr/>
            <p:nvPr/>
          </p:nvSpPr>
          <p:spPr>
            <a:xfrm>
              <a:off x="7977336" y="-540585"/>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STEP3</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ホームベース 18"/>
            <p:cNvSpPr/>
            <p:nvPr/>
          </p:nvSpPr>
          <p:spPr>
            <a:xfrm>
              <a:off x="8517456"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STEP4</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ホームベース 19"/>
            <p:cNvSpPr/>
            <p:nvPr/>
          </p:nvSpPr>
          <p:spPr>
            <a:xfrm>
              <a:off x="9057456" y="-531439"/>
              <a:ext cx="540000" cy="369184"/>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STEP5</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ホームベース 20"/>
            <p:cNvSpPr/>
            <p:nvPr/>
          </p:nvSpPr>
          <p:spPr>
            <a:xfrm>
              <a:off x="9597728" y="-531439"/>
              <a:ext cx="540000" cy="369184"/>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STEP6</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2" name="スライド番号プレースホルダー 1"/>
          <p:cNvSpPr>
            <a:spLocks noGrp="1"/>
          </p:cNvSpPr>
          <p:nvPr>
            <p:ph type="sldNum" sz="quarter" idx="4"/>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582A7668-28FA-432C-9178-0258091D64ED}" type="slidenum">
              <a:rPr kumimoji="1" lang="ja-JP" altLang="en-US" sz="675"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7</a:t>
            </a:fld>
            <a:endParaRPr kumimoji="1" lang="ja-JP" altLang="en-US" sz="675"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1" name="角丸四角形 10"/>
          <p:cNvSpPr/>
          <p:nvPr/>
        </p:nvSpPr>
        <p:spPr>
          <a:xfrm>
            <a:off x="548680" y="4476639"/>
            <a:ext cx="5796000" cy="36000"/>
          </a:xfrm>
          <a:prstGeom prst="roundRect">
            <a:avLst>
              <a:gd name="adj" fmla="val 5000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1" lang="ja-JP" altLang="en-US" sz="1822"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2" name="テキスト ボックス 11"/>
          <p:cNvSpPr txBox="1"/>
          <p:nvPr/>
        </p:nvSpPr>
        <p:spPr>
          <a:xfrm>
            <a:off x="1340768" y="7329264"/>
            <a:ext cx="4176464" cy="936104"/>
          </a:xfrm>
          <a:prstGeom prst="rect">
            <a:avLst/>
          </a:prstGeom>
          <a:noFill/>
          <a:ln>
            <a:solidFill>
              <a:schemeClr val="bg1">
                <a:lumMod val="65000"/>
              </a:schemeClr>
            </a:solidFill>
            <a:prstDash val="sysDot"/>
          </a:ln>
        </p:spPr>
        <p:txBody>
          <a:bodyPr wrap="square" rtlCol="0" anchor="ctr">
            <a:noAutofit/>
          </a:bodyPr>
          <a:lstStyle/>
          <a:p>
            <a:pPr marL="0" marR="0" lvl="0" indent="0" algn="l" defTabSz="925880" rtl="0" eaLnBrk="1" fontAlgn="auto" latinLnBrk="0" hangingPunct="1">
              <a:lnSpc>
                <a:spcPct val="100000"/>
              </a:lnSpc>
              <a:spcBef>
                <a:spcPts val="600"/>
              </a:spcBef>
              <a:spcAft>
                <a:spcPts val="0"/>
              </a:spcAft>
              <a:buClrTx/>
              <a:buSzTx/>
              <a:buFontTx/>
              <a:buNone/>
              <a:tabLst/>
              <a:defRPr/>
            </a:pPr>
            <a:r>
              <a:rPr kumimoji="1" lang="ja-JP" altLang="en-US" sz="1400" b="0" i="0" u="none" strike="noStrike" kern="1200" cap="none" spc="0" normalizeH="0" baseline="0" noProof="0" dirty="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　</a:t>
            </a:r>
            <a:r>
              <a:rPr kumimoji="1" lang="ja-JP" altLang="en-US"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作業時期：</a:t>
            </a:r>
            <a:endParaRPr kumimoji="1" lang="en-US" altLang="ja-JP"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925880" rtl="0" eaLnBrk="1" fontAlgn="auto" latinLnBrk="0" hangingPunct="1">
              <a:lnSpc>
                <a:spcPct val="100000"/>
              </a:lnSpc>
              <a:spcBef>
                <a:spcPts val="600"/>
              </a:spcBef>
              <a:spcAft>
                <a:spcPts val="0"/>
              </a:spcAft>
              <a:buClrTx/>
              <a:buSzTx/>
              <a:buFontTx/>
              <a:buNone/>
              <a:tabLst/>
              <a:defRPr/>
            </a:pPr>
            <a:r>
              <a:rPr kumimoji="1" lang="ja-JP" altLang="en-US"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　（目安）</a:t>
            </a:r>
            <a:endParaRPr kumimoji="1" lang="ja-JP" altLang="en-US" sz="1400" b="0" i="0" u="none" strike="noStrike" kern="1200" cap="none" spc="0" normalizeH="0" baseline="0" noProof="0" dirty="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1540944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表 35"/>
          <p:cNvGraphicFramePr>
            <a:graphicFrameLocks noGrp="1"/>
          </p:cNvGraphicFramePr>
          <p:nvPr>
            <p:extLst>
              <p:ext uri="{D42A27DB-BD31-4B8C-83A1-F6EECF244321}">
                <p14:modId xmlns:p14="http://schemas.microsoft.com/office/powerpoint/2010/main" val="3123866381"/>
              </p:ext>
            </p:extLst>
          </p:nvPr>
        </p:nvGraphicFramePr>
        <p:xfrm>
          <a:off x="314722" y="1568624"/>
          <a:ext cx="6282790" cy="4282089"/>
        </p:xfrm>
        <a:graphic>
          <a:graphicData uri="http://schemas.openxmlformats.org/drawingml/2006/table">
            <a:tbl>
              <a:tblPr firstRow="1" bandRow="1"/>
              <a:tblGrid>
                <a:gridCol w="333003">
                  <a:extLst>
                    <a:ext uri="{9D8B030D-6E8A-4147-A177-3AD203B41FA5}">
                      <a16:colId xmlns:a16="http://schemas.microsoft.com/office/drawing/2014/main" val="2425823937"/>
                    </a:ext>
                  </a:extLst>
                </a:gridCol>
                <a:gridCol w="333003">
                  <a:extLst>
                    <a:ext uri="{9D8B030D-6E8A-4147-A177-3AD203B41FA5}">
                      <a16:colId xmlns:a16="http://schemas.microsoft.com/office/drawing/2014/main" val="67698552"/>
                    </a:ext>
                  </a:extLst>
                </a:gridCol>
                <a:gridCol w="2424549">
                  <a:extLst>
                    <a:ext uri="{9D8B030D-6E8A-4147-A177-3AD203B41FA5}">
                      <a16:colId xmlns:a16="http://schemas.microsoft.com/office/drawing/2014/main" val="276225807"/>
                    </a:ext>
                  </a:extLst>
                </a:gridCol>
                <a:gridCol w="2243077">
                  <a:extLst>
                    <a:ext uri="{9D8B030D-6E8A-4147-A177-3AD203B41FA5}">
                      <a16:colId xmlns:a16="http://schemas.microsoft.com/office/drawing/2014/main" val="4018947837"/>
                    </a:ext>
                  </a:extLst>
                </a:gridCol>
                <a:gridCol w="949158">
                  <a:extLst>
                    <a:ext uri="{9D8B030D-6E8A-4147-A177-3AD203B41FA5}">
                      <a16:colId xmlns:a16="http://schemas.microsoft.com/office/drawing/2014/main" val="784286461"/>
                    </a:ext>
                  </a:extLst>
                </a:gridCol>
              </a:tblGrid>
              <a:tr h="387592">
                <a:tc gridSpan="2">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rgbClr val="FFFFFF"/>
                          </a:solidFill>
                          <a:latin typeface="Meiryo UI" panose="020B0604030504040204" pitchFamily="50" charset="-128"/>
                          <a:ea typeface="Meiryo UI" panose="020B0604030504040204" pitchFamily="50" charset="-128"/>
                        </a:rPr>
                        <a:t>出生に関連</a:t>
                      </a:r>
                      <a:endParaRPr kumimoji="1" lang="en-US" altLang="ja-JP" sz="1000" dirty="0" smtClean="0">
                        <a:solidFill>
                          <a:srgbClr val="FFFFFF"/>
                        </a:solidFill>
                        <a:latin typeface="Meiryo UI" panose="020B0604030504040204" pitchFamily="50" charset="-128"/>
                        <a:ea typeface="Meiryo UI" panose="020B0604030504040204" pitchFamily="50" charset="-128"/>
                      </a:endParaRPr>
                    </a:p>
                    <a:p>
                      <a:pPr algn="ctr"/>
                      <a:r>
                        <a:rPr kumimoji="1" lang="ja-JP" altLang="en-US" sz="1000" dirty="0" smtClean="0">
                          <a:solidFill>
                            <a:srgbClr val="FFFFFF"/>
                          </a:solidFill>
                          <a:latin typeface="Meiryo UI" panose="020B0604030504040204" pitchFamily="50" charset="-128"/>
                          <a:ea typeface="Meiryo UI" panose="020B0604030504040204" pitchFamily="50" charset="-128"/>
                        </a:rPr>
                        <a:t>する指標</a:t>
                      </a:r>
                      <a:endParaRPr kumimoji="1" lang="ja-JP" altLang="en-US" sz="1000" dirty="0">
                        <a:solidFill>
                          <a:srgbClr val="FFFFFF"/>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endParaRPr kumimoji="1" lang="ja-JP" altLang="en-US"/>
                    </a:p>
                  </a:txBody>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chemeClr val="bg1"/>
                          </a:solidFill>
                          <a:latin typeface="Meiryo UI" panose="020B0604030504040204" pitchFamily="50" charset="-128"/>
                          <a:ea typeface="Meiryo UI" panose="020B0604030504040204" pitchFamily="50" charset="-128"/>
                        </a:rPr>
                        <a:t>出生に関連する指標の特徴</a:t>
                      </a:r>
                      <a:endParaRPr kumimoji="1" lang="en-US" altLang="ja-JP" sz="1000" dirty="0" smtClean="0">
                        <a:solidFill>
                          <a:schemeClr val="bg1"/>
                        </a:solidFill>
                        <a:latin typeface="Meiryo UI" panose="020B0604030504040204" pitchFamily="50" charset="-128"/>
                        <a:ea typeface="Meiryo UI" panose="020B0604030504040204" pitchFamily="50"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bg1"/>
                          </a:solidFill>
                          <a:latin typeface="Meiryo UI" panose="020B0604030504040204" pitchFamily="50" charset="-128"/>
                          <a:ea typeface="Meiryo UI" panose="020B0604030504040204" pitchFamily="50" charset="-128"/>
                        </a:rPr>
                        <a:t>客観分析：県・全国値との比較／経年比較</a:t>
                      </a:r>
                      <a:endParaRPr kumimoji="1" lang="ja-JP" altLang="en-US" sz="1000" b="0" dirty="0" smtClean="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chemeClr val="bg1"/>
                          </a:solidFill>
                          <a:latin typeface="Meiryo UI" panose="020B0604030504040204" pitchFamily="50" charset="-128"/>
                          <a:ea typeface="Meiryo UI" panose="020B0604030504040204" pitchFamily="50" charset="-128"/>
                        </a:rPr>
                        <a:t>地域の様々な指標を踏まえた</a:t>
                      </a:r>
                      <a:endParaRPr kumimoji="1" lang="en-US" altLang="ja-JP" sz="1000"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00" dirty="0" smtClean="0">
                          <a:solidFill>
                            <a:schemeClr val="bg1"/>
                          </a:solidFill>
                          <a:latin typeface="Meiryo UI" panose="020B0604030504040204" pitchFamily="50" charset="-128"/>
                          <a:ea typeface="Meiryo UI" panose="020B0604030504040204" pitchFamily="50" charset="-128"/>
                        </a:rPr>
                        <a:t>出生に関連する指標の要因仮説</a:t>
                      </a:r>
                      <a:endParaRPr kumimoji="1" lang="ja-JP" altLang="en-US" sz="1000"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chemeClr val="bg1"/>
                          </a:solidFill>
                          <a:latin typeface="Meiryo UI" panose="020B0604030504040204" pitchFamily="50" charset="-128"/>
                          <a:ea typeface="Meiryo UI" panose="020B0604030504040204" pitchFamily="50" charset="-128"/>
                        </a:rPr>
                        <a:t>参照した</a:t>
                      </a:r>
                      <a:endParaRPr kumimoji="1" lang="en-US" altLang="ja-JP" sz="1000"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00" dirty="0" smtClean="0">
                          <a:solidFill>
                            <a:schemeClr val="bg1"/>
                          </a:solidFill>
                          <a:latin typeface="Meiryo UI" panose="020B0604030504040204" pitchFamily="50" charset="-128"/>
                          <a:ea typeface="Meiryo UI" panose="020B0604030504040204" pitchFamily="50" charset="-128"/>
                        </a:rPr>
                        <a:t>データ</a:t>
                      </a:r>
                      <a:endParaRPr kumimoji="1" lang="ja-JP" altLang="en-US" sz="1000"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697199434"/>
                  </a:ext>
                </a:extLst>
              </a:tr>
              <a:tr h="846563">
                <a:tc gridSpan="2">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有配偶率</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hMerge="1">
                  <a:txBody>
                    <a:bodyPr/>
                    <a:lstStyle/>
                    <a:p>
                      <a:endParaRPr kumimoji="1" lang="ja-JP" altLang="en-US"/>
                    </a:p>
                  </a:txBody>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180000">
                        <a:buFont typeface="Arial" panose="020B0604020202020204" pitchFamily="34" charset="0"/>
                        <a:buNone/>
                      </a:pPr>
                      <a:r>
                        <a:rPr kumimoji="1" lang="ja-JP" altLang="en-US" sz="800" b="0" dirty="0" smtClean="0">
                          <a:solidFill>
                            <a:schemeClr val="tx1"/>
                          </a:solidFill>
                          <a:latin typeface="Meiryo UI" panose="020B0604030504040204" pitchFamily="50" charset="-128"/>
                          <a:ea typeface="Meiryo UI" panose="020B0604030504040204" pitchFamily="50" charset="-128"/>
                        </a:rPr>
                        <a:t>（例）</a:t>
                      </a:r>
                      <a:r>
                        <a:rPr kumimoji="1" lang="en-US" altLang="ja-JP" sz="800" b="0" dirty="0" smtClean="0">
                          <a:solidFill>
                            <a:schemeClr val="tx1"/>
                          </a:solidFill>
                          <a:latin typeface="Meiryo UI" panose="020B0604030504040204" pitchFamily="50" charset="-128"/>
                          <a:ea typeface="Meiryo UI" panose="020B0604030504040204" pitchFamily="50" charset="-128"/>
                        </a:rPr>
                        <a:t>20</a:t>
                      </a:r>
                      <a:r>
                        <a:rPr kumimoji="1" lang="ja-JP" altLang="en-US" sz="800" b="0" dirty="0" smtClean="0">
                          <a:solidFill>
                            <a:schemeClr val="tx1"/>
                          </a:solidFill>
                          <a:latin typeface="Meiryo UI" panose="020B0604030504040204" pitchFamily="50" charset="-128"/>
                          <a:ea typeface="Meiryo UI" panose="020B0604030504040204" pitchFamily="50" charset="-128"/>
                        </a:rPr>
                        <a:t>～</a:t>
                      </a:r>
                      <a:r>
                        <a:rPr kumimoji="1" lang="en-US" altLang="ja-JP" sz="800" b="0" dirty="0" smtClean="0">
                          <a:solidFill>
                            <a:schemeClr val="tx1"/>
                          </a:solidFill>
                          <a:latin typeface="Meiryo UI" panose="020B0604030504040204" pitchFamily="50" charset="-128"/>
                          <a:ea typeface="Meiryo UI" panose="020B0604030504040204" pitchFamily="50" charset="-128"/>
                        </a:rPr>
                        <a:t>30</a:t>
                      </a:r>
                      <a:r>
                        <a:rPr kumimoji="1" lang="ja-JP" altLang="en-US" sz="800" b="0" dirty="0" smtClean="0">
                          <a:solidFill>
                            <a:schemeClr val="tx1"/>
                          </a:solidFill>
                          <a:latin typeface="Meiryo UI" panose="020B0604030504040204" pitchFamily="50" charset="-128"/>
                          <a:ea typeface="Meiryo UI" panose="020B0604030504040204" pitchFamily="50" charset="-128"/>
                        </a:rPr>
                        <a:t>代前半で結婚している割合が、全国や県平均と比べて</a:t>
                      </a:r>
                      <a:r>
                        <a:rPr kumimoji="1" lang="en-US" altLang="ja-JP" sz="800" b="0" dirty="0" smtClean="0">
                          <a:solidFill>
                            <a:schemeClr val="tx1"/>
                          </a:solidFill>
                          <a:latin typeface="Meiryo UI" panose="020B0604030504040204" pitchFamily="50" charset="-128"/>
                          <a:ea typeface="Meiryo UI" panose="020B0604030504040204" pitchFamily="50" charset="-128"/>
                        </a:rPr>
                        <a:t>10</a:t>
                      </a:r>
                      <a:r>
                        <a:rPr kumimoji="1" lang="ja-JP" altLang="en-US" sz="800" b="0" dirty="0" smtClean="0">
                          <a:solidFill>
                            <a:schemeClr val="tx1"/>
                          </a:solidFill>
                          <a:latin typeface="Meiryo UI" panose="020B0604030504040204" pitchFamily="50" charset="-128"/>
                          <a:ea typeface="Meiryo UI" panose="020B0604030504040204" pitchFamily="50" charset="-128"/>
                        </a:rPr>
                        <a:t>％以上低い</a:t>
                      </a:r>
                      <a:endParaRPr kumimoji="1" lang="en-US" altLang="ja-JP" sz="800" b="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810651"/>
                  </a:ext>
                </a:extLst>
              </a:tr>
              <a:tr h="1015978">
                <a:tc rowSpan="3">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合計特殊出生率／有配偶出生率</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一人目</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78451620"/>
                  </a:ext>
                </a:extLst>
              </a:tr>
              <a:tr h="1015978">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二人目</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lgn="l" defTabSz="1043056" rtl="0" eaLnBrk="1" latinLnBrk="0" hangingPunct="1">
                        <a:buFont typeface="Arial" panose="020B0604020202020204" pitchFamily="34" charset="0"/>
                        <a:buChar char="•"/>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02306388"/>
                  </a:ext>
                </a:extLst>
              </a:tr>
              <a:tr h="1015978">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三人以上</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lgn="l" defTabSz="1043056" rtl="0" eaLnBrk="1" latinLnBrk="0" hangingPunct="1">
                        <a:buFont typeface="Arial" panose="020B0604020202020204" pitchFamily="34" charset="0"/>
                        <a:buChar char="•"/>
                      </a:pPr>
                      <a:endParaRPr kumimoji="1" lang="en-US" altLang="ja-JP" sz="800" kern="1200" dirty="0" smtClean="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65551213"/>
                  </a:ext>
                </a:extLst>
              </a:tr>
            </a:tbl>
          </a:graphicData>
        </a:graphic>
      </p:graphicFrame>
      <p:sp>
        <p:nvSpPr>
          <p:cNvPr id="38" name="角丸四角形 37"/>
          <p:cNvSpPr/>
          <p:nvPr/>
        </p:nvSpPr>
        <p:spPr>
          <a:xfrm>
            <a:off x="3449850" y="1280592"/>
            <a:ext cx="2155485" cy="260455"/>
          </a:xfrm>
          <a:prstGeom prst="round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defTabSz="640987">
              <a:defRPr/>
            </a:pPr>
            <a:r>
              <a:rPr lang="en-US" altLang="ja-JP" sz="1108" b="1" dirty="0" smtClean="0">
                <a:solidFill>
                  <a:srgbClr val="FFFFFF"/>
                </a:solidFill>
                <a:latin typeface="Meiryo UI" panose="020B0604030504040204" pitchFamily="50" charset="-128"/>
                <a:ea typeface="Meiryo UI" panose="020B0604030504040204" pitchFamily="50" charset="-128"/>
              </a:rPr>
              <a:t>STEP2-3 </a:t>
            </a:r>
            <a:r>
              <a:rPr lang="ja-JP" altLang="en-US" sz="1108" b="1" dirty="0" smtClean="0">
                <a:solidFill>
                  <a:srgbClr val="FFFFFF"/>
                </a:solidFill>
                <a:latin typeface="Meiryo UI" panose="020B0604030504040204" pitchFamily="50" charset="-128"/>
                <a:ea typeface="Meiryo UI" panose="020B0604030504040204" pitchFamily="50" charset="-128"/>
              </a:rPr>
              <a:t>で作成</a:t>
            </a:r>
            <a:endParaRPr lang="en-US" altLang="ja-JP" sz="1108" b="1" dirty="0">
              <a:solidFill>
                <a:srgbClr val="FFFFFF"/>
              </a:solidFill>
              <a:latin typeface="Meiryo UI" panose="020B0604030504040204" pitchFamily="50" charset="-128"/>
              <a:ea typeface="Meiryo UI" panose="020B0604030504040204" pitchFamily="50" charset="-128"/>
            </a:endParaRPr>
          </a:p>
        </p:txBody>
      </p:sp>
      <p:graphicFrame>
        <p:nvGraphicFramePr>
          <p:cNvPr id="39" name="表 38"/>
          <p:cNvGraphicFramePr>
            <a:graphicFrameLocks noGrp="1"/>
          </p:cNvGraphicFramePr>
          <p:nvPr>
            <p:extLst>
              <p:ext uri="{D42A27DB-BD31-4B8C-83A1-F6EECF244321}">
                <p14:modId xmlns:p14="http://schemas.microsoft.com/office/powerpoint/2010/main" val="2723956366"/>
              </p:ext>
            </p:extLst>
          </p:nvPr>
        </p:nvGraphicFramePr>
        <p:xfrm>
          <a:off x="316893" y="6036020"/>
          <a:ext cx="6282791" cy="1524981"/>
        </p:xfrm>
        <a:graphic>
          <a:graphicData uri="http://schemas.openxmlformats.org/drawingml/2006/table">
            <a:tbl>
              <a:tblPr firstRow="1" bandRow="1"/>
              <a:tblGrid>
                <a:gridCol w="331918">
                  <a:extLst>
                    <a:ext uri="{9D8B030D-6E8A-4147-A177-3AD203B41FA5}">
                      <a16:colId xmlns:a16="http://schemas.microsoft.com/office/drawing/2014/main" val="2425823937"/>
                    </a:ext>
                  </a:extLst>
                </a:gridCol>
                <a:gridCol w="331918">
                  <a:extLst>
                    <a:ext uri="{9D8B030D-6E8A-4147-A177-3AD203B41FA5}">
                      <a16:colId xmlns:a16="http://schemas.microsoft.com/office/drawing/2014/main" val="67698552"/>
                    </a:ext>
                  </a:extLst>
                </a:gridCol>
                <a:gridCol w="2426720">
                  <a:extLst>
                    <a:ext uri="{9D8B030D-6E8A-4147-A177-3AD203B41FA5}">
                      <a16:colId xmlns:a16="http://schemas.microsoft.com/office/drawing/2014/main" val="276225807"/>
                    </a:ext>
                  </a:extLst>
                </a:gridCol>
                <a:gridCol w="2243077">
                  <a:extLst>
                    <a:ext uri="{9D8B030D-6E8A-4147-A177-3AD203B41FA5}">
                      <a16:colId xmlns:a16="http://schemas.microsoft.com/office/drawing/2014/main" val="4018947837"/>
                    </a:ext>
                  </a:extLst>
                </a:gridCol>
                <a:gridCol w="949158">
                  <a:extLst>
                    <a:ext uri="{9D8B030D-6E8A-4147-A177-3AD203B41FA5}">
                      <a16:colId xmlns:a16="http://schemas.microsoft.com/office/drawing/2014/main" val="784286461"/>
                    </a:ext>
                  </a:extLst>
                </a:gridCol>
              </a:tblGrid>
              <a:tr h="777206">
                <a:tc rowSpan="2">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転出入</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0" marR="0"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若年層</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0" marR="0"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lgn="l" defTabSz="1043056" rtl="0" eaLnBrk="1" latinLnBrk="0" hangingPunct="1">
                        <a:buFont typeface="Arial" panose="020B0604020202020204" pitchFamily="34" charset="0"/>
                        <a:buChar char="•"/>
                      </a:pPr>
                      <a:endParaRPr kumimoji="1" lang="en-US" altLang="ja-JP" sz="800" kern="1200" dirty="0" smtClean="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4773230"/>
                  </a:ext>
                </a:extLst>
              </a:tr>
              <a:tr h="747775">
                <a:tc vMerge="1">
                  <a:txBody>
                    <a:bodyPr/>
                    <a:lstStyle/>
                    <a:p>
                      <a:endParaRPr kumimoji="1" lang="ja-JP" altLang="en-US" sz="1400" b="1" dirty="0">
                        <a:solidFill>
                          <a:srgbClr val="000000"/>
                        </a:solidFill>
                      </a:endParaRPr>
                    </a:p>
                  </a:txBody>
                  <a:tcPr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子育て世代</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0" marR="0"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lgn="l" defTabSz="1043056" rtl="0" eaLnBrk="1" latinLnBrk="0" hangingPunct="1">
                        <a:buFont typeface="Arial" panose="020B0604020202020204" pitchFamily="34" charset="0"/>
                        <a:buChar char="•"/>
                      </a:pPr>
                      <a:endParaRPr kumimoji="1" lang="en-US" altLang="ja-JP" sz="800" kern="1200" dirty="0" smtClean="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82713445"/>
                  </a:ext>
                </a:extLst>
              </a:tr>
            </a:tbl>
          </a:graphicData>
        </a:graphic>
      </p:graphicFrame>
      <p:sp>
        <p:nvSpPr>
          <p:cNvPr id="41" name="テキスト ボックス 40"/>
          <p:cNvSpPr txBox="1"/>
          <p:nvPr/>
        </p:nvSpPr>
        <p:spPr>
          <a:xfrm>
            <a:off x="320250" y="7905328"/>
            <a:ext cx="6276077" cy="209609"/>
          </a:xfrm>
          <a:prstGeom prst="rect">
            <a:avLst/>
          </a:prstGeom>
          <a:noFill/>
        </p:spPr>
        <p:txBody>
          <a:bodyPr wrap="none" rtlCol="0">
            <a:spAutoFit/>
          </a:bodyPr>
          <a:lstStyle/>
          <a:p>
            <a:r>
              <a:rPr lang="ja-JP" altLang="en-US" sz="762" b="1" dirty="0">
                <a:solidFill>
                  <a:srgbClr val="FF0000"/>
                </a:solidFill>
                <a:latin typeface="Meiryo UI" panose="020B0604030504040204" pitchFamily="50" charset="-128"/>
                <a:ea typeface="Meiryo UI" panose="020B0604030504040204" pitchFamily="50" charset="-128"/>
              </a:rPr>
              <a:t>＜指標の特徴　を掴むためのグラフイメージ（一例）＞</a:t>
            </a:r>
            <a:r>
              <a:rPr lang="ja-JP" altLang="en-US" sz="623" b="1" dirty="0">
                <a:solidFill>
                  <a:srgbClr val="FF0000"/>
                </a:solidFill>
                <a:latin typeface="Meiryo UI" panose="020B0604030504040204" pitchFamily="50" charset="-128"/>
                <a:ea typeface="Meiryo UI" panose="020B0604030504040204" pitchFamily="50" charset="-128"/>
              </a:rPr>
              <a:t>　</a:t>
            </a:r>
            <a:r>
              <a:rPr lang="en-US" altLang="ja-JP" sz="623" b="1" dirty="0">
                <a:solidFill>
                  <a:srgbClr val="FF0000"/>
                </a:solidFill>
                <a:latin typeface="Meiryo UI" panose="020B0604030504040204" pitchFamily="50" charset="-128"/>
                <a:ea typeface="Meiryo UI" panose="020B0604030504040204" pitchFamily="50" charset="-128"/>
              </a:rPr>
              <a:t>※</a:t>
            </a:r>
            <a:r>
              <a:rPr lang="ja-JP" altLang="en-US" sz="623" b="1" dirty="0">
                <a:solidFill>
                  <a:srgbClr val="FF0000"/>
                </a:solidFill>
                <a:latin typeface="Meiryo UI" panose="020B0604030504040204" pitchFamily="50" charset="-128"/>
                <a:ea typeface="Meiryo UI" panose="020B0604030504040204" pitchFamily="50" charset="-128"/>
              </a:rPr>
              <a:t>出生に関連する指標の特徴の元データ（グラフ等）を適宜ワークシートに貼り付ける（以下の様式等を適宜活用）</a:t>
            </a:r>
          </a:p>
        </p:txBody>
      </p:sp>
      <p:graphicFrame>
        <p:nvGraphicFramePr>
          <p:cNvPr id="42" name="グラフ 41"/>
          <p:cNvGraphicFramePr>
            <a:graphicFrameLocks/>
          </p:cNvGraphicFramePr>
          <p:nvPr>
            <p:extLst>
              <p:ext uri="{D42A27DB-BD31-4B8C-83A1-F6EECF244321}">
                <p14:modId xmlns:p14="http://schemas.microsoft.com/office/powerpoint/2010/main" val="2667600380"/>
              </p:ext>
            </p:extLst>
          </p:nvPr>
        </p:nvGraphicFramePr>
        <p:xfrm>
          <a:off x="4520928" y="8094455"/>
          <a:ext cx="2266905" cy="15200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3" name="グラフ 42"/>
          <p:cNvGraphicFramePr>
            <a:graphicFrameLocks/>
          </p:cNvGraphicFramePr>
          <p:nvPr>
            <p:extLst>
              <p:ext uri="{D42A27DB-BD31-4B8C-83A1-F6EECF244321}">
                <p14:modId xmlns:p14="http://schemas.microsoft.com/office/powerpoint/2010/main" val="597731559"/>
              </p:ext>
            </p:extLst>
          </p:nvPr>
        </p:nvGraphicFramePr>
        <p:xfrm>
          <a:off x="55108" y="8079899"/>
          <a:ext cx="2186736" cy="154761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4" name="グラフ 43"/>
          <p:cNvGraphicFramePr>
            <a:graphicFrameLocks/>
          </p:cNvGraphicFramePr>
          <p:nvPr>
            <p:extLst>
              <p:ext uri="{D42A27DB-BD31-4B8C-83A1-F6EECF244321}">
                <p14:modId xmlns:p14="http://schemas.microsoft.com/office/powerpoint/2010/main" val="851047461"/>
              </p:ext>
            </p:extLst>
          </p:nvPr>
        </p:nvGraphicFramePr>
        <p:xfrm>
          <a:off x="2210751" y="8084523"/>
          <a:ext cx="2392881" cy="1595639"/>
        </p:xfrm>
        <a:graphic>
          <a:graphicData uri="http://schemas.openxmlformats.org/drawingml/2006/chart">
            <c:chart xmlns:c="http://schemas.openxmlformats.org/drawingml/2006/chart" xmlns:r="http://schemas.openxmlformats.org/officeDocument/2006/relationships" r:id="rId5"/>
          </a:graphicData>
        </a:graphic>
      </p:graphicFrame>
      <p:sp>
        <p:nvSpPr>
          <p:cNvPr id="45" name="正方形/長方形 44"/>
          <p:cNvSpPr/>
          <p:nvPr/>
        </p:nvSpPr>
        <p:spPr>
          <a:xfrm>
            <a:off x="119032" y="8143568"/>
            <a:ext cx="6661635" cy="1561960"/>
          </a:xfrm>
          <a:prstGeom prst="rect">
            <a:avLst/>
          </a:pr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a:endParaRPr lang="ja-JP" altLang="en-US" sz="1261"/>
          </a:p>
        </p:txBody>
      </p:sp>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8</a:t>
            </a:fld>
            <a:endParaRPr kumimoji="1" lang="ja-JP" altLang="en-US"/>
          </a:p>
        </p:txBody>
      </p:sp>
      <p:sp>
        <p:nvSpPr>
          <p:cNvPr id="21" name="角丸四角形 20"/>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30</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33</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29" name="グループ化 28"/>
          <p:cNvGrpSpPr/>
          <p:nvPr/>
        </p:nvGrpSpPr>
        <p:grpSpPr>
          <a:xfrm>
            <a:off x="4257368" y="128464"/>
            <a:ext cx="2484000" cy="298059"/>
            <a:chOff x="7298941" y="139718"/>
            <a:chExt cx="2484000" cy="298059"/>
          </a:xfrm>
        </p:grpSpPr>
        <p:sp>
          <p:nvSpPr>
            <p:cNvPr id="30" name="ホームベース 29"/>
            <p:cNvSpPr/>
            <p:nvPr/>
          </p:nvSpPr>
          <p:spPr>
            <a:xfrm>
              <a:off x="7301825" y="293777"/>
              <a:ext cx="828000" cy="144000"/>
            </a:xfrm>
            <a:prstGeom prst="homePlate">
              <a:avLst>
                <a:gd name="adj" fmla="val 29722"/>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tx1"/>
                  </a:solidFill>
                  <a:effectLst/>
                  <a:uLnTx/>
                  <a:uFillTx/>
                  <a:latin typeface="Meiryo UI" panose="020B0604030504040204" pitchFamily="50" charset="-128"/>
                  <a:ea typeface="Meiryo UI" panose="020B0604030504040204" pitchFamily="50" charset="-128"/>
                  <a:cs typeface="+mn-cs"/>
                </a:rPr>
                <a:t>STEP2-1</a:t>
              </a:r>
            </a:p>
          </p:txBody>
        </p:sp>
        <p:sp>
          <p:nvSpPr>
            <p:cNvPr id="31" name="ホームベース 30"/>
            <p:cNvSpPr/>
            <p:nvPr/>
          </p:nvSpPr>
          <p:spPr>
            <a:xfrm>
              <a:off x="7298941" y="139718"/>
              <a:ext cx="2484000" cy="144000"/>
            </a:xfrm>
            <a:prstGeom prst="homePlate">
              <a:avLst>
                <a:gd name="adj" fmla="val 29722"/>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２</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2" name="ホームベース 31"/>
            <p:cNvSpPr/>
            <p:nvPr/>
          </p:nvSpPr>
          <p:spPr>
            <a:xfrm>
              <a:off x="8118510"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STEP2-2</a:t>
              </a:r>
            </a:p>
          </p:txBody>
        </p:sp>
        <p:sp>
          <p:nvSpPr>
            <p:cNvPr id="33" name="ホームベース 32"/>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STEP2-3</a:t>
              </a:r>
            </a:p>
          </p:txBody>
        </p:sp>
      </p:grpSp>
      <p:sp>
        <p:nvSpPr>
          <p:cNvPr id="34"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6750571"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smtClean="0">
                <a:solidFill>
                  <a:srgbClr val="000000"/>
                </a:solidFill>
                <a:latin typeface="Meiryo UI" panose="020B0604030504040204" pitchFamily="50" charset="-128"/>
                <a:ea typeface="Meiryo UI" panose="020B0604030504040204" pitchFamily="50" charset="-128"/>
              </a:rPr>
              <a:t>２</a:t>
            </a:r>
            <a:r>
              <a:rPr lang="ja-JP" altLang="en-US" sz="900" dirty="0">
                <a:solidFill>
                  <a:srgbClr val="000000"/>
                </a:solidFill>
                <a:latin typeface="Meiryo UI" panose="020B0604030504040204" pitchFamily="50" charset="-128"/>
                <a:ea typeface="Meiryo UI" panose="020B0604030504040204" pitchFamily="50" charset="-128"/>
              </a:rPr>
              <a:t>　</a:t>
            </a:r>
            <a:r>
              <a:rPr lang="ja-JP" altLang="en-US" sz="900" dirty="0" smtClean="0">
                <a:solidFill>
                  <a:srgbClr val="000000"/>
                </a:solidFill>
                <a:latin typeface="Meiryo UI" panose="020B0604030504040204" pitchFamily="50" charset="-128"/>
                <a:ea typeface="Meiryo UI" panose="020B0604030504040204" pitchFamily="50" charset="-128"/>
              </a:rPr>
              <a:t>客観的指標の分析による地域特性の見える化</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2-1</a:t>
            </a:r>
            <a:r>
              <a:rPr lang="ja-JP" altLang="en-US" sz="1200" dirty="0" smtClean="0">
                <a:solidFill>
                  <a:srgbClr val="000000"/>
                </a:solidFill>
                <a:latin typeface="Meiryo UI" panose="020B0604030504040204" pitchFamily="50" charset="-128"/>
                <a:ea typeface="Meiryo UI" panose="020B0604030504040204" pitchFamily="50" charset="-128"/>
              </a:rPr>
              <a:t>　</a:t>
            </a:r>
            <a:r>
              <a:rPr lang="ja-JP" altLang="en-US" sz="1200" dirty="0">
                <a:solidFill>
                  <a:srgbClr val="000000"/>
                </a:solidFill>
                <a:latin typeface="Meiryo UI" panose="020B0604030504040204" pitchFamily="50" charset="-128"/>
                <a:ea typeface="Meiryo UI" panose="020B0604030504040204" pitchFamily="50" charset="-128"/>
              </a:rPr>
              <a:t>出生</a:t>
            </a:r>
            <a:r>
              <a:rPr lang="ja-JP" altLang="en-US" sz="1200" dirty="0" smtClean="0">
                <a:solidFill>
                  <a:srgbClr val="000000"/>
                </a:solidFill>
                <a:latin typeface="Meiryo UI" panose="020B0604030504040204" pitchFamily="50" charset="-128"/>
                <a:ea typeface="Meiryo UI" panose="020B0604030504040204" pitchFamily="50" charset="-128"/>
              </a:rPr>
              <a:t>に</a:t>
            </a:r>
            <a:r>
              <a:rPr lang="ja-JP" altLang="en-US" sz="1200" dirty="0">
                <a:solidFill>
                  <a:srgbClr val="000000"/>
                </a:solidFill>
                <a:latin typeface="Meiryo UI" panose="020B0604030504040204" pitchFamily="50" charset="-128"/>
                <a:ea typeface="Meiryo UI" panose="020B0604030504040204" pitchFamily="50" charset="-128"/>
              </a:rPr>
              <a:t>関連</a:t>
            </a:r>
            <a:r>
              <a:rPr lang="ja-JP" altLang="en-US" sz="1200" dirty="0" smtClean="0">
                <a:solidFill>
                  <a:srgbClr val="000000"/>
                </a:solidFill>
                <a:latin typeface="Meiryo UI" panose="020B0604030504040204" pitchFamily="50" charset="-128"/>
                <a:ea typeface="Meiryo UI" panose="020B0604030504040204" pitchFamily="50" charset="-128"/>
              </a:rPr>
              <a:t>する</a:t>
            </a:r>
            <a:r>
              <a:rPr lang="ja-JP" altLang="en-US" sz="1200" dirty="0">
                <a:solidFill>
                  <a:srgbClr val="000000"/>
                </a:solidFill>
                <a:latin typeface="Meiryo UI" panose="020B0604030504040204" pitchFamily="50" charset="-128"/>
                <a:ea typeface="Meiryo UI" panose="020B0604030504040204" pitchFamily="50" charset="-128"/>
              </a:rPr>
              <a:t>基本的</a:t>
            </a:r>
            <a:r>
              <a:rPr lang="ja-JP" altLang="en-US" sz="1200" dirty="0" smtClean="0">
                <a:solidFill>
                  <a:srgbClr val="000000"/>
                </a:solidFill>
                <a:latin typeface="Meiryo UI" panose="020B0604030504040204" pitchFamily="50" charset="-128"/>
                <a:ea typeface="Meiryo UI" panose="020B0604030504040204" pitchFamily="50" charset="-128"/>
              </a:rPr>
              <a:t>な指標の状況を把握する</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出生に関連する指標の特徴をまとめる</a:t>
            </a:r>
            <a:endParaRPr lang="ja-JP" altLang="en-US" sz="2400" b="1" dirty="0">
              <a:solidFill>
                <a:srgbClr val="000000"/>
              </a:solidFill>
              <a:latin typeface="Meiryo UI" panose="020B0604030504040204" pitchFamily="50" charset="-128"/>
              <a:ea typeface="Meiryo UI" panose="020B0604030504040204" pitchFamily="50" charset="-128"/>
            </a:endParaRPr>
          </a:p>
        </p:txBody>
      </p:sp>
      <p:sp>
        <p:nvSpPr>
          <p:cNvPr id="35" name="正方形/長方形 34"/>
          <p:cNvSpPr/>
          <p:nvPr/>
        </p:nvSpPr>
        <p:spPr>
          <a:xfrm>
            <a:off x="260648" y="816412"/>
            <a:ext cx="6341545" cy="46418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出生に</a:t>
            </a:r>
            <a:r>
              <a:rPr kumimoji="1" lang="ja-JP" altLang="en-US" sz="1000" b="0" i="0" u="none" strike="noStrike" kern="1200" cap="none" spc="0" normalizeH="0" baseline="0" noProof="0" dirty="0" err="1" smtClean="0">
                <a:ln>
                  <a:noFill/>
                </a:ln>
                <a:solidFill>
                  <a:srgbClr val="000000"/>
                </a:solidFill>
                <a:effectLst/>
                <a:uLnTx/>
                <a:uFillTx/>
                <a:latin typeface="Meiryo UI" panose="020B0604030504040204" pitchFamily="50" charset="-128"/>
                <a:ea typeface="Meiryo UI" panose="020B0604030504040204" pitchFamily="50" charset="-128"/>
                <a:cs typeface="Arial"/>
              </a:rPr>
              <a:t>関連す</a:t>
            </a:r>
            <a:r>
              <a:rPr lang="ja-JP" altLang="en-US" sz="1000" dirty="0" smtClean="0">
                <a:solidFill>
                  <a:srgbClr val="000000"/>
                </a:solidFill>
                <a:latin typeface="Meiryo UI" panose="020B0604030504040204" pitchFamily="50" charset="-128"/>
                <a:ea typeface="Meiryo UI" panose="020B0604030504040204" pitchFamily="50" charset="-128"/>
                <a:cs typeface="Arial"/>
              </a:rPr>
              <a:t>る指標と地域の様々な指標との関係性について整理して、少子化の要因仮説の立案につなげていくために、まずは出生に関連する指標の特徴について細分化した上でその特徴（地域別・属性別・時系列別等）を書き出す</a:t>
            </a:r>
            <a:endPar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Tree>
    <p:extLst>
      <p:ext uri="{BB962C8B-B14F-4D97-AF65-F5344CB8AC3E}">
        <p14:creationId xmlns:p14="http://schemas.microsoft.com/office/powerpoint/2010/main" val="26252025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表 23"/>
          <p:cNvGraphicFramePr>
            <a:graphicFrameLocks noGrp="1"/>
          </p:cNvGraphicFramePr>
          <p:nvPr>
            <p:extLst>
              <p:ext uri="{D42A27DB-BD31-4B8C-83A1-F6EECF244321}">
                <p14:modId xmlns:p14="http://schemas.microsoft.com/office/powerpoint/2010/main" val="1461660651"/>
              </p:ext>
            </p:extLst>
          </p:nvPr>
        </p:nvGraphicFramePr>
        <p:xfrm>
          <a:off x="405594" y="1475861"/>
          <a:ext cx="5975734" cy="5781395"/>
        </p:xfrm>
        <a:graphic>
          <a:graphicData uri="http://schemas.openxmlformats.org/drawingml/2006/table">
            <a:tbl>
              <a:tblPr firstRow="1" bandRow="1"/>
              <a:tblGrid>
                <a:gridCol w="935174">
                  <a:extLst>
                    <a:ext uri="{9D8B030D-6E8A-4147-A177-3AD203B41FA5}">
                      <a16:colId xmlns:a16="http://schemas.microsoft.com/office/drawing/2014/main" val="1758101799"/>
                    </a:ext>
                  </a:extLst>
                </a:gridCol>
                <a:gridCol w="2586748">
                  <a:extLst>
                    <a:ext uri="{9D8B030D-6E8A-4147-A177-3AD203B41FA5}">
                      <a16:colId xmlns:a16="http://schemas.microsoft.com/office/drawing/2014/main" val="276225807"/>
                    </a:ext>
                  </a:extLst>
                </a:gridCol>
                <a:gridCol w="2453812">
                  <a:extLst>
                    <a:ext uri="{9D8B030D-6E8A-4147-A177-3AD203B41FA5}">
                      <a16:colId xmlns:a16="http://schemas.microsoft.com/office/drawing/2014/main" val="4018947837"/>
                    </a:ext>
                  </a:extLst>
                </a:gridCol>
              </a:tblGrid>
              <a:tr h="237395">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b="1" dirty="0" smtClean="0">
                          <a:solidFill>
                            <a:srgbClr val="FFFFFF"/>
                          </a:solidFill>
                          <a:latin typeface="Meiryo UI" panose="020B0604030504040204" pitchFamily="50" charset="-128"/>
                          <a:ea typeface="Meiryo UI" panose="020B0604030504040204" pitchFamily="50" charset="-128"/>
                        </a:rPr>
                        <a:t>分野</a:t>
                      </a:r>
                      <a:endParaRPr kumimoji="1" lang="en-US" altLang="ja-JP" sz="1050" b="1" dirty="0" smtClean="0">
                        <a:solidFill>
                          <a:srgbClr val="FFFFFF"/>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地域の特徴（事実を記載）</a:t>
                      </a: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考察（特徴から考えられることを記載）</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697199434"/>
                  </a:ext>
                </a:extLst>
              </a:tr>
              <a:tr h="792000">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100" b="1" dirty="0" smtClean="0">
                          <a:solidFill>
                            <a:srgbClr val="000000"/>
                          </a:solidFill>
                          <a:latin typeface="Meiryo UI" panose="020B0604030504040204" pitchFamily="50" charset="-128"/>
                          <a:ea typeface="Meiryo UI" panose="020B0604030504040204" pitchFamily="50" charset="-128"/>
                        </a:rPr>
                        <a:t>賑わい・</a:t>
                      </a:r>
                      <a:endParaRPr kumimoji="1" lang="en-US" altLang="ja-JP" sz="1100" b="1" dirty="0" smtClean="0">
                        <a:solidFill>
                          <a:srgbClr val="000000"/>
                        </a:solidFill>
                        <a:latin typeface="Meiryo UI" panose="020B0604030504040204" pitchFamily="50" charset="-128"/>
                        <a:ea typeface="Meiryo UI" panose="020B0604030504040204" pitchFamily="50" charset="-128"/>
                      </a:endParaRPr>
                    </a:p>
                    <a:p>
                      <a:pPr algn="ctr"/>
                      <a:r>
                        <a:rPr kumimoji="1" lang="ja-JP" altLang="en-US" sz="1100" b="1" dirty="0" smtClean="0">
                          <a:solidFill>
                            <a:srgbClr val="000000"/>
                          </a:solidFill>
                          <a:latin typeface="Meiryo UI" panose="020B0604030504040204" pitchFamily="50" charset="-128"/>
                          <a:ea typeface="Meiryo UI" panose="020B0604030504040204" pitchFamily="50" charset="-128"/>
                        </a:rPr>
                        <a:t>生活環境</a:t>
                      </a:r>
                      <a:endParaRPr kumimoji="1" lang="en-US" altLang="ja-JP" sz="11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None/>
                      </a:pPr>
                      <a:r>
                        <a:rPr kumimoji="1" lang="ja-JP" altLang="en-US" sz="800" b="0" dirty="0" smtClean="0">
                          <a:solidFill>
                            <a:schemeClr val="tx1"/>
                          </a:solidFill>
                          <a:latin typeface="Meiryo UI" panose="020B0604030504040204" pitchFamily="50" charset="-128"/>
                          <a:ea typeface="Meiryo UI" panose="020B0604030504040204" pitchFamily="50" charset="-128"/>
                        </a:rPr>
                        <a:t>（例）人口あたりの商業施設数が周辺自治体と比較して高い</a:t>
                      </a:r>
                      <a:endParaRPr kumimoji="1" lang="en-US" altLang="ja-JP" sz="800" b="0" dirty="0" smtClean="0">
                        <a:solidFill>
                          <a:schemeClr val="tx1"/>
                        </a:solidFill>
                        <a:latin typeface="Meiryo UI" panose="020B0604030504040204" pitchFamily="50" charset="-128"/>
                        <a:ea typeface="Meiryo UI" panose="020B0604030504040204" pitchFamily="50" charset="-128"/>
                      </a:endParaRPr>
                    </a:p>
                  </a:txBody>
                  <a:tcPr marL="15650" marR="15650" marT="15650" marB="15650"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None/>
                      </a:pPr>
                      <a:r>
                        <a:rPr kumimoji="1" lang="ja-JP" altLang="en-US" sz="800" b="0" dirty="0" smtClean="0">
                          <a:solidFill>
                            <a:schemeClr val="tx1"/>
                          </a:solidFill>
                          <a:latin typeface="Meiryo UI" panose="020B0604030504040204" pitchFamily="50" charset="-128"/>
                          <a:ea typeface="Meiryo UI" panose="020B0604030504040204" pitchFamily="50" charset="-128"/>
                        </a:rPr>
                        <a:t>（例）賑わいがあることで、若者が集まり、出会いの場につながっているのではないか</a:t>
                      </a: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15650" marR="15650" marT="15650" marB="15650"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75810651"/>
                  </a:ext>
                </a:extLst>
              </a:tr>
              <a:tr h="792000">
                <a:tc>
                  <a:txBody>
                    <a:bodyPr/>
                    <a:lstStyle/>
                    <a:p>
                      <a:pPr algn="ctr"/>
                      <a:r>
                        <a:rPr kumimoji="1" lang="ja-JP" altLang="en-US" sz="1100" b="1" dirty="0" smtClean="0">
                          <a:solidFill>
                            <a:srgbClr val="000000"/>
                          </a:solidFill>
                          <a:latin typeface="Meiryo UI" panose="020B0604030504040204" pitchFamily="50" charset="-128"/>
                          <a:ea typeface="Meiryo UI" panose="020B0604030504040204" pitchFamily="50" charset="-128"/>
                        </a:rPr>
                        <a:t>家族・</a:t>
                      </a:r>
                      <a:endParaRPr kumimoji="1" lang="en-US" altLang="ja-JP" sz="1100" b="1" dirty="0" smtClean="0">
                        <a:solidFill>
                          <a:srgbClr val="000000"/>
                        </a:solidFill>
                        <a:latin typeface="Meiryo UI" panose="020B0604030504040204" pitchFamily="50" charset="-128"/>
                        <a:ea typeface="Meiryo UI" panose="020B0604030504040204" pitchFamily="50" charset="-128"/>
                      </a:endParaRPr>
                    </a:p>
                    <a:p>
                      <a:pPr algn="ctr"/>
                      <a:r>
                        <a:rPr kumimoji="1" lang="ja-JP" altLang="en-US" sz="1100" b="1" dirty="0" smtClean="0">
                          <a:solidFill>
                            <a:srgbClr val="000000"/>
                          </a:solidFill>
                          <a:latin typeface="Meiryo UI" panose="020B0604030504040204" pitchFamily="50" charset="-128"/>
                          <a:ea typeface="Meiryo UI" panose="020B0604030504040204" pitchFamily="50" charset="-128"/>
                        </a:rPr>
                        <a:t>住生活</a:t>
                      </a:r>
                      <a:endParaRPr kumimoji="1" lang="en-US" altLang="ja-JP" sz="11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buFont typeface="Arial" panose="020B0604020202020204" pitchFamily="34" charset="0"/>
                        <a:buNone/>
                      </a:pPr>
                      <a:endParaRPr kumimoji="1" lang="en-US" altLang="ja-JP" sz="800" b="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33369839"/>
                  </a:ext>
                </a:extLst>
              </a:tr>
              <a:tr h="792000">
                <a:tc>
                  <a:txBody>
                    <a:bodyPr/>
                    <a:lstStyle/>
                    <a:p>
                      <a:pPr algn="ctr"/>
                      <a:r>
                        <a:rPr kumimoji="1" lang="ja-JP" altLang="en-US" sz="1100" b="1" dirty="0" smtClean="0">
                          <a:solidFill>
                            <a:srgbClr val="000000"/>
                          </a:solidFill>
                          <a:latin typeface="Meiryo UI" panose="020B0604030504040204" pitchFamily="50" charset="-128"/>
                          <a:ea typeface="Meiryo UI" panose="020B0604030504040204" pitchFamily="50" charset="-128"/>
                        </a:rPr>
                        <a:t>地域・</a:t>
                      </a:r>
                      <a:endParaRPr kumimoji="1" lang="en-US" altLang="ja-JP" sz="1100" b="1" dirty="0" smtClean="0">
                        <a:solidFill>
                          <a:srgbClr val="000000"/>
                        </a:solidFill>
                        <a:latin typeface="Meiryo UI" panose="020B0604030504040204" pitchFamily="50" charset="-128"/>
                        <a:ea typeface="Meiryo UI" panose="020B0604030504040204" pitchFamily="50" charset="-128"/>
                      </a:endParaRPr>
                    </a:p>
                    <a:p>
                      <a:pPr algn="ctr"/>
                      <a:r>
                        <a:rPr kumimoji="1" lang="ja-JP" altLang="en-US" sz="1100" b="1" dirty="0" smtClean="0">
                          <a:solidFill>
                            <a:srgbClr val="000000"/>
                          </a:solidFill>
                          <a:latin typeface="Meiryo UI" panose="020B0604030504040204" pitchFamily="50" charset="-128"/>
                          <a:ea typeface="Meiryo UI" panose="020B0604030504040204" pitchFamily="50" charset="-128"/>
                        </a:rPr>
                        <a:t>コミュニティ</a:t>
                      </a:r>
                      <a:endParaRPr kumimoji="1" lang="en-US" altLang="ja-JP" sz="11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51762725"/>
                  </a:ext>
                </a:extLst>
              </a:tr>
              <a:tr h="792000">
                <a:tc>
                  <a:txBody>
                    <a:bodyPr/>
                    <a:lstStyle/>
                    <a:p>
                      <a:pPr algn="ctr"/>
                      <a:r>
                        <a:rPr kumimoji="1" lang="ja-JP" altLang="en-US" sz="1100" b="1" dirty="0" smtClean="0">
                          <a:solidFill>
                            <a:srgbClr val="000000"/>
                          </a:solidFill>
                          <a:latin typeface="Meiryo UI" panose="020B0604030504040204" pitchFamily="50" charset="-128"/>
                          <a:ea typeface="Meiryo UI" panose="020B0604030504040204" pitchFamily="50" charset="-128"/>
                        </a:rPr>
                        <a:t>医療・</a:t>
                      </a:r>
                      <a:endParaRPr kumimoji="1" lang="en-US" altLang="ja-JP" sz="1100" b="1" dirty="0" smtClean="0">
                        <a:solidFill>
                          <a:srgbClr val="000000"/>
                        </a:solidFill>
                        <a:latin typeface="Meiryo UI" panose="020B0604030504040204" pitchFamily="50" charset="-128"/>
                        <a:ea typeface="Meiryo UI" panose="020B0604030504040204" pitchFamily="50" charset="-128"/>
                      </a:endParaRPr>
                    </a:p>
                    <a:p>
                      <a:pPr algn="ctr"/>
                      <a:r>
                        <a:rPr kumimoji="1" lang="ja-JP" altLang="en-US" sz="1100" b="1" dirty="0" smtClean="0">
                          <a:solidFill>
                            <a:srgbClr val="000000"/>
                          </a:solidFill>
                          <a:latin typeface="Meiryo UI" panose="020B0604030504040204" pitchFamily="50" charset="-128"/>
                          <a:ea typeface="Meiryo UI" panose="020B0604030504040204" pitchFamily="50" charset="-128"/>
                        </a:rPr>
                        <a:t>保健環境</a:t>
                      </a:r>
                      <a:endParaRPr kumimoji="1" lang="en-US" altLang="ja-JP" sz="11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70824361"/>
                  </a:ext>
                </a:extLst>
              </a:tr>
              <a:tr h="792000">
                <a:tc>
                  <a:txBody>
                    <a:bodyPr/>
                    <a:lstStyle/>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100" b="1" dirty="0" smtClean="0">
                          <a:solidFill>
                            <a:srgbClr val="000000"/>
                          </a:solidFill>
                          <a:latin typeface="Meiryo UI" panose="020B0604030504040204" pitchFamily="50" charset="-128"/>
                          <a:ea typeface="Meiryo UI" panose="020B0604030504040204" pitchFamily="50" charset="-128"/>
                        </a:rPr>
                        <a:t>子育て</a:t>
                      </a:r>
                      <a:endParaRPr kumimoji="1" lang="en-US" altLang="ja-JP" sz="1100" b="1" dirty="0" smtClean="0">
                        <a:solidFill>
                          <a:srgbClr val="000000"/>
                        </a:solidFill>
                        <a:latin typeface="Meiryo UI" panose="020B0604030504040204" pitchFamily="50" charset="-128"/>
                        <a:ea typeface="Meiryo UI" panose="020B0604030504040204" pitchFamily="50" charset="-128"/>
                      </a:endParaRPr>
                    </a:p>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100" b="1" dirty="0" smtClean="0">
                          <a:solidFill>
                            <a:srgbClr val="000000"/>
                          </a:solidFill>
                          <a:latin typeface="Meiryo UI" panose="020B0604030504040204" pitchFamily="50" charset="-128"/>
                          <a:ea typeface="Meiryo UI" panose="020B0604030504040204" pitchFamily="50" charset="-128"/>
                        </a:rPr>
                        <a:t>支援サービス</a:t>
                      </a:r>
                      <a:endParaRPr kumimoji="1" lang="en-US" altLang="ja-JP" sz="11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981026429"/>
                  </a:ext>
                </a:extLst>
              </a:tr>
              <a:tr h="792000">
                <a:tc>
                  <a:txBody>
                    <a:bodyPr/>
                    <a:lstStyle/>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100" b="1" dirty="0" smtClean="0">
                          <a:solidFill>
                            <a:srgbClr val="000000"/>
                          </a:solidFill>
                          <a:latin typeface="Meiryo UI" panose="020B0604030504040204" pitchFamily="50" charset="-128"/>
                          <a:ea typeface="Meiryo UI" panose="020B0604030504040204" pitchFamily="50" charset="-128"/>
                        </a:rPr>
                        <a:t>働き方・</a:t>
                      </a:r>
                      <a:endParaRPr kumimoji="1" lang="en-US" altLang="ja-JP" sz="1100" b="1" dirty="0" smtClean="0">
                        <a:solidFill>
                          <a:srgbClr val="000000"/>
                        </a:solidFill>
                        <a:latin typeface="Meiryo UI" panose="020B0604030504040204" pitchFamily="50" charset="-128"/>
                        <a:ea typeface="Meiryo UI" panose="020B0604030504040204" pitchFamily="50" charset="-128"/>
                      </a:endParaRPr>
                    </a:p>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100" b="1" dirty="0" smtClean="0">
                          <a:solidFill>
                            <a:srgbClr val="000000"/>
                          </a:solidFill>
                          <a:latin typeface="Meiryo UI" panose="020B0604030504040204" pitchFamily="50" charset="-128"/>
                          <a:ea typeface="Meiryo UI" panose="020B0604030504040204" pitchFamily="50" charset="-128"/>
                        </a:rPr>
                        <a:t>男女共同参画</a:t>
                      </a:r>
                      <a:endParaRPr kumimoji="1" lang="en-US" altLang="ja-JP" sz="11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14315484"/>
                  </a:ext>
                </a:extLst>
              </a:tr>
              <a:tr h="792000">
                <a:tc>
                  <a:txBody>
                    <a:bodyPr/>
                    <a:lstStyle/>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100" b="1" dirty="0" smtClean="0">
                          <a:solidFill>
                            <a:srgbClr val="000000"/>
                          </a:solidFill>
                          <a:latin typeface="Meiryo UI" panose="020B0604030504040204" pitchFamily="50" charset="-128"/>
                          <a:ea typeface="Meiryo UI" panose="020B0604030504040204" pitchFamily="50" charset="-128"/>
                        </a:rPr>
                        <a:t>経済雇用</a:t>
                      </a:r>
                      <a:endParaRPr kumimoji="1" lang="en-US" altLang="ja-JP" sz="11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245603691"/>
                  </a:ext>
                </a:extLst>
              </a:tr>
            </a:tbl>
          </a:graphicData>
        </a:graphic>
      </p:graphicFrame>
      <p:sp>
        <p:nvSpPr>
          <p:cNvPr id="26" name="テキスト ボックス 25"/>
          <p:cNvSpPr txBox="1"/>
          <p:nvPr/>
        </p:nvSpPr>
        <p:spPr>
          <a:xfrm>
            <a:off x="338195" y="7652206"/>
            <a:ext cx="6131759" cy="209609"/>
          </a:xfrm>
          <a:prstGeom prst="rect">
            <a:avLst/>
          </a:prstGeom>
          <a:noFill/>
        </p:spPr>
        <p:txBody>
          <a:bodyPr wrap="square" rtlCol="0">
            <a:spAutoFit/>
          </a:bodyPr>
          <a:lstStyle/>
          <a:p>
            <a:r>
              <a:rPr lang="ja-JP" altLang="en-US" sz="762" b="1" dirty="0">
                <a:solidFill>
                  <a:srgbClr val="FF0000"/>
                </a:solidFill>
                <a:latin typeface="Meiryo UI" panose="020B0604030504040204" pitchFamily="50" charset="-128"/>
                <a:ea typeface="Meiryo UI" panose="020B0604030504040204" pitchFamily="50" charset="-128"/>
              </a:rPr>
              <a:t>＜分野内の個別指標の偏差値の作図例（地域評価指標のひな形より）＞</a:t>
            </a:r>
            <a:r>
              <a:rPr lang="en-US" altLang="ja-JP" sz="762" b="1" dirty="0">
                <a:solidFill>
                  <a:srgbClr val="FF0000"/>
                </a:solidFill>
                <a:latin typeface="Meiryo UI" panose="020B0604030504040204" pitchFamily="50" charset="-128"/>
                <a:ea typeface="Meiryo UI" panose="020B0604030504040204" pitchFamily="50" charset="-128"/>
              </a:rPr>
              <a:t> </a:t>
            </a:r>
            <a:r>
              <a:rPr lang="en-US" altLang="ja-JP" sz="623" b="1" dirty="0">
                <a:solidFill>
                  <a:srgbClr val="FF0000"/>
                </a:solidFill>
                <a:latin typeface="Meiryo UI" panose="020B0604030504040204" pitchFamily="50" charset="-128"/>
                <a:ea typeface="Meiryo UI" panose="020B0604030504040204" pitchFamily="50" charset="-128"/>
              </a:rPr>
              <a:t>※</a:t>
            </a:r>
            <a:r>
              <a:rPr lang="ja-JP" altLang="en-US" sz="623" b="1" dirty="0">
                <a:solidFill>
                  <a:srgbClr val="FF0000"/>
                </a:solidFill>
                <a:latin typeface="Meiryo UI" panose="020B0604030504040204" pitchFamily="50" charset="-128"/>
                <a:ea typeface="Meiryo UI" panose="020B0604030504040204" pitchFamily="50" charset="-128"/>
              </a:rPr>
              <a:t>わがまちの特徴が分かる元データ（グラフ等）を適宜ワークシートに貼り付ける</a:t>
            </a:r>
          </a:p>
        </p:txBody>
      </p:sp>
      <p:pic>
        <p:nvPicPr>
          <p:cNvPr id="27" name="図 26">
            <a:extLst>
              <a:ext uri="{FF2B5EF4-FFF2-40B4-BE49-F238E27FC236}">
                <a16:creationId xmlns:a16="http://schemas.microsoft.com/office/drawing/2014/main" id="{310A4361-1384-4037-8984-512A0C8E4049}"/>
              </a:ext>
            </a:extLst>
          </p:cNvPr>
          <p:cNvPicPr>
            <a:picLocks noChangeAspect="1"/>
          </p:cNvPicPr>
          <p:nvPr/>
        </p:nvPicPr>
        <p:blipFill>
          <a:blip r:embed="rId3"/>
          <a:stretch>
            <a:fillRect/>
          </a:stretch>
        </p:blipFill>
        <p:spPr>
          <a:xfrm>
            <a:off x="3678259" y="7883900"/>
            <a:ext cx="1994068" cy="1683213"/>
          </a:xfrm>
          <a:prstGeom prst="rect">
            <a:avLst/>
          </a:prstGeom>
        </p:spPr>
      </p:pic>
      <p:sp>
        <p:nvSpPr>
          <p:cNvPr id="28" name="テキスト ボックス 27"/>
          <p:cNvSpPr txBox="1"/>
          <p:nvPr/>
        </p:nvSpPr>
        <p:spPr>
          <a:xfrm>
            <a:off x="4226628" y="7803997"/>
            <a:ext cx="966391" cy="188193"/>
          </a:xfrm>
          <a:prstGeom prst="rect">
            <a:avLst/>
          </a:prstGeom>
          <a:noFill/>
        </p:spPr>
        <p:txBody>
          <a:bodyPr wrap="square" rtlCol="0">
            <a:spAutoFit/>
          </a:bodyPr>
          <a:lstStyle/>
          <a:p>
            <a:pPr algn="ctr"/>
            <a:r>
              <a:rPr lang="ja-JP" altLang="en-US" sz="623" b="1">
                <a:latin typeface="Meiryo UI" panose="020B0604030504040204" pitchFamily="50" charset="-128"/>
                <a:ea typeface="Meiryo UI" panose="020B0604030504040204" pitchFamily="50" charset="-128"/>
              </a:rPr>
              <a:t>働き方・男女共同参画</a:t>
            </a:r>
            <a:endParaRPr lang="ja-JP" altLang="en-US" sz="623" b="1" dirty="0">
              <a:latin typeface="Meiryo UI" panose="020B0604030504040204" pitchFamily="50" charset="-128"/>
              <a:ea typeface="Meiryo UI" panose="020B0604030504040204" pitchFamily="50" charset="-128"/>
            </a:endParaRPr>
          </a:p>
        </p:txBody>
      </p:sp>
      <p:pic>
        <p:nvPicPr>
          <p:cNvPr id="40" name="図 39"/>
          <p:cNvPicPr>
            <a:picLocks noChangeAspect="1"/>
          </p:cNvPicPr>
          <p:nvPr/>
        </p:nvPicPr>
        <p:blipFill>
          <a:blip r:embed="rId4"/>
          <a:stretch>
            <a:fillRect/>
          </a:stretch>
        </p:blipFill>
        <p:spPr>
          <a:xfrm>
            <a:off x="826376" y="7883899"/>
            <a:ext cx="1804997" cy="1659736"/>
          </a:xfrm>
          <a:prstGeom prst="rect">
            <a:avLst/>
          </a:prstGeom>
        </p:spPr>
      </p:pic>
      <p:sp>
        <p:nvSpPr>
          <p:cNvPr id="46" name="テキスト ボックス 45"/>
          <p:cNvSpPr txBox="1"/>
          <p:nvPr/>
        </p:nvSpPr>
        <p:spPr>
          <a:xfrm>
            <a:off x="1285377" y="7796741"/>
            <a:ext cx="966391" cy="188193"/>
          </a:xfrm>
          <a:prstGeom prst="rect">
            <a:avLst/>
          </a:prstGeom>
          <a:noFill/>
        </p:spPr>
        <p:txBody>
          <a:bodyPr wrap="square" rtlCol="0">
            <a:spAutoFit/>
          </a:bodyPr>
          <a:lstStyle/>
          <a:p>
            <a:pPr algn="ctr"/>
            <a:r>
              <a:rPr lang="ja-JP" altLang="en-US" sz="623" b="1" dirty="0">
                <a:latin typeface="Meiryo UI" panose="020B0604030504040204" pitchFamily="50" charset="-128"/>
                <a:ea typeface="Meiryo UI" panose="020B0604030504040204" pitchFamily="50" charset="-128"/>
              </a:rPr>
              <a:t>賑わい・生活環境</a:t>
            </a:r>
          </a:p>
        </p:txBody>
      </p:sp>
      <p:sp>
        <p:nvSpPr>
          <p:cNvPr id="47" name="正方形/長方形 46"/>
          <p:cNvSpPr/>
          <p:nvPr/>
        </p:nvSpPr>
        <p:spPr>
          <a:xfrm>
            <a:off x="826376" y="7833320"/>
            <a:ext cx="4796099" cy="1693586"/>
          </a:xfrm>
          <a:prstGeom prst="rect">
            <a:avLst/>
          </a:pr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a:endParaRPr lang="ja-JP" altLang="en-US" sz="1261"/>
          </a:p>
        </p:txBody>
      </p:sp>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9</a:t>
            </a:fld>
            <a:endParaRPr kumimoji="1" lang="ja-JP" altLang="en-US"/>
          </a:p>
        </p:txBody>
      </p:sp>
      <p:sp>
        <p:nvSpPr>
          <p:cNvPr id="20" name="角丸四角形 19"/>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34</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41</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29" name="グループ化 28"/>
          <p:cNvGrpSpPr/>
          <p:nvPr/>
        </p:nvGrpSpPr>
        <p:grpSpPr>
          <a:xfrm>
            <a:off x="4257368" y="128464"/>
            <a:ext cx="2484000" cy="298059"/>
            <a:chOff x="7298941" y="139718"/>
            <a:chExt cx="2484000" cy="298059"/>
          </a:xfrm>
        </p:grpSpPr>
        <p:sp>
          <p:nvSpPr>
            <p:cNvPr id="30" name="ホームベース 29"/>
            <p:cNvSpPr/>
            <p:nvPr/>
          </p:nvSpPr>
          <p:spPr>
            <a:xfrm>
              <a:off x="7301825"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STEP2-1</a:t>
              </a:r>
            </a:p>
          </p:txBody>
        </p:sp>
        <p:sp>
          <p:nvSpPr>
            <p:cNvPr id="31" name="ホームベース 30"/>
            <p:cNvSpPr/>
            <p:nvPr/>
          </p:nvSpPr>
          <p:spPr>
            <a:xfrm>
              <a:off x="7298941" y="139718"/>
              <a:ext cx="2484000" cy="144000"/>
            </a:xfrm>
            <a:prstGeom prst="homePlate">
              <a:avLst>
                <a:gd name="adj" fmla="val 29722"/>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２</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2" name="ホームベース 31"/>
            <p:cNvSpPr/>
            <p:nvPr/>
          </p:nvSpPr>
          <p:spPr>
            <a:xfrm>
              <a:off x="8118510" y="293777"/>
              <a:ext cx="828000" cy="144000"/>
            </a:xfrm>
            <a:prstGeom prst="homePlate">
              <a:avLst>
                <a:gd name="adj" fmla="val 29722"/>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STEP2-2</a:t>
              </a:r>
            </a:p>
          </p:txBody>
        </p:sp>
        <p:sp>
          <p:nvSpPr>
            <p:cNvPr id="33" name="ホームベース 32"/>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STEP2-3</a:t>
              </a:r>
            </a:p>
          </p:txBody>
        </p:sp>
      </p:grpSp>
      <p:sp>
        <p:nvSpPr>
          <p:cNvPr id="34"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6750571"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smtClean="0">
                <a:solidFill>
                  <a:srgbClr val="000000"/>
                </a:solidFill>
                <a:latin typeface="Meiryo UI" panose="020B0604030504040204" pitchFamily="50" charset="-128"/>
                <a:ea typeface="Meiryo UI" panose="020B0604030504040204" pitchFamily="50" charset="-128"/>
              </a:rPr>
              <a:t>２</a:t>
            </a:r>
            <a:r>
              <a:rPr lang="ja-JP" altLang="en-US" sz="900" dirty="0">
                <a:solidFill>
                  <a:srgbClr val="000000"/>
                </a:solidFill>
                <a:latin typeface="Meiryo UI" panose="020B0604030504040204" pitchFamily="50" charset="-128"/>
                <a:ea typeface="Meiryo UI" panose="020B0604030504040204" pitchFamily="50" charset="-128"/>
              </a:rPr>
              <a:t>　</a:t>
            </a:r>
            <a:r>
              <a:rPr lang="ja-JP" altLang="en-US" sz="900" dirty="0" smtClean="0">
                <a:solidFill>
                  <a:srgbClr val="000000"/>
                </a:solidFill>
                <a:latin typeface="Meiryo UI" panose="020B0604030504040204" pitchFamily="50" charset="-128"/>
                <a:ea typeface="Meiryo UI" panose="020B0604030504040204" pitchFamily="50" charset="-128"/>
              </a:rPr>
              <a:t>客観的指標の分析による地域特性の見える化</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2-2</a:t>
            </a:r>
            <a:r>
              <a:rPr lang="ja-JP" altLang="en-US" sz="1200" dirty="0" smtClean="0">
                <a:solidFill>
                  <a:srgbClr val="000000"/>
                </a:solidFill>
                <a:latin typeface="Meiryo UI" panose="020B0604030504040204" pitchFamily="50" charset="-128"/>
                <a:ea typeface="Meiryo UI" panose="020B0604030504040204" pitchFamily="50" charset="-128"/>
              </a:rPr>
              <a:t>　地域の様々な指標を収集し、活用する</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600" b="1" dirty="0" smtClean="0">
                <a:solidFill>
                  <a:srgbClr val="000000"/>
                </a:solidFill>
                <a:latin typeface="Meiryo UI" panose="020B0604030504040204" pitchFamily="50" charset="-128"/>
                <a:ea typeface="Meiryo UI" panose="020B0604030504040204" pitchFamily="50" charset="-128"/>
              </a:rPr>
              <a:t>地域の様々な指標を見て、地域の特徴を考察する</a:t>
            </a:r>
            <a:endParaRPr lang="ja-JP" altLang="en-US" sz="2000" b="1" dirty="0">
              <a:solidFill>
                <a:srgbClr val="000000"/>
              </a:solidFill>
              <a:latin typeface="Meiryo UI" panose="020B0604030504040204" pitchFamily="50" charset="-128"/>
              <a:ea typeface="Meiryo UI" panose="020B0604030504040204" pitchFamily="50" charset="-128"/>
            </a:endParaRPr>
          </a:p>
        </p:txBody>
      </p:sp>
      <p:sp>
        <p:nvSpPr>
          <p:cNvPr id="35" name="正方形/長方形 34"/>
          <p:cNvSpPr/>
          <p:nvPr/>
        </p:nvSpPr>
        <p:spPr>
          <a:xfrm>
            <a:off x="260648" y="848544"/>
            <a:ext cx="6341545" cy="46418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地域評価指標のひな型等を参考に、出生に関連する指標に影響を与えると考えられる地域の様々な指標の特徴と、そこから考えられることを記載する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Tree>
    <p:extLst>
      <p:ext uri="{BB962C8B-B14F-4D97-AF65-F5344CB8AC3E}">
        <p14:creationId xmlns:p14="http://schemas.microsoft.com/office/powerpoint/2010/main" val="24909959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テキスト ボックス 40"/>
          <p:cNvSpPr txBox="1"/>
          <p:nvPr/>
        </p:nvSpPr>
        <p:spPr>
          <a:xfrm>
            <a:off x="320250" y="7871420"/>
            <a:ext cx="6276077" cy="209609"/>
          </a:xfrm>
          <a:prstGeom prst="rect">
            <a:avLst/>
          </a:prstGeom>
          <a:noFill/>
        </p:spPr>
        <p:txBody>
          <a:bodyPr wrap="none" rtlCol="0">
            <a:spAutoFit/>
          </a:bodyPr>
          <a:lstStyle/>
          <a:p>
            <a:r>
              <a:rPr lang="ja-JP" altLang="en-US" sz="762" b="1" dirty="0">
                <a:solidFill>
                  <a:srgbClr val="FF0000"/>
                </a:solidFill>
                <a:latin typeface="Meiryo UI" panose="020B0604030504040204" pitchFamily="50" charset="-128"/>
                <a:ea typeface="Meiryo UI" panose="020B0604030504040204" pitchFamily="50" charset="-128"/>
              </a:rPr>
              <a:t>＜指標の特徴　を掴むためのグラフイメージ（一例）＞</a:t>
            </a:r>
            <a:r>
              <a:rPr lang="ja-JP" altLang="en-US" sz="623" b="1" dirty="0">
                <a:solidFill>
                  <a:srgbClr val="FF0000"/>
                </a:solidFill>
                <a:latin typeface="Meiryo UI" panose="020B0604030504040204" pitchFamily="50" charset="-128"/>
                <a:ea typeface="Meiryo UI" panose="020B0604030504040204" pitchFamily="50" charset="-128"/>
              </a:rPr>
              <a:t>　</a:t>
            </a:r>
            <a:r>
              <a:rPr lang="en-US" altLang="ja-JP" sz="623" b="1" dirty="0">
                <a:solidFill>
                  <a:srgbClr val="FF0000"/>
                </a:solidFill>
                <a:latin typeface="Meiryo UI" panose="020B0604030504040204" pitchFamily="50" charset="-128"/>
                <a:ea typeface="Meiryo UI" panose="020B0604030504040204" pitchFamily="50" charset="-128"/>
              </a:rPr>
              <a:t>※</a:t>
            </a:r>
            <a:r>
              <a:rPr lang="ja-JP" altLang="en-US" sz="623" b="1" dirty="0">
                <a:solidFill>
                  <a:srgbClr val="FF0000"/>
                </a:solidFill>
                <a:latin typeface="Meiryo UI" panose="020B0604030504040204" pitchFamily="50" charset="-128"/>
                <a:ea typeface="Meiryo UI" panose="020B0604030504040204" pitchFamily="50" charset="-128"/>
              </a:rPr>
              <a:t>出生に関連する指標の特徴の元データ（グラフ等）を適宜ワークシートに貼り付ける（以下の様式等を適宜活用）</a:t>
            </a:r>
          </a:p>
        </p:txBody>
      </p:sp>
      <p:graphicFrame>
        <p:nvGraphicFramePr>
          <p:cNvPr id="42" name="グラフ 41"/>
          <p:cNvGraphicFramePr>
            <a:graphicFrameLocks/>
          </p:cNvGraphicFramePr>
          <p:nvPr>
            <p:extLst/>
          </p:nvPr>
        </p:nvGraphicFramePr>
        <p:xfrm>
          <a:off x="4520928" y="8094455"/>
          <a:ext cx="2266905" cy="15200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3" name="グラフ 42"/>
          <p:cNvGraphicFramePr>
            <a:graphicFrameLocks/>
          </p:cNvGraphicFramePr>
          <p:nvPr>
            <p:extLst/>
          </p:nvPr>
        </p:nvGraphicFramePr>
        <p:xfrm>
          <a:off x="55108" y="8079899"/>
          <a:ext cx="2186736" cy="154761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4" name="グラフ 43"/>
          <p:cNvGraphicFramePr>
            <a:graphicFrameLocks/>
          </p:cNvGraphicFramePr>
          <p:nvPr>
            <p:extLst/>
          </p:nvPr>
        </p:nvGraphicFramePr>
        <p:xfrm>
          <a:off x="2210751" y="8084523"/>
          <a:ext cx="2392881" cy="1595639"/>
        </p:xfrm>
        <a:graphic>
          <a:graphicData uri="http://schemas.openxmlformats.org/drawingml/2006/chart">
            <c:chart xmlns:c="http://schemas.openxmlformats.org/drawingml/2006/chart" xmlns:r="http://schemas.openxmlformats.org/officeDocument/2006/relationships" r:id="rId5"/>
          </a:graphicData>
        </a:graphic>
      </p:graphicFrame>
      <p:sp>
        <p:nvSpPr>
          <p:cNvPr id="45" name="正方形/長方形 44"/>
          <p:cNvSpPr/>
          <p:nvPr/>
        </p:nvSpPr>
        <p:spPr>
          <a:xfrm>
            <a:off x="119032" y="8052533"/>
            <a:ext cx="6661635" cy="1561960"/>
          </a:xfrm>
          <a:prstGeom prst="rect">
            <a:avLst/>
          </a:pr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a:endParaRPr lang="ja-JP" altLang="en-US" sz="1261"/>
          </a:p>
        </p:txBody>
      </p:sp>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10</a:t>
            </a:fld>
            <a:endParaRPr kumimoji="1" lang="ja-JP" altLang="en-US"/>
          </a:p>
        </p:txBody>
      </p:sp>
      <p:graphicFrame>
        <p:nvGraphicFramePr>
          <p:cNvPr id="21" name="表 20"/>
          <p:cNvGraphicFramePr>
            <a:graphicFrameLocks noGrp="1"/>
          </p:cNvGraphicFramePr>
          <p:nvPr>
            <p:extLst>
              <p:ext uri="{D42A27DB-BD31-4B8C-83A1-F6EECF244321}">
                <p14:modId xmlns:p14="http://schemas.microsoft.com/office/powerpoint/2010/main" val="2366961396"/>
              </p:ext>
            </p:extLst>
          </p:nvPr>
        </p:nvGraphicFramePr>
        <p:xfrm>
          <a:off x="314722" y="1568624"/>
          <a:ext cx="6282790" cy="4282089"/>
        </p:xfrm>
        <a:graphic>
          <a:graphicData uri="http://schemas.openxmlformats.org/drawingml/2006/table">
            <a:tbl>
              <a:tblPr firstRow="1" bandRow="1"/>
              <a:tblGrid>
                <a:gridCol w="333003">
                  <a:extLst>
                    <a:ext uri="{9D8B030D-6E8A-4147-A177-3AD203B41FA5}">
                      <a16:colId xmlns:a16="http://schemas.microsoft.com/office/drawing/2014/main" val="2425823937"/>
                    </a:ext>
                  </a:extLst>
                </a:gridCol>
                <a:gridCol w="333003">
                  <a:extLst>
                    <a:ext uri="{9D8B030D-6E8A-4147-A177-3AD203B41FA5}">
                      <a16:colId xmlns:a16="http://schemas.microsoft.com/office/drawing/2014/main" val="67698552"/>
                    </a:ext>
                  </a:extLst>
                </a:gridCol>
                <a:gridCol w="2424549">
                  <a:extLst>
                    <a:ext uri="{9D8B030D-6E8A-4147-A177-3AD203B41FA5}">
                      <a16:colId xmlns:a16="http://schemas.microsoft.com/office/drawing/2014/main" val="276225807"/>
                    </a:ext>
                  </a:extLst>
                </a:gridCol>
                <a:gridCol w="2243077">
                  <a:extLst>
                    <a:ext uri="{9D8B030D-6E8A-4147-A177-3AD203B41FA5}">
                      <a16:colId xmlns:a16="http://schemas.microsoft.com/office/drawing/2014/main" val="4018947837"/>
                    </a:ext>
                  </a:extLst>
                </a:gridCol>
                <a:gridCol w="949158">
                  <a:extLst>
                    <a:ext uri="{9D8B030D-6E8A-4147-A177-3AD203B41FA5}">
                      <a16:colId xmlns:a16="http://schemas.microsoft.com/office/drawing/2014/main" val="784286461"/>
                    </a:ext>
                  </a:extLst>
                </a:gridCol>
              </a:tblGrid>
              <a:tr h="387592">
                <a:tc gridSpan="2">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rgbClr val="FFFFFF"/>
                          </a:solidFill>
                          <a:latin typeface="Meiryo UI" panose="020B0604030504040204" pitchFamily="50" charset="-128"/>
                          <a:ea typeface="Meiryo UI" panose="020B0604030504040204" pitchFamily="50" charset="-128"/>
                        </a:rPr>
                        <a:t>出生に関連</a:t>
                      </a:r>
                      <a:endParaRPr kumimoji="1" lang="en-US" altLang="ja-JP" sz="1000" dirty="0" smtClean="0">
                        <a:solidFill>
                          <a:srgbClr val="FFFFFF"/>
                        </a:solidFill>
                        <a:latin typeface="Meiryo UI" panose="020B0604030504040204" pitchFamily="50" charset="-128"/>
                        <a:ea typeface="Meiryo UI" panose="020B0604030504040204" pitchFamily="50" charset="-128"/>
                      </a:endParaRPr>
                    </a:p>
                    <a:p>
                      <a:pPr algn="ctr"/>
                      <a:r>
                        <a:rPr kumimoji="1" lang="ja-JP" altLang="en-US" sz="1000" dirty="0" smtClean="0">
                          <a:solidFill>
                            <a:srgbClr val="FFFFFF"/>
                          </a:solidFill>
                          <a:latin typeface="Meiryo UI" panose="020B0604030504040204" pitchFamily="50" charset="-128"/>
                          <a:ea typeface="Meiryo UI" panose="020B0604030504040204" pitchFamily="50" charset="-128"/>
                        </a:rPr>
                        <a:t>する指標</a:t>
                      </a:r>
                      <a:endParaRPr kumimoji="1" lang="ja-JP" altLang="en-US" sz="1000" dirty="0">
                        <a:solidFill>
                          <a:srgbClr val="FFFFFF"/>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endParaRPr kumimoji="1" lang="ja-JP" altLang="en-US"/>
                    </a:p>
                  </a:txBody>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chemeClr val="bg1"/>
                          </a:solidFill>
                          <a:latin typeface="Meiryo UI" panose="020B0604030504040204" pitchFamily="50" charset="-128"/>
                          <a:ea typeface="Meiryo UI" panose="020B0604030504040204" pitchFamily="50" charset="-128"/>
                        </a:rPr>
                        <a:t>出生に関連する指標の特徴</a:t>
                      </a:r>
                      <a:endParaRPr kumimoji="1" lang="en-US" altLang="ja-JP" sz="1000" dirty="0" smtClean="0">
                        <a:solidFill>
                          <a:schemeClr val="bg1"/>
                        </a:solidFill>
                        <a:latin typeface="Meiryo UI" panose="020B0604030504040204" pitchFamily="50" charset="-128"/>
                        <a:ea typeface="Meiryo UI" panose="020B0604030504040204" pitchFamily="50"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bg1"/>
                          </a:solidFill>
                          <a:latin typeface="Meiryo UI" panose="020B0604030504040204" pitchFamily="50" charset="-128"/>
                          <a:ea typeface="Meiryo UI" panose="020B0604030504040204" pitchFamily="50" charset="-128"/>
                        </a:rPr>
                        <a:t>客観分析：県・全国値との比較／経年比較</a:t>
                      </a:r>
                      <a:endParaRPr kumimoji="1" lang="ja-JP" altLang="en-US" sz="1000" b="0" dirty="0" smtClean="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chemeClr val="bg1"/>
                          </a:solidFill>
                          <a:latin typeface="Meiryo UI" panose="020B0604030504040204" pitchFamily="50" charset="-128"/>
                          <a:ea typeface="Meiryo UI" panose="020B0604030504040204" pitchFamily="50" charset="-128"/>
                        </a:rPr>
                        <a:t>地域の様々な指標を踏まえた</a:t>
                      </a:r>
                      <a:endParaRPr kumimoji="1" lang="en-US" altLang="ja-JP" sz="1000"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00" dirty="0" smtClean="0">
                          <a:solidFill>
                            <a:schemeClr val="bg1"/>
                          </a:solidFill>
                          <a:latin typeface="Meiryo UI" panose="020B0604030504040204" pitchFamily="50" charset="-128"/>
                          <a:ea typeface="Meiryo UI" panose="020B0604030504040204" pitchFamily="50" charset="-128"/>
                        </a:rPr>
                        <a:t>出生に関連する指標の要因仮説</a:t>
                      </a:r>
                      <a:endParaRPr kumimoji="1" lang="ja-JP" altLang="en-US" sz="1000"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chemeClr val="bg1"/>
                          </a:solidFill>
                          <a:latin typeface="Meiryo UI" panose="020B0604030504040204" pitchFamily="50" charset="-128"/>
                          <a:ea typeface="Meiryo UI" panose="020B0604030504040204" pitchFamily="50" charset="-128"/>
                        </a:rPr>
                        <a:t>参照した</a:t>
                      </a:r>
                      <a:endParaRPr kumimoji="1" lang="en-US" altLang="ja-JP" sz="1000"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00" dirty="0" smtClean="0">
                          <a:solidFill>
                            <a:schemeClr val="bg1"/>
                          </a:solidFill>
                          <a:latin typeface="Meiryo UI" panose="020B0604030504040204" pitchFamily="50" charset="-128"/>
                          <a:ea typeface="Meiryo UI" panose="020B0604030504040204" pitchFamily="50" charset="-128"/>
                        </a:rPr>
                        <a:t>データ</a:t>
                      </a:r>
                      <a:endParaRPr kumimoji="1" lang="ja-JP" altLang="en-US" sz="1000"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697199434"/>
                  </a:ext>
                </a:extLst>
              </a:tr>
              <a:tr h="846563">
                <a:tc gridSpan="2">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有配偶率</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hMerge="1">
                  <a:txBody>
                    <a:bodyPr/>
                    <a:lstStyle/>
                    <a:p>
                      <a:endParaRPr kumimoji="1" lang="ja-JP" altLang="en-US"/>
                    </a:p>
                  </a:txBody>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180000">
                        <a:buFont typeface="Arial" panose="020B0604020202020204" pitchFamily="34" charset="0"/>
                        <a:buNone/>
                      </a:pPr>
                      <a:r>
                        <a:rPr kumimoji="1" lang="ja-JP" altLang="en-US" sz="800" b="0" dirty="0" smtClean="0">
                          <a:solidFill>
                            <a:schemeClr val="tx1"/>
                          </a:solidFill>
                          <a:latin typeface="Meiryo UI" panose="020B0604030504040204" pitchFamily="50" charset="-128"/>
                          <a:ea typeface="Meiryo UI" panose="020B0604030504040204" pitchFamily="50" charset="-128"/>
                        </a:rPr>
                        <a:t>（例）女性の正規雇用者比率が高いことがわかった。製造業で多くの若い女性が働いているが、労働環境に問題があるのではないか。</a:t>
                      </a: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810651"/>
                  </a:ext>
                </a:extLst>
              </a:tr>
              <a:tr h="1015978">
                <a:tc rowSpan="3">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合計特殊出生率／有配偶出生率</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一人目</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78451620"/>
                  </a:ext>
                </a:extLst>
              </a:tr>
              <a:tr h="1015978">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二人目</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02306388"/>
                  </a:ext>
                </a:extLst>
              </a:tr>
              <a:tr h="1015978">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三人以上</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65551213"/>
                  </a:ext>
                </a:extLst>
              </a:tr>
            </a:tbl>
          </a:graphicData>
        </a:graphic>
      </p:graphicFrame>
      <p:sp>
        <p:nvSpPr>
          <p:cNvPr id="29" name="角丸四角形 28"/>
          <p:cNvSpPr/>
          <p:nvPr/>
        </p:nvSpPr>
        <p:spPr>
          <a:xfrm>
            <a:off x="1124744" y="1236161"/>
            <a:ext cx="2155485" cy="260455"/>
          </a:xfrm>
          <a:prstGeom prst="round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defTabSz="640987">
              <a:defRPr/>
            </a:pPr>
            <a:r>
              <a:rPr lang="en-US" altLang="ja-JP" sz="1108" b="1" dirty="0" smtClean="0">
                <a:solidFill>
                  <a:srgbClr val="FFFFFF"/>
                </a:solidFill>
                <a:latin typeface="Meiryo UI" panose="020B0604030504040204" pitchFamily="50" charset="-128"/>
                <a:ea typeface="Meiryo UI" panose="020B0604030504040204" pitchFamily="50" charset="-128"/>
              </a:rPr>
              <a:t>STEP2-1</a:t>
            </a:r>
            <a:r>
              <a:rPr lang="ja-JP" altLang="en-US" sz="1108" b="1" dirty="0" smtClean="0">
                <a:solidFill>
                  <a:srgbClr val="FFFFFF"/>
                </a:solidFill>
                <a:latin typeface="Meiryo UI" panose="020B0604030504040204" pitchFamily="50" charset="-128"/>
                <a:ea typeface="Meiryo UI" panose="020B0604030504040204" pitchFamily="50" charset="-128"/>
              </a:rPr>
              <a:t>で作成</a:t>
            </a:r>
            <a:endParaRPr lang="en-US" altLang="ja-JP" sz="1108" b="1" dirty="0">
              <a:solidFill>
                <a:srgbClr val="FFFFFF"/>
              </a:solidFill>
              <a:latin typeface="Meiryo UI" panose="020B0604030504040204" pitchFamily="50" charset="-128"/>
              <a:ea typeface="Meiryo UI" panose="020B0604030504040204" pitchFamily="50" charset="-128"/>
            </a:endParaRPr>
          </a:p>
        </p:txBody>
      </p:sp>
      <p:graphicFrame>
        <p:nvGraphicFramePr>
          <p:cNvPr id="30" name="表 29"/>
          <p:cNvGraphicFramePr>
            <a:graphicFrameLocks noGrp="1"/>
          </p:cNvGraphicFramePr>
          <p:nvPr>
            <p:extLst>
              <p:ext uri="{D42A27DB-BD31-4B8C-83A1-F6EECF244321}">
                <p14:modId xmlns:p14="http://schemas.microsoft.com/office/powerpoint/2010/main" val="2380403924"/>
              </p:ext>
            </p:extLst>
          </p:nvPr>
        </p:nvGraphicFramePr>
        <p:xfrm>
          <a:off x="351931" y="6036020"/>
          <a:ext cx="6282791" cy="1524981"/>
        </p:xfrm>
        <a:graphic>
          <a:graphicData uri="http://schemas.openxmlformats.org/drawingml/2006/table">
            <a:tbl>
              <a:tblPr firstRow="1" bandRow="1"/>
              <a:tblGrid>
                <a:gridCol w="331918">
                  <a:extLst>
                    <a:ext uri="{9D8B030D-6E8A-4147-A177-3AD203B41FA5}">
                      <a16:colId xmlns:a16="http://schemas.microsoft.com/office/drawing/2014/main" val="2425823937"/>
                    </a:ext>
                  </a:extLst>
                </a:gridCol>
                <a:gridCol w="331918">
                  <a:extLst>
                    <a:ext uri="{9D8B030D-6E8A-4147-A177-3AD203B41FA5}">
                      <a16:colId xmlns:a16="http://schemas.microsoft.com/office/drawing/2014/main" val="67698552"/>
                    </a:ext>
                  </a:extLst>
                </a:gridCol>
                <a:gridCol w="2426720">
                  <a:extLst>
                    <a:ext uri="{9D8B030D-6E8A-4147-A177-3AD203B41FA5}">
                      <a16:colId xmlns:a16="http://schemas.microsoft.com/office/drawing/2014/main" val="276225807"/>
                    </a:ext>
                  </a:extLst>
                </a:gridCol>
                <a:gridCol w="2243077">
                  <a:extLst>
                    <a:ext uri="{9D8B030D-6E8A-4147-A177-3AD203B41FA5}">
                      <a16:colId xmlns:a16="http://schemas.microsoft.com/office/drawing/2014/main" val="4018947837"/>
                    </a:ext>
                  </a:extLst>
                </a:gridCol>
                <a:gridCol w="949158">
                  <a:extLst>
                    <a:ext uri="{9D8B030D-6E8A-4147-A177-3AD203B41FA5}">
                      <a16:colId xmlns:a16="http://schemas.microsoft.com/office/drawing/2014/main" val="784286461"/>
                    </a:ext>
                  </a:extLst>
                </a:gridCol>
              </a:tblGrid>
              <a:tr h="777206">
                <a:tc rowSpan="2">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転出入</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0" marR="0"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若年層</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0" marR="0"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72000">
                        <a:buFont typeface="Arial" panose="020B0604020202020204" pitchFamily="34" charset="0"/>
                        <a:buChar char="•"/>
                      </a:pP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4773230"/>
                  </a:ext>
                </a:extLst>
              </a:tr>
              <a:tr h="747775">
                <a:tc vMerge="1">
                  <a:txBody>
                    <a:bodyPr/>
                    <a:lstStyle/>
                    <a:p>
                      <a:endParaRPr kumimoji="1" lang="ja-JP" altLang="en-US" sz="1400" b="1" dirty="0">
                        <a:solidFill>
                          <a:srgbClr val="000000"/>
                        </a:solidFill>
                      </a:endParaRPr>
                    </a:p>
                  </a:txBody>
                  <a:tcPr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子育て世代</a:t>
                      </a:r>
                      <a:endParaRPr kumimoji="1" lang="ja-JP" altLang="en-US" sz="1000" b="1" dirty="0">
                        <a:solidFill>
                          <a:srgbClr val="000000"/>
                        </a:solidFill>
                        <a:latin typeface="Meiryo UI" panose="020B0604030504040204" pitchFamily="50" charset="-128"/>
                        <a:ea typeface="Meiryo UI" panose="020B0604030504040204" pitchFamily="50" charset="-128"/>
                      </a:endParaRPr>
                    </a:p>
                  </a:txBody>
                  <a:tcPr marL="0" marR="0"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82713445"/>
                  </a:ext>
                </a:extLst>
              </a:tr>
            </a:tbl>
          </a:graphicData>
        </a:graphic>
      </p:graphicFrame>
      <p:sp>
        <p:nvSpPr>
          <p:cNvPr id="31" name="角丸四角形 30"/>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noProof="0" dirty="0" smtClean="0">
                <a:solidFill>
                  <a:srgbClr val="000000"/>
                </a:solidFill>
                <a:latin typeface="Meiryo UI" panose="020B0604030504040204" pitchFamily="50" charset="-128"/>
                <a:ea typeface="Meiryo UI" panose="020B0604030504040204" pitchFamily="50" charset="-128"/>
              </a:rPr>
              <a:t>42</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46</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32" name="グループ化 31"/>
          <p:cNvGrpSpPr/>
          <p:nvPr/>
        </p:nvGrpSpPr>
        <p:grpSpPr>
          <a:xfrm>
            <a:off x="4257368" y="128464"/>
            <a:ext cx="2484000" cy="298059"/>
            <a:chOff x="7298941" y="139718"/>
            <a:chExt cx="2484000" cy="298059"/>
          </a:xfrm>
        </p:grpSpPr>
        <p:sp>
          <p:nvSpPr>
            <p:cNvPr id="33" name="ホームベース 32"/>
            <p:cNvSpPr/>
            <p:nvPr/>
          </p:nvSpPr>
          <p:spPr>
            <a:xfrm>
              <a:off x="7301825"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STEP2-1</a:t>
              </a:r>
            </a:p>
          </p:txBody>
        </p:sp>
        <p:sp>
          <p:nvSpPr>
            <p:cNvPr id="34" name="ホームベース 33"/>
            <p:cNvSpPr/>
            <p:nvPr/>
          </p:nvSpPr>
          <p:spPr>
            <a:xfrm>
              <a:off x="7298941" y="139718"/>
              <a:ext cx="2484000" cy="144000"/>
            </a:xfrm>
            <a:prstGeom prst="homePlate">
              <a:avLst>
                <a:gd name="adj" fmla="val 29722"/>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２</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 name="ホームベース 34"/>
            <p:cNvSpPr/>
            <p:nvPr/>
          </p:nvSpPr>
          <p:spPr>
            <a:xfrm>
              <a:off x="8118510"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STEP2-2</a:t>
              </a:r>
            </a:p>
          </p:txBody>
        </p:sp>
        <p:sp>
          <p:nvSpPr>
            <p:cNvPr id="40" name="ホームベース 39"/>
            <p:cNvSpPr/>
            <p:nvPr/>
          </p:nvSpPr>
          <p:spPr>
            <a:xfrm>
              <a:off x="8950836" y="293777"/>
              <a:ext cx="828000" cy="144000"/>
            </a:xfrm>
            <a:prstGeom prst="homePlate">
              <a:avLst>
                <a:gd name="adj" fmla="val 29722"/>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STEP2-3</a:t>
              </a:r>
            </a:p>
          </p:txBody>
        </p:sp>
      </p:grpSp>
      <p:sp>
        <p:nvSpPr>
          <p:cNvPr id="46"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6750571"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smtClean="0">
                <a:solidFill>
                  <a:srgbClr val="000000"/>
                </a:solidFill>
                <a:latin typeface="Meiryo UI" panose="020B0604030504040204" pitchFamily="50" charset="-128"/>
                <a:ea typeface="Meiryo UI" panose="020B0604030504040204" pitchFamily="50" charset="-128"/>
              </a:rPr>
              <a:t>２</a:t>
            </a:r>
            <a:r>
              <a:rPr lang="ja-JP" altLang="en-US" sz="900" dirty="0">
                <a:solidFill>
                  <a:srgbClr val="000000"/>
                </a:solidFill>
                <a:latin typeface="Meiryo UI" panose="020B0604030504040204" pitchFamily="50" charset="-128"/>
                <a:ea typeface="Meiryo UI" panose="020B0604030504040204" pitchFamily="50" charset="-128"/>
              </a:rPr>
              <a:t>　</a:t>
            </a:r>
            <a:r>
              <a:rPr lang="ja-JP" altLang="en-US" sz="900" dirty="0" smtClean="0">
                <a:solidFill>
                  <a:srgbClr val="000000"/>
                </a:solidFill>
                <a:latin typeface="Meiryo UI" panose="020B0604030504040204" pitchFamily="50" charset="-128"/>
                <a:ea typeface="Meiryo UI" panose="020B0604030504040204" pitchFamily="50" charset="-128"/>
              </a:rPr>
              <a:t>客観的指標の分析による地域特性の見える化</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2-3</a:t>
            </a:r>
            <a:r>
              <a:rPr lang="ja-JP" altLang="en-US" sz="1200" dirty="0" smtClean="0">
                <a:solidFill>
                  <a:srgbClr val="000000"/>
                </a:solidFill>
                <a:latin typeface="Meiryo UI" panose="020B0604030504040204" pitchFamily="50" charset="-128"/>
                <a:ea typeface="Meiryo UI" panose="020B0604030504040204" pitchFamily="50" charset="-128"/>
              </a:rPr>
              <a:t>　</a:t>
            </a:r>
            <a:r>
              <a:rPr lang="ja-JP" altLang="en-US" sz="1200" dirty="0">
                <a:solidFill>
                  <a:srgbClr val="000000"/>
                </a:solidFill>
                <a:latin typeface="Meiryo UI" panose="020B0604030504040204" pitchFamily="50" charset="-128"/>
                <a:ea typeface="Meiryo UI" panose="020B0604030504040204" pitchFamily="50" charset="-128"/>
              </a:rPr>
              <a:t>出生</a:t>
            </a:r>
            <a:r>
              <a:rPr lang="ja-JP" altLang="en-US" sz="1200" dirty="0" smtClean="0">
                <a:solidFill>
                  <a:srgbClr val="000000"/>
                </a:solidFill>
                <a:latin typeface="Meiryo UI" panose="020B0604030504040204" pitchFamily="50" charset="-128"/>
                <a:ea typeface="Meiryo UI" panose="020B0604030504040204" pitchFamily="50" charset="-128"/>
              </a:rPr>
              <a:t>に関連する指標の要因仮説を検討する</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600" b="1" dirty="0" smtClean="0">
                <a:solidFill>
                  <a:srgbClr val="000000"/>
                </a:solidFill>
                <a:latin typeface="Meiryo UI" panose="020B0604030504040204" pitchFamily="50" charset="-128"/>
                <a:ea typeface="Meiryo UI" panose="020B0604030504040204" pitchFamily="50" charset="-128"/>
              </a:rPr>
              <a:t>地域の様々な指標を踏まえて要因仮説を検討する</a:t>
            </a:r>
            <a:endParaRPr lang="ja-JP" altLang="en-US" sz="2000" b="1" dirty="0">
              <a:solidFill>
                <a:srgbClr val="000000"/>
              </a:solidFill>
              <a:latin typeface="Meiryo UI" panose="020B0604030504040204" pitchFamily="50" charset="-128"/>
              <a:ea typeface="Meiryo UI" panose="020B0604030504040204" pitchFamily="50" charset="-128"/>
            </a:endParaRPr>
          </a:p>
        </p:txBody>
      </p:sp>
      <p:sp>
        <p:nvSpPr>
          <p:cNvPr id="47" name="正方形/長方形 46"/>
          <p:cNvSpPr/>
          <p:nvPr/>
        </p:nvSpPr>
        <p:spPr>
          <a:xfrm>
            <a:off x="332656" y="776536"/>
            <a:ext cx="6192688" cy="46418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lang="ja-JP" altLang="en-US" sz="1050" dirty="0">
                <a:solidFill>
                  <a:srgbClr val="000000"/>
                </a:solidFill>
                <a:latin typeface="Meiryo UI" panose="020B0604030504040204" pitchFamily="50" charset="-128"/>
                <a:ea typeface="Meiryo UI" panose="020B0604030504040204" pitchFamily="50" charset="-128"/>
                <a:cs typeface="Arial"/>
              </a:rPr>
              <a:t>地域</a:t>
            </a:r>
            <a:r>
              <a:rPr lang="ja-JP" altLang="en-US" sz="1050" dirty="0" smtClean="0">
                <a:solidFill>
                  <a:srgbClr val="000000"/>
                </a:solidFill>
                <a:latin typeface="Meiryo UI" panose="020B0604030504040204" pitchFamily="50" charset="-128"/>
                <a:ea typeface="Meiryo UI" panose="020B0604030504040204" pitchFamily="50" charset="-128"/>
                <a:cs typeface="Arial"/>
              </a:rPr>
              <a:t>の</a:t>
            </a:r>
            <a:r>
              <a:rPr lang="ja-JP" altLang="en-US" sz="1050" dirty="0">
                <a:solidFill>
                  <a:srgbClr val="000000"/>
                </a:solidFill>
                <a:latin typeface="Meiryo UI" panose="020B0604030504040204" pitchFamily="50" charset="-128"/>
                <a:ea typeface="Meiryo UI" panose="020B0604030504040204" pitchFamily="50" charset="-128"/>
                <a:cs typeface="Arial"/>
              </a:rPr>
              <a:t>様々</a:t>
            </a:r>
            <a:r>
              <a:rPr lang="ja-JP" altLang="en-US" sz="1050" dirty="0" smtClean="0">
                <a:solidFill>
                  <a:srgbClr val="000000"/>
                </a:solidFill>
                <a:latin typeface="Meiryo UI" panose="020B0604030504040204" pitchFamily="50" charset="-128"/>
                <a:ea typeface="Meiryo UI" panose="020B0604030504040204" pitchFamily="50" charset="-128"/>
                <a:cs typeface="Arial"/>
              </a:rPr>
              <a:t>な指標の特徴を整理した上で、出生に関連する指標の特徴につながっている要因仮説は何かを　検討して記載する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Tree>
    <p:extLst>
      <p:ext uri="{BB962C8B-B14F-4D97-AF65-F5344CB8AC3E}">
        <p14:creationId xmlns:p14="http://schemas.microsoft.com/office/powerpoint/2010/main" val="32460632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テキスト プレースホルダー 2">
            <a:extLst>
              <a:ext uri="{FF2B5EF4-FFF2-40B4-BE49-F238E27FC236}">
                <a16:creationId xmlns:a16="http://schemas.microsoft.com/office/drawing/2014/main" id="{E10B3E36-44C3-4B37-8DFD-FDC3421AEDAC}"/>
              </a:ext>
            </a:extLst>
          </p:cNvPr>
          <p:cNvSpPr>
            <a:spLocks noGrp="1"/>
          </p:cNvSpPr>
          <p:nvPr>
            <p:ph type="body" sz="quarter" idx="11"/>
          </p:nvPr>
        </p:nvSpPr>
        <p:spPr>
          <a:xfrm>
            <a:off x="201598" y="3728864"/>
            <a:ext cx="6481143" cy="1096737"/>
          </a:xfrm>
          <a:prstGeom prst="rect">
            <a:avLst/>
          </a:prstGeom>
        </p:spPr>
        <p:txBody>
          <a:bodyPr anchor="ctr">
            <a:normAutofit/>
          </a:bodyPr>
          <a:lstStyle/>
          <a:p>
            <a:pPr marL="0" indent="0" algn="ctr">
              <a:spcBef>
                <a:spcPts val="0"/>
              </a:spcBef>
              <a:spcAft>
                <a:spcPts val="415"/>
              </a:spcAft>
              <a:buNone/>
            </a:pPr>
            <a:r>
              <a:rPr lang="en-US" altLang="ja-JP" sz="2000" b="1" dirty="0" smtClean="0">
                <a:latin typeface="Meiryo UI" panose="020B0604030504040204" pitchFamily="50" charset="-128"/>
                <a:ea typeface="Meiryo UI" panose="020B0604030504040204" pitchFamily="50" charset="-128"/>
              </a:rPr>
              <a:t>STEP</a:t>
            </a:r>
            <a:r>
              <a:rPr lang="ja-JP" altLang="en-US" sz="2000" b="1" dirty="0">
                <a:latin typeface="Meiryo UI" panose="020B0604030504040204" pitchFamily="50" charset="-128"/>
                <a:ea typeface="Meiryo UI" panose="020B0604030504040204" pitchFamily="50" charset="-128"/>
              </a:rPr>
              <a:t>３　</a:t>
            </a:r>
            <a:r>
              <a:rPr lang="ja-JP" altLang="en-US" sz="2000" b="1" dirty="0" smtClean="0">
                <a:latin typeface="Meiryo UI" panose="020B0604030504040204" pitchFamily="50" charset="-128"/>
                <a:ea typeface="Meiryo UI" panose="020B0604030504040204" pitchFamily="50" charset="-128"/>
              </a:rPr>
              <a:t>主観調査による地域特性の把握</a:t>
            </a:r>
            <a:endParaRPr lang="ja-JP" altLang="en-US" sz="2000" b="1" dirty="0">
              <a:latin typeface="Meiryo UI" panose="020B0604030504040204" pitchFamily="50" charset="-128"/>
              <a:ea typeface="Meiryo UI" panose="020B0604030504040204" pitchFamily="50" charset="-128"/>
            </a:endParaRPr>
          </a:p>
        </p:txBody>
      </p:sp>
      <p:grpSp>
        <p:nvGrpSpPr>
          <p:cNvPr id="15" name="グループ化 14"/>
          <p:cNvGrpSpPr/>
          <p:nvPr/>
        </p:nvGrpSpPr>
        <p:grpSpPr>
          <a:xfrm>
            <a:off x="4500115" y="91989"/>
            <a:ext cx="2261573" cy="304187"/>
            <a:chOff x="6897216" y="-540585"/>
            <a:chExt cx="3240512" cy="378330"/>
          </a:xfrm>
        </p:grpSpPr>
        <p:sp>
          <p:nvSpPr>
            <p:cNvPr id="16" name="ホームベース 15"/>
            <p:cNvSpPr/>
            <p:nvPr/>
          </p:nvSpPr>
          <p:spPr>
            <a:xfrm>
              <a:off x="7437184"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STEP2</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ホームベース 16"/>
            <p:cNvSpPr/>
            <p:nvPr/>
          </p:nvSpPr>
          <p:spPr>
            <a:xfrm>
              <a:off x="6897216"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ホームベース 17"/>
            <p:cNvSpPr/>
            <p:nvPr/>
          </p:nvSpPr>
          <p:spPr>
            <a:xfrm>
              <a:off x="7977336" y="-540585"/>
              <a:ext cx="540000" cy="369185"/>
            </a:xfrm>
            <a:prstGeom prst="homePlate">
              <a:avLst>
                <a:gd name="adj" fmla="val 29722"/>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STEP3</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ホームベース 18"/>
            <p:cNvSpPr/>
            <p:nvPr/>
          </p:nvSpPr>
          <p:spPr>
            <a:xfrm>
              <a:off x="8517456"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STEP4</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ホームベース 19"/>
            <p:cNvSpPr/>
            <p:nvPr/>
          </p:nvSpPr>
          <p:spPr>
            <a:xfrm>
              <a:off x="9057456" y="-531439"/>
              <a:ext cx="540000" cy="369184"/>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STEP5</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ホームベース 20"/>
            <p:cNvSpPr/>
            <p:nvPr/>
          </p:nvSpPr>
          <p:spPr>
            <a:xfrm>
              <a:off x="9597728" y="-531439"/>
              <a:ext cx="540000" cy="369184"/>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STEP6</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2" name="スライド番号プレースホルダー 1"/>
          <p:cNvSpPr>
            <a:spLocks noGrp="1"/>
          </p:cNvSpPr>
          <p:nvPr>
            <p:ph type="sldNum" sz="quarter" idx="4"/>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582A7668-28FA-432C-9178-0258091D64ED}" type="slidenum">
              <a:rPr kumimoji="1" lang="ja-JP" altLang="en-US" sz="675"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11</a:t>
            </a:fld>
            <a:endParaRPr kumimoji="1" lang="ja-JP" altLang="en-US" sz="675"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1" name="角丸四角形 10"/>
          <p:cNvSpPr/>
          <p:nvPr/>
        </p:nvSpPr>
        <p:spPr>
          <a:xfrm>
            <a:off x="1305080" y="4476639"/>
            <a:ext cx="4248000" cy="36000"/>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1" lang="ja-JP" altLang="en-US" sz="1822"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2" name="テキスト ボックス 11"/>
          <p:cNvSpPr txBox="1"/>
          <p:nvPr/>
        </p:nvSpPr>
        <p:spPr>
          <a:xfrm>
            <a:off x="1340768" y="7329264"/>
            <a:ext cx="4176464" cy="936104"/>
          </a:xfrm>
          <a:prstGeom prst="rect">
            <a:avLst/>
          </a:prstGeom>
          <a:noFill/>
          <a:ln>
            <a:solidFill>
              <a:schemeClr val="bg1">
                <a:lumMod val="65000"/>
              </a:schemeClr>
            </a:solidFill>
            <a:prstDash val="sysDot"/>
          </a:ln>
        </p:spPr>
        <p:txBody>
          <a:bodyPr wrap="square" rtlCol="0" anchor="ctr">
            <a:noAutofit/>
          </a:bodyPr>
          <a:lstStyle/>
          <a:p>
            <a:pPr marL="0" marR="0" lvl="0" indent="0" algn="l" defTabSz="925880" rtl="0" eaLnBrk="1" fontAlgn="auto" latinLnBrk="0" hangingPunct="1">
              <a:lnSpc>
                <a:spcPct val="100000"/>
              </a:lnSpc>
              <a:spcBef>
                <a:spcPts val="600"/>
              </a:spcBef>
              <a:spcAft>
                <a:spcPts val="0"/>
              </a:spcAft>
              <a:buClrTx/>
              <a:buSzTx/>
              <a:buFontTx/>
              <a:buNone/>
              <a:tabLst/>
              <a:defRPr/>
            </a:pPr>
            <a:r>
              <a:rPr kumimoji="1" lang="ja-JP" altLang="en-US" sz="1400" b="0" i="0" u="none" strike="noStrike" kern="1200" cap="none" spc="0" normalizeH="0" baseline="0" noProof="0" dirty="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　</a:t>
            </a:r>
            <a:r>
              <a:rPr kumimoji="1" lang="ja-JP" altLang="en-US"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作業時期：</a:t>
            </a:r>
            <a:endParaRPr kumimoji="1" lang="en-US" altLang="ja-JP"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925880" rtl="0" eaLnBrk="1" fontAlgn="auto" latinLnBrk="0" hangingPunct="1">
              <a:lnSpc>
                <a:spcPct val="100000"/>
              </a:lnSpc>
              <a:spcBef>
                <a:spcPts val="600"/>
              </a:spcBef>
              <a:spcAft>
                <a:spcPts val="0"/>
              </a:spcAft>
              <a:buClrTx/>
              <a:buSzTx/>
              <a:buFontTx/>
              <a:buNone/>
              <a:tabLst/>
              <a:defRPr/>
            </a:pPr>
            <a:r>
              <a:rPr kumimoji="1" lang="ja-JP" altLang="en-US"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　（目安）</a:t>
            </a:r>
            <a:endParaRPr kumimoji="1" lang="ja-JP" altLang="en-US" sz="1400" b="0" i="0" u="none" strike="noStrike" kern="1200" cap="none" spc="0" normalizeH="0" baseline="0" noProof="0" dirty="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9647962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4"/>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582A7668-28FA-432C-9178-0258091D64ED}" type="slidenum">
              <a:rPr kumimoji="1" lang="ja-JP" altLang="en-US" sz="675"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12</a:t>
            </a:fld>
            <a:endParaRPr kumimoji="1" lang="ja-JP" altLang="en-US" sz="675"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3" name="角丸四角形 12"/>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49</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54</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14" name="グループ化 13"/>
          <p:cNvGrpSpPr/>
          <p:nvPr/>
        </p:nvGrpSpPr>
        <p:grpSpPr>
          <a:xfrm>
            <a:off x="4257368" y="128464"/>
            <a:ext cx="2484000" cy="298059"/>
            <a:chOff x="7298941" y="139718"/>
            <a:chExt cx="2484000" cy="298059"/>
          </a:xfrm>
        </p:grpSpPr>
        <p:sp>
          <p:nvSpPr>
            <p:cNvPr id="16" name="ホームベース 15"/>
            <p:cNvSpPr/>
            <p:nvPr/>
          </p:nvSpPr>
          <p:spPr>
            <a:xfrm>
              <a:off x="7301825" y="293777"/>
              <a:ext cx="828000" cy="144000"/>
            </a:xfrm>
            <a:prstGeom prst="homePlate">
              <a:avLst>
                <a:gd name="adj" fmla="val 29722"/>
              </a:avLst>
            </a:prstGeom>
            <a:solidFill>
              <a:schemeClr val="accent6">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tx1"/>
                  </a:solidFill>
                  <a:effectLst/>
                  <a:uLnTx/>
                  <a:uFillTx/>
                  <a:latin typeface="Meiryo UI" panose="020B0604030504040204" pitchFamily="50" charset="-128"/>
                  <a:ea typeface="Meiryo UI" panose="020B0604030504040204" pitchFamily="50" charset="-128"/>
                  <a:cs typeface="+mn-cs"/>
                </a:rPr>
                <a:t>STEP3-1</a:t>
              </a:r>
            </a:p>
          </p:txBody>
        </p:sp>
        <p:sp>
          <p:nvSpPr>
            <p:cNvPr id="17" name="ホームベース 16"/>
            <p:cNvSpPr/>
            <p:nvPr/>
          </p:nvSpPr>
          <p:spPr>
            <a:xfrm>
              <a:off x="7298941" y="139718"/>
              <a:ext cx="2484000" cy="144000"/>
            </a:xfrm>
            <a:prstGeom prst="homePlate">
              <a:avLst>
                <a:gd name="adj" fmla="val 29722"/>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３</a:t>
              </a:r>
            </a:p>
          </p:txBody>
        </p:sp>
        <p:sp>
          <p:nvSpPr>
            <p:cNvPr id="18" name="ホームベース 17"/>
            <p:cNvSpPr/>
            <p:nvPr/>
          </p:nvSpPr>
          <p:spPr>
            <a:xfrm>
              <a:off x="8118510"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STEP3-2</a:t>
              </a:r>
            </a:p>
          </p:txBody>
        </p:sp>
        <p:sp>
          <p:nvSpPr>
            <p:cNvPr id="21" name="ホームベース 20"/>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STEP3-3</a:t>
              </a:r>
            </a:p>
          </p:txBody>
        </p:sp>
      </p:grpSp>
      <p:sp>
        <p:nvSpPr>
          <p:cNvPr id="29"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6750571"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smtClean="0">
                <a:solidFill>
                  <a:srgbClr val="000000"/>
                </a:solidFill>
                <a:latin typeface="Meiryo UI" panose="020B0604030504040204" pitchFamily="50" charset="-128"/>
                <a:ea typeface="Meiryo UI" panose="020B0604030504040204" pitchFamily="50" charset="-128"/>
              </a:rPr>
              <a:t>３</a:t>
            </a:r>
            <a:r>
              <a:rPr lang="ja-JP" altLang="en-US" sz="900" dirty="0">
                <a:solidFill>
                  <a:srgbClr val="000000"/>
                </a:solidFill>
                <a:latin typeface="Meiryo UI" panose="020B0604030504040204" pitchFamily="50" charset="-128"/>
                <a:ea typeface="Meiryo UI" panose="020B0604030504040204" pitchFamily="50" charset="-128"/>
              </a:rPr>
              <a:t>　</a:t>
            </a:r>
            <a:r>
              <a:rPr lang="ja-JP" altLang="en-US" sz="900" dirty="0" smtClean="0">
                <a:solidFill>
                  <a:srgbClr val="000000"/>
                </a:solidFill>
                <a:latin typeface="Meiryo UI" panose="020B0604030504040204" pitchFamily="50" charset="-128"/>
                <a:ea typeface="Meiryo UI" panose="020B0604030504040204" pitchFamily="50" charset="-128"/>
              </a:rPr>
              <a:t>主観調査による地域特性の把握</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3-1</a:t>
            </a:r>
            <a:r>
              <a:rPr lang="ja-JP" altLang="en-US" sz="1200" dirty="0" smtClean="0">
                <a:solidFill>
                  <a:srgbClr val="000000"/>
                </a:solidFill>
                <a:latin typeface="Meiryo UI" panose="020B0604030504040204" pitchFamily="50" charset="-128"/>
                <a:ea typeface="Meiryo UI" panose="020B0604030504040204" pitchFamily="50" charset="-128"/>
              </a:rPr>
              <a:t>　調査内容の検討</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要因仮説を踏まえた調査内容の検討</a:t>
            </a:r>
            <a:endParaRPr lang="ja-JP" altLang="en-US" sz="2400" b="1" dirty="0">
              <a:solidFill>
                <a:srgbClr val="000000"/>
              </a:solidFill>
              <a:latin typeface="Meiryo UI" panose="020B0604030504040204" pitchFamily="50" charset="-128"/>
              <a:ea typeface="Meiryo UI" panose="020B0604030504040204" pitchFamily="50" charset="-128"/>
            </a:endParaRPr>
          </a:p>
        </p:txBody>
      </p:sp>
      <p:sp>
        <p:nvSpPr>
          <p:cNvPr id="30" name="正方形/長方形 29"/>
          <p:cNvSpPr/>
          <p:nvPr/>
        </p:nvSpPr>
        <p:spPr>
          <a:xfrm>
            <a:off x="332656" y="776536"/>
            <a:ext cx="6192688" cy="46418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lang="en-US" altLang="ja-JP" sz="1050" dirty="0" smtClean="0">
                <a:solidFill>
                  <a:srgbClr val="000000"/>
                </a:solidFill>
                <a:latin typeface="Meiryo UI" panose="020B0604030504040204" pitchFamily="50" charset="-128"/>
                <a:ea typeface="Meiryo UI" panose="020B0604030504040204" pitchFamily="50" charset="-128"/>
                <a:cs typeface="Arial"/>
              </a:rPr>
              <a:t>STEP2</a:t>
            </a:r>
            <a:r>
              <a:rPr lang="ja-JP" altLang="en-US" sz="1050" dirty="0" smtClean="0">
                <a:solidFill>
                  <a:srgbClr val="000000"/>
                </a:solidFill>
                <a:latin typeface="Meiryo UI" panose="020B0604030504040204" pitchFamily="50" charset="-128"/>
                <a:ea typeface="Meiryo UI" panose="020B0604030504040204" pitchFamily="50" charset="-128"/>
                <a:cs typeface="Arial"/>
              </a:rPr>
              <a:t>で検討した仮説を踏まえて、調査と仮説との関係性に関するねらいをつけ、調査の内容や協力者、時期を整理する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graphicFrame>
        <p:nvGraphicFramePr>
          <p:cNvPr id="11" name="表 10"/>
          <p:cNvGraphicFramePr>
            <a:graphicFrameLocks noGrp="1"/>
          </p:cNvGraphicFramePr>
          <p:nvPr>
            <p:extLst>
              <p:ext uri="{D42A27DB-BD31-4B8C-83A1-F6EECF244321}">
                <p14:modId xmlns:p14="http://schemas.microsoft.com/office/powerpoint/2010/main" val="1406877019"/>
              </p:ext>
            </p:extLst>
          </p:nvPr>
        </p:nvGraphicFramePr>
        <p:xfrm>
          <a:off x="261360" y="1483567"/>
          <a:ext cx="6408000" cy="7245300"/>
        </p:xfrm>
        <a:graphic>
          <a:graphicData uri="http://schemas.openxmlformats.org/drawingml/2006/table">
            <a:tbl>
              <a:tblPr firstRow="1" bandRow="1"/>
              <a:tblGrid>
                <a:gridCol w="288000">
                  <a:extLst>
                    <a:ext uri="{9D8B030D-6E8A-4147-A177-3AD203B41FA5}">
                      <a16:colId xmlns:a16="http://schemas.microsoft.com/office/drawing/2014/main" val="780246384"/>
                    </a:ext>
                  </a:extLst>
                </a:gridCol>
                <a:gridCol w="1944000">
                  <a:extLst>
                    <a:ext uri="{9D8B030D-6E8A-4147-A177-3AD203B41FA5}">
                      <a16:colId xmlns:a16="http://schemas.microsoft.com/office/drawing/2014/main" val="1765170231"/>
                    </a:ext>
                  </a:extLst>
                </a:gridCol>
                <a:gridCol w="1944000">
                  <a:extLst>
                    <a:ext uri="{9D8B030D-6E8A-4147-A177-3AD203B41FA5}">
                      <a16:colId xmlns:a16="http://schemas.microsoft.com/office/drawing/2014/main" val="1438944250"/>
                    </a:ext>
                  </a:extLst>
                </a:gridCol>
                <a:gridCol w="900000">
                  <a:extLst>
                    <a:ext uri="{9D8B030D-6E8A-4147-A177-3AD203B41FA5}">
                      <a16:colId xmlns:a16="http://schemas.microsoft.com/office/drawing/2014/main" val="2372599685"/>
                    </a:ext>
                  </a:extLst>
                </a:gridCol>
                <a:gridCol w="540000">
                  <a:extLst>
                    <a:ext uri="{9D8B030D-6E8A-4147-A177-3AD203B41FA5}">
                      <a16:colId xmlns:a16="http://schemas.microsoft.com/office/drawing/2014/main" val="3666861267"/>
                    </a:ext>
                  </a:extLst>
                </a:gridCol>
                <a:gridCol w="792000">
                  <a:extLst>
                    <a:ext uri="{9D8B030D-6E8A-4147-A177-3AD203B41FA5}">
                      <a16:colId xmlns:a16="http://schemas.microsoft.com/office/drawing/2014/main" val="1475390600"/>
                    </a:ext>
                  </a:extLst>
                </a:gridCol>
              </a:tblGrid>
              <a:tr h="253693">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en-US" altLang="ja-JP" sz="1050" dirty="0" smtClean="0">
                          <a:solidFill>
                            <a:schemeClr val="bg1"/>
                          </a:solidFill>
                          <a:latin typeface="Meiryo UI" panose="020B0604030504040204" pitchFamily="50" charset="-128"/>
                          <a:ea typeface="Meiryo UI" panose="020B0604030504040204" pitchFamily="50" charset="-128"/>
                        </a:rPr>
                        <a:t>No</a:t>
                      </a:r>
                      <a:endParaRPr kumimoji="1" lang="ja-JP" altLang="en-US" sz="1050" dirty="0">
                        <a:solidFill>
                          <a:schemeClr val="bg1"/>
                        </a:solidFill>
                        <a:latin typeface="Meiryo UI" panose="020B0604030504040204" pitchFamily="50" charset="-128"/>
                        <a:ea typeface="Meiryo UI" panose="020B0604030504040204" pitchFamily="50" charset="-128"/>
                      </a:endParaRPr>
                    </a:p>
                  </a:txBody>
                  <a:tcPr marL="0" marR="0" marT="0" marB="0"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dirty="0" smtClean="0">
                          <a:solidFill>
                            <a:schemeClr val="bg1"/>
                          </a:solidFill>
                          <a:latin typeface="Meiryo UI" panose="020B0604030504040204" pitchFamily="50" charset="-128"/>
                          <a:ea typeface="Meiryo UI" panose="020B0604030504040204" pitchFamily="50" charset="-128"/>
                        </a:rPr>
                        <a:t>調査・検討のねらい</a:t>
                      </a:r>
                      <a:endParaRPr kumimoji="1" lang="en-US" altLang="ja-JP" sz="1050"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50" dirty="0" smtClean="0">
                          <a:solidFill>
                            <a:schemeClr val="bg1"/>
                          </a:solidFill>
                          <a:latin typeface="Meiryo UI" panose="020B0604030504040204" pitchFamily="50" charset="-128"/>
                          <a:ea typeface="Meiryo UI" panose="020B0604030504040204" pitchFamily="50" charset="-128"/>
                        </a:rPr>
                        <a:t>（検証する仮説）</a:t>
                      </a:r>
                      <a:endParaRPr kumimoji="1" lang="en-US" altLang="ja-JP" sz="1050" dirty="0" smtClean="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bg1"/>
                          </a:solidFill>
                          <a:latin typeface="Meiryo UI" panose="020B0604030504040204" pitchFamily="50" charset="-128"/>
                          <a:ea typeface="Meiryo UI" panose="020B0604030504040204" pitchFamily="50" charset="-128"/>
                        </a:rPr>
                        <a:t>調査の内容</a:t>
                      </a:r>
                      <a:endParaRPr kumimoji="1" lang="en-US" altLang="ja-JP" sz="1050" dirty="0" smtClean="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dirty="0" smtClean="0">
                          <a:solidFill>
                            <a:schemeClr val="bg1"/>
                          </a:solidFill>
                          <a:latin typeface="Meiryo UI" panose="020B0604030504040204" pitchFamily="50" charset="-128"/>
                          <a:ea typeface="Meiryo UI" panose="020B0604030504040204" pitchFamily="50" charset="-128"/>
                        </a:rPr>
                        <a:t>協力者</a:t>
                      </a:r>
                      <a:endParaRPr kumimoji="1" lang="ja-JP" altLang="en-US" sz="1050"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dirty="0" smtClean="0">
                          <a:solidFill>
                            <a:schemeClr val="bg1"/>
                          </a:solidFill>
                          <a:latin typeface="Meiryo UI" panose="020B0604030504040204" pitchFamily="50" charset="-128"/>
                          <a:ea typeface="Meiryo UI" panose="020B0604030504040204" pitchFamily="50" charset="-128"/>
                        </a:rPr>
                        <a:t>実施</a:t>
                      </a:r>
                      <a:endParaRPr kumimoji="1" lang="en-US" altLang="ja-JP" sz="1050"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50" dirty="0" smtClean="0">
                          <a:solidFill>
                            <a:schemeClr val="bg1"/>
                          </a:solidFill>
                          <a:latin typeface="Meiryo UI" panose="020B0604030504040204" pitchFamily="50" charset="-128"/>
                          <a:ea typeface="Meiryo UI" panose="020B0604030504040204" pitchFamily="50" charset="-128"/>
                        </a:rPr>
                        <a:t>時期</a:t>
                      </a:r>
                      <a:endParaRPr kumimoji="1" lang="ja-JP" altLang="en-US" sz="1050"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dirty="0" smtClean="0">
                          <a:solidFill>
                            <a:schemeClr val="bg1"/>
                          </a:solidFill>
                          <a:latin typeface="Meiryo UI" panose="020B0604030504040204" pitchFamily="50" charset="-128"/>
                          <a:ea typeface="Meiryo UI" panose="020B0604030504040204" pitchFamily="50" charset="-128"/>
                        </a:rPr>
                        <a:t>担当者</a:t>
                      </a:r>
                      <a:endParaRPr kumimoji="1" lang="ja-JP" altLang="en-US" sz="1050"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147037141"/>
                  </a:ext>
                </a:extLst>
              </a:tr>
              <a:tr h="314793">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rPr>
                        <a:t>例</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ap="flat" cmpd="sng" algn="ctr">
                      <a:solidFill>
                        <a:srgbClr val="404040"/>
                      </a:solidFill>
                      <a:prstDash val="solid"/>
                      <a:round/>
                      <a:headEnd type="none" w="med" len="med"/>
                      <a:tailEnd type="none" w="med" len="med"/>
                    </a:lnT>
                    <a:lnB w="12700" cmpd="sng">
                      <a:solidFill>
                        <a:srgbClr val="404040"/>
                      </a:solidFill>
                    </a:lnB>
                    <a:lnTlToBr w="12700" cmpd="sng">
                      <a:noFill/>
                      <a:prstDash val="solid"/>
                    </a:lnTlToBr>
                    <a:lnBlToTr w="12700" cmpd="sng">
                      <a:noFill/>
                      <a:prstDash val="solid"/>
                    </a:lnBlToTr>
                    <a:solidFill>
                      <a:srgbClr val="FFFFFF">
                        <a:lumMod val="95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r>
                        <a:rPr kumimoji="1" lang="en-US" altLang="ja-JP" sz="800" dirty="0" smtClean="0">
                          <a:solidFill>
                            <a:schemeClr val="tx1"/>
                          </a:solidFill>
                          <a:latin typeface="Meiryo UI" panose="020B0604030504040204" pitchFamily="50" charset="-128"/>
                          <a:ea typeface="Meiryo UI" panose="020B0604030504040204" pitchFamily="50" charset="-128"/>
                        </a:rPr>
                        <a:t>U</a:t>
                      </a:r>
                      <a:r>
                        <a:rPr kumimoji="1" lang="ja-JP" altLang="en-US" sz="800" dirty="0" smtClean="0">
                          <a:solidFill>
                            <a:schemeClr val="tx1"/>
                          </a:solidFill>
                          <a:latin typeface="Meiryo UI" panose="020B0604030504040204" pitchFamily="50" charset="-128"/>
                          <a:ea typeface="Meiryo UI" panose="020B0604030504040204" pitchFamily="50" charset="-128"/>
                        </a:rPr>
                        <a:t>ターン者に対する支援が足りないので平均子ども数も市全体に比べ低くなっているのではないか</a:t>
                      </a: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ap="flat" cmpd="sng" algn="ctr">
                      <a:solidFill>
                        <a:srgbClr val="404040"/>
                      </a:solidFill>
                      <a:prstDash val="solid"/>
                      <a:round/>
                      <a:headEnd type="none" w="med" len="med"/>
                      <a:tailEnd type="none" w="med" len="med"/>
                    </a:lnT>
                    <a:lnB w="12700" cmpd="sng">
                      <a:solidFill>
                        <a:srgbClr val="404040"/>
                      </a:solidFill>
                    </a:lnB>
                    <a:lnTlToBr w="12700" cmpd="sng">
                      <a:noFill/>
                      <a:prstDash val="solid"/>
                    </a:lnTlToBr>
                    <a:lnBlToTr w="12700" cmpd="sng">
                      <a:noFill/>
                      <a:prstDash val="solid"/>
                    </a:lnBlToTr>
                    <a:solidFill>
                      <a:srgbClr val="FFFFFF">
                        <a:lumMod val="95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r>
                        <a:rPr kumimoji="1" lang="en-US" altLang="ja-JP" sz="800" dirty="0" smtClean="0">
                          <a:solidFill>
                            <a:schemeClr val="tx1"/>
                          </a:solidFill>
                          <a:latin typeface="Meiryo UI" panose="020B0604030504040204" pitchFamily="50" charset="-128"/>
                          <a:ea typeface="Meiryo UI" panose="020B0604030504040204" pitchFamily="50" charset="-128"/>
                        </a:rPr>
                        <a:t>U</a:t>
                      </a:r>
                      <a:r>
                        <a:rPr kumimoji="1" lang="ja-JP" altLang="en-US" sz="800" dirty="0" smtClean="0">
                          <a:solidFill>
                            <a:schemeClr val="tx1"/>
                          </a:solidFill>
                          <a:latin typeface="Meiryo UI" panose="020B0604030504040204" pitchFamily="50" charset="-128"/>
                          <a:ea typeface="Meiryo UI" panose="020B0604030504040204" pitchFamily="50" charset="-128"/>
                        </a:rPr>
                        <a:t>ターン子持ち世帯の</a:t>
                      </a:r>
                      <a:r>
                        <a:rPr kumimoji="1" lang="en-US" altLang="ja-JP" sz="800" dirty="0" smtClean="0">
                          <a:solidFill>
                            <a:schemeClr val="tx1"/>
                          </a:solidFill>
                          <a:latin typeface="Meiryo UI" panose="020B0604030504040204" pitchFamily="50" charset="-128"/>
                          <a:ea typeface="Meiryo UI" panose="020B0604030504040204" pitchFamily="50" charset="-128"/>
                        </a:rPr>
                        <a:t>U</a:t>
                      </a:r>
                      <a:r>
                        <a:rPr kumimoji="1" lang="ja-JP" altLang="en-US" sz="800" dirty="0" smtClean="0">
                          <a:solidFill>
                            <a:schemeClr val="tx1"/>
                          </a:solidFill>
                          <a:latin typeface="Meiryo UI" panose="020B0604030504040204" pitchFamily="50" charset="-128"/>
                          <a:ea typeface="Meiryo UI" panose="020B0604030504040204" pitchFamily="50" charset="-128"/>
                        </a:rPr>
                        <a:t>ターン理由、ハードル、ハードルを乗り越えた方法</a:t>
                      </a: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ap="flat" cmpd="sng" algn="ctr">
                      <a:solidFill>
                        <a:srgbClr val="404040"/>
                      </a:solidFill>
                      <a:prstDash val="solid"/>
                      <a:round/>
                      <a:headEnd type="none" w="med" len="med"/>
                      <a:tailEnd type="none" w="med" len="med"/>
                    </a:lnT>
                    <a:lnB w="12700" cmpd="sng">
                      <a:solidFill>
                        <a:srgbClr val="404040"/>
                      </a:solidFill>
                    </a:lnB>
                    <a:lnTlToBr w="12700" cmpd="sng">
                      <a:noFill/>
                      <a:prstDash val="solid"/>
                    </a:lnTlToBr>
                    <a:lnBlToTr w="12700" cmpd="sng">
                      <a:noFill/>
                      <a:prstDash val="solid"/>
                    </a:lnBlToTr>
                    <a:solidFill>
                      <a:srgbClr val="FFFFFF">
                        <a:lumMod val="95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r>
                        <a:rPr kumimoji="1" lang="ja-JP" altLang="en-US" sz="800" dirty="0" smtClean="0">
                          <a:solidFill>
                            <a:schemeClr val="tx1"/>
                          </a:solidFill>
                          <a:latin typeface="Meiryo UI" panose="020B0604030504040204" pitchFamily="50" charset="-128"/>
                          <a:ea typeface="Meiryo UI" panose="020B0604030504040204" pitchFamily="50" charset="-128"/>
                        </a:rPr>
                        <a:t>移住相談窓口</a:t>
                      </a:r>
                      <a:endParaRPr kumimoji="1" lang="en-US" altLang="ja-JP" sz="800" dirty="0" smtClean="0">
                        <a:solidFill>
                          <a:schemeClr val="tx1"/>
                        </a:solidFill>
                        <a:latin typeface="Meiryo UI" panose="020B0604030504040204" pitchFamily="50" charset="-128"/>
                        <a:ea typeface="Meiryo UI" panose="020B0604030504040204" pitchFamily="50" charset="-128"/>
                      </a:endParaRPr>
                    </a:p>
                    <a:p>
                      <a:pPr algn="l"/>
                      <a:r>
                        <a:rPr kumimoji="1" lang="ja-JP" altLang="en-US" sz="800" dirty="0" smtClean="0">
                          <a:solidFill>
                            <a:schemeClr val="tx1"/>
                          </a:solidFill>
                          <a:latin typeface="Meiryo UI" panose="020B0604030504040204" pitchFamily="50" charset="-128"/>
                          <a:ea typeface="Meiryo UI" panose="020B0604030504040204" pitchFamily="50" charset="-128"/>
                        </a:rPr>
                        <a:t>地域の不動産屋</a:t>
                      </a: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ap="flat" cmpd="sng" algn="ctr">
                      <a:solidFill>
                        <a:srgbClr val="404040"/>
                      </a:solidFill>
                      <a:prstDash val="solid"/>
                      <a:round/>
                      <a:headEnd type="none" w="med" len="med"/>
                      <a:tailEnd type="none" w="med" len="med"/>
                    </a:lnT>
                    <a:lnB w="12700" cmpd="sng">
                      <a:solidFill>
                        <a:srgbClr val="404040"/>
                      </a:solidFill>
                    </a:lnB>
                    <a:lnTlToBr w="12700" cmpd="sng">
                      <a:noFill/>
                      <a:prstDash val="solid"/>
                    </a:lnTlToBr>
                    <a:lnBlToTr w="12700" cmpd="sng">
                      <a:noFill/>
                      <a:prstDash val="solid"/>
                    </a:lnBlToTr>
                    <a:solidFill>
                      <a:srgbClr val="FFFFFF">
                        <a:lumMod val="95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r>
                        <a:rPr kumimoji="1" lang="ja-JP" altLang="en-US" sz="800" dirty="0" smtClean="0">
                          <a:solidFill>
                            <a:schemeClr val="tx1"/>
                          </a:solidFill>
                          <a:latin typeface="Meiryo UI" panose="020B0604030504040204" pitchFamily="50" charset="-128"/>
                          <a:ea typeface="Meiryo UI" panose="020B0604030504040204" pitchFamily="50" charset="-128"/>
                        </a:rPr>
                        <a:t>●月頃</a:t>
                      </a: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ap="flat" cmpd="sng" algn="ctr">
                      <a:solidFill>
                        <a:srgbClr val="404040"/>
                      </a:solidFill>
                      <a:prstDash val="solid"/>
                      <a:round/>
                      <a:headEnd type="none" w="med" len="med"/>
                      <a:tailEnd type="none" w="med" len="med"/>
                    </a:lnT>
                    <a:lnB w="12700" cmpd="sng">
                      <a:solidFill>
                        <a:srgbClr val="404040"/>
                      </a:solidFill>
                    </a:lnB>
                    <a:lnTlToBr w="12700" cmpd="sng">
                      <a:noFill/>
                      <a:prstDash val="solid"/>
                    </a:lnTlToBr>
                    <a:lnBlToTr w="12700" cmpd="sng">
                      <a:noFill/>
                      <a:prstDash val="solid"/>
                    </a:lnBlToTr>
                    <a:solidFill>
                      <a:srgbClr val="FFFFFF">
                        <a:lumMod val="95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r>
                        <a:rPr kumimoji="1" lang="ja-JP" altLang="en-US" sz="800" dirty="0" smtClean="0">
                          <a:solidFill>
                            <a:schemeClr val="tx1"/>
                          </a:solidFill>
                          <a:latin typeface="Meiryo UI" panose="020B0604030504040204" pitchFamily="50" charset="-128"/>
                          <a:ea typeface="Meiryo UI" panose="020B0604030504040204" pitchFamily="50" charset="-128"/>
                        </a:rPr>
                        <a:t>子育て支援課</a:t>
                      </a: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ap="flat" cmpd="sng" algn="ctr">
                      <a:solidFill>
                        <a:srgbClr val="404040"/>
                      </a:solidFill>
                      <a:prstDash val="solid"/>
                      <a:round/>
                      <a:headEnd type="none" w="med" len="med"/>
                      <a:tailEnd type="none" w="med" len="med"/>
                    </a:lnT>
                    <a:lnB w="12700" cmpd="sng">
                      <a:solidFill>
                        <a:srgbClr val="404040"/>
                      </a:solid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338364597"/>
                  </a:ext>
                </a:extLst>
              </a:tr>
              <a:tr h="432000">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1</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21071000"/>
                  </a:ext>
                </a:extLst>
              </a:tr>
              <a:tr h="432000">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2</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99179477"/>
                  </a:ext>
                </a:extLst>
              </a:tr>
              <a:tr h="432000">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3</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90513087"/>
                  </a:ext>
                </a:extLst>
              </a:tr>
              <a:tr h="432000">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4</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67034123"/>
                  </a:ext>
                </a:extLst>
              </a:tr>
              <a:tr h="432000">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5</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31148753"/>
                  </a:ext>
                </a:extLst>
              </a:tr>
              <a:tr h="432000">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6</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36474397"/>
                  </a:ext>
                </a:extLst>
              </a:tr>
              <a:tr h="432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rPr>
                        <a:t>７</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418451294"/>
                  </a:ext>
                </a:extLst>
              </a:tr>
              <a:tr h="432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8</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40479918"/>
                  </a:ext>
                </a:extLst>
              </a:tr>
              <a:tr h="432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9</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29938243"/>
                  </a:ext>
                </a:extLst>
              </a:tr>
              <a:tr h="432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10</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19252747"/>
                  </a:ext>
                </a:extLst>
              </a:tr>
              <a:tr h="432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11</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924282747"/>
                  </a:ext>
                </a:extLst>
              </a:tr>
              <a:tr h="432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12</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69604476"/>
                  </a:ext>
                </a:extLst>
              </a:tr>
              <a:tr h="432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13</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8050452"/>
                  </a:ext>
                </a:extLst>
              </a:tr>
              <a:tr h="432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14</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14057047"/>
                  </a:ext>
                </a:extLst>
              </a:tr>
              <a:tr h="432000">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rPr>
                        <a:t>15</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609559" rtl="0" eaLnBrk="1" latinLnBrk="0" hangingPunct="1">
                        <a:defRPr kumimoji="1" sz="2400" kern="1200">
                          <a:solidFill>
                            <a:schemeClr val="tx1"/>
                          </a:solidFill>
                          <a:latin typeface="HGPｺﾞｼｯｸE"/>
                          <a:ea typeface="HGPｺﾞｼｯｸE"/>
                        </a:defRPr>
                      </a:lvl1pPr>
                      <a:lvl2pPr marL="609559" algn="l" defTabSz="609559" rtl="0" eaLnBrk="1" latinLnBrk="0" hangingPunct="1">
                        <a:defRPr kumimoji="1" sz="2400" kern="1200">
                          <a:solidFill>
                            <a:schemeClr val="tx1"/>
                          </a:solidFill>
                          <a:latin typeface="HGPｺﾞｼｯｸE"/>
                          <a:ea typeface="HGPｺﾞｼｯｸE"/>
                        </a:defRPr>
                      </a:lvl2pPr>
                      <a:lvl3pPr marL="1219118" algn="l" defTabSz="609559" rtl="0" eaLnBrk="1" latinLnBrk="0" hangingPunct="1">
                        <a:defRPr kumimoji="1" sz="2400" kern="1200">
                          <a:solidFill>
                            <a:schemeClr val="tx1"/>
                          </a:solidFill>
                          <a:latin typeface="HGPｺﾞｼｯｸE"/>
                          <a:ea typeface="HGPｺﾞｼｯｸE"/>
                        </a:defRPr>
                      </a:lvl3pPr>
                      <a:lvl4pPr marL="1828676" algn="l" defTabSz="609559" rtl="0" eaLnBrk="1" latinLnBrk="0" hangingPunct="1">
                        <a:defRPr kumimoji="1" sz="2400" kern="1200">
                          <a:solidFill>
                            <a:schemeClr val="tx1"/>
                          </a:solidFill>
                          <a:latin typeface="HGPｺﾞｼｯｸE"/>
                          <a:ea typeface="HGPｺﾞｼｯｸE"/>
                        </a:defRPr>
                      </a:lvl4pPr>
                      <a:lvl5pPr marL="2438234" algn="l" defTabSz="609559" rtl="0" eaLnBrk="1" latinLnBrk="0" hangingPunct="1">
                        <a:defRPr kumimoji="1" sz="2400" kern="1200">
                          <a:solidFill>
                            <a:schemeClr val="tx1"/>
                          </a:solidFill>
                          <a:latin typeface="HGPｺﾞｼｯｸE"/>
                          <a:ea typeface="HGPｺﾞｼｯｸE"/>
                        </a:defRPr>
                      </a:lvl5pPr>
                      <a:lvl6pPr marL="3047792" algn="l" defTabSz="609559" rtl="0" eaLnBrk="1" latinLnBrk="0" hangingPunct="1">
                        <a:defRPr kumimoji="1" sz="2400" kern="1200">
                          <a:solidFill>
                            <a:schemeClr val="tx1"/>
                          </a:solidFill>
                          <a:latin typeface="HGPｺﾞｼｯｸE"/>
                          <a:ea typeface="HGPｺﾞｼｯｸE"/>
                        </a:defRPr>
                      </a:lvl6pPr>
                      <a:lvl7pPr marL="3657351" algn="l" defTabSz="609559" rtl="0" eaLnBrk="1" latinLnBrk="0" hangingPunct="1">
                        <a:defRPr kumimoji="1" sz="2400" kern="1200">
                          <a:solidFill>
                            <a:schemeClr val="tx1"/>
                          </a:solidFill>
                          <a:latin typeface="HGPｺﾞｼｯｸE"/>
                          <a:ea typeface="HGPｺﾞｼｯｸE"/>
                        </a:defRPr>
                      </a:lvl7pPr>
                      <a:lvl8pPr marL="4266908" algn="l" defTabSz="609559" rtl="0" eaLnBrk="1" latinLnBrk="0" hangingPunct="1">
                        <a:defRPr kumimoji="1" sz="2400" kern="1200">
                          <a:solidFill>
                            <a:schemeClr val="tx1"/>
                          </a:solidFill>
                          <a:latin typeface="HGPｺﾞｼｯｸE"/>
                          <a:ea typeface="HGPｺﾞｼｯｸE"/>
                        </a:defRPr>
                      </a:lvl8pPr>
                      <a:lvl9pPr marL="4876467" algn="l" defTabSz="609559" rtl="0" eaLnBrk="1" latinLnBrk="0" hangingPunct="1">
                        <a:defRPr kumimoji="1" sz="2400" kern="1200">
                          <a:solidFill>
                            <a:schemeClr val="tx1"/>
                          </a:solidFill>
                          <a:latin typeface="HGPｺﾞｼｯｸE"/>
                          <a:ea typeface="HGPｺﾞｼｯｸE"/>
                        </a:defRPr>
                      </a:lvl9pPr>
                    </a:lstStyle>
                    <a:p>
                      <a:pPr algn="l"/>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mpd="sng">
                      <a:solidFill>
                        <a:srgbClr val="404040"/>
                      </a:solidFill>
                    </a:lnR>
                    <a:lnT w="12700" cmpd="sng">
                      <a:solidFill>
                        <a:srgbClr val="404040"/>
                      </a:solidFill>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28574655"/>
                  </a:ext>
                </a:extLst>
              </a:tr>
            </a:tbl>
          </a:graphicData>
        </a:graphic>
      </p:graphicFrame>
    </p:spTree>
    <p:extLst>
      <p:ext uri="{BB962C8B-B14F-4D97-AF65-F5344CB8AC3E}">
        <p14:creationId xmlns:p14="http://schemas.microsoft.com/office/powerpoint/2010/main" val="19883720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13</a:t>
            </a:fld>
            <a:endParaRPr kumimoji="1" lang="ja-JP" altLang="en-US"/>
          </a:p>
        </p:txBody>
      </p:sp>
      <p:sp>
        <p:nvSpPr>
          <p:cNvPr id="13" name="角丸四角形 12"/>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55</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60</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14" name="グループ化 13"/>
          <p:cNvGrpSpPr/>
          <p:nvPr/>
        </p:nvGrpSpPr>
        <p:grpSpPr>
          <a:xfrm>
            <a:off x="4257368" y="128464"/>
            <a:ext cx="2484000" cy="298059"/>
            <a:chOff x="7298941" y="139718"/>
            <a:chExt cx="2484000" cy="298059"/>
          </a:xfrm>
        </p:grpSpPr>
        <p:sp>
          <p:nvSpPr>
            <p:cNvPr id="16" name="ホームベース 15"/>
            <p:cNvSpPr/>
            <p:nvPr/>
          </p:nvSpPr>
          <p:spPr>
            <a:xfrm>
              <a:off x="7301825"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STEP3-1</a:t>
              </a:r>
            </a:p>
          </p:txBody>
        </p:sp>
        <p:sp>
          <p:nvSpPr>
            <p:cNvPr id="17" name="ホームベース 16"/>
            <p:cNvSpPr/>
            <p:nvPr/>
          </p:nvSpPr>
          <p:spPr>
            <a:xfrm>
              <a:off x="7298941" y="139718"/>
              <a:ext cx="2484000" cy="144000"/>
            </a:xfrm>
            <a:prstGeom prst="homePlate">
              <a:avLst>
                <a:gd name="adj" fmla="val 29722"/>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dirty="0">
                  <a:solidFill>
                    <a:srgbClr val="FFFFFF"/>
                  </a:solidFill>
                  <a:latin typeface="Meiryo UI" panose="020B0604030504040204" pitchFamily="50" charset="-128"/>
                  <a:ea typeface="Meiryo UI" panose="020B0604030504040204" pitchFamily="50" charset="-128"/>
                </a:rPr>
                <a:t>３</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ホームベース 17"/>
            <p:cNvSpPr/>
            <p:nvPr/>
          </p:nvSpPr>
          <p:spPr>
            <a:xfrm>
              <a:off x="8118510" y="293777"/>
              <a:ext cx="828000" cy="144000"/>
            </a:xfrm>
            <a:prstGeom prst="homePlate">
              <a:avLst>
                <a:gd name="adj" fmla="val 29722"/>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tx1"/>
                  </a:solidFill>
                  <a:effectLst/>
                  <a:uLnTx/>
                  <a:uFillTx/>
                  <a:latin typeface="Meiryo UI" panose="020B0604030504040204" pitchFamily="50" charset="-128"/>
                  <a:ea typeface="Meiryo UI" panose="020B0604030504040204" pitchFamily="50" charset="-128"/>
                  <a:cs typeface="+mn-cs"/>
                </a:rPr>
                <a:t>STEP3-2</a:t>
              </a:r>
            </a:p>
          </p:txBody>
        </p:sp>
        <p:sp>
          <p:nvSpPr>
            <p:cNvPr id="21" name="ホームベース 20"/>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STEP3-3</a:t>
              </a:r>
            </a:p>
          </p:txBody>
        </p:sp>
      </p:grpSp>
      <p:sp>
        <p:nvSpPr>
          <p:cNvPr id="29"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6750571"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smtClean="0">
                <a:solidFill>
                  <a:srgbClr val="000000"/>
                </a:solidFill>
                <a:latin typeface="Meiryo UI" panose="020B0604030504040204" pitchFamily="50" charset="-128"/>
                <a:ea typeface="Meiryo UI" panose="020B0604030504040204" pitchFamily="50" charset="-128"/>
              </a:rPr>
              <a:t>３</a:t>
            </a:r>
            <a:r>
              <a:rPr lang="ja-JP" altLang="en-US" sz="900" dirty="0">
                <a:solidFill>
                  <a:srgbClr val="000000"/>
                </a:solidFill>
                <a:latin typeface="Meiryo UI" panose="020B0604030504040204" pitchFamily="50" charset="-128"/>
                <a:ea typeface="Meiryo UI" panose="020B0604030504040204" pitchFamily="50" charset="-128"/>
              </a:rPr>
              <a:t>　</a:t>
            </a:r>
            <a:r>
              <a:rPr lang="ja-JP" altLang="en-US" sz="900" dirty="0" smtClean="0">
                <a:solidFill>
                  <a:srgbClr val="000000"/>
                </a:solidFill>
                <a:latin typeface="Meiryo UI" panose="020B0604030504040204" pitchFamily="50" charset="-128"/>
                <a:ea typeface="Meiryo UI" panose="020B0604030504040204" pitchFamily="50" charset="-128"/>
              </a:rPr>
              <a:t>主観調査による地域特性の把握</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3-2</a:t>
            </a:r>
            <a:r>
              <a:rPr lang="ja-JP" altLang="en-US" sz="1200" dirty="0" smtClean="0">
                <a:solidFill>
                  <a:srgbClr val="000000"/>
                </a:solidFill>
                <a:latin typeface="Meiryo UI" panose="020B0604030504040204" pitchFamily="50" charset="-128"/>
                <a:ea typeface="Meiryo UI" panose="020B0604030504040204" pitchFamily="50" charset="-128"/>
              </a:rPr>
              <a:t>　調査方法の検討</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調査方法の検討（自由記述）</a:t>
            </a:r>
            <a:endParaRPr lang="ja-JP" altLang="en-US" sz="2400" b="1" dirty="0">
              <a:solidFill>
                <a:srgbClr val="000000"/>
              </a:solidFill>
              <a:latin typeface="Meiryo UI" panose="020B0604030504040204" pitchFamily="50" charset="-128"/>
              <a:ea typeface="Meiryo UI" panose="020B0604030504040204" pitchFamily="50" charset="-128"/>
            </a:endParaRPr>
          </a:p>
        </p:txBody>
      </p:sp>
      <p:sp>
        <p:nvSpPr>
          <p:cNvPr id="30" name="正方形/長方形 29"/>
          <p:cNvSpPr/>
          <p:nvPr/>
        </p:nvSpPr>
        <p:spPr>
          <a:xfrm>
            <a:off x="332656" y="776536"/>
            <a:ext cx="6192688" cy="46418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lang="ja-JP" altLang="en-US" sz="1050" noProof="0" dirty="0" smtClean="0">
                <a:solidFill>
                  <a:srgbClr val="000000"/>
                </a:solidFill>
                <a:latin typeface="Meiryo UI" panose="020B0604030504040204" pitchFamily="50" charset="-128"/>
                <a:ea typeface="Meiryo UI" panose="020B0604030504040204" pitchFamily="50" charset="-128"/>
                <a:cs typeface="Arial"/>
              </a:rPr>
              <a:t>これまでの検討を踏まえて実施する調査の関係資料を添付する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
        <p:nvSpPr>
          <p:cNvPr id="3" name="テキスト ボックス 2"/>
          <p:cNvSpPr txBox="1"/>
          <p:nvPr/>
        </p:nvSpPr>
        <p:spPr>
          <a:xfrm>
            <a:off x="548680" y="1424608"/>
            <a:ext cx="5760639" cy="615553"/>
          </a:xfrm>
          <a:prstGeom prst="rect">
            <a:avLst/>
          </a:prstGeom>
          <a:noFill/>
        </p:spPr>
        <p:txBody>
          <a:bodyPr wrap="square" rtlCol="0">
            <a:spAutoFit/>
          </a:bodyPr>
          <a:lstStyle/>
          <a:p>
            <a:pPr algn="ctr"/>
            <a:r>
              <a:rPr kumimoji="1" lang="ja-JP" altLang="en-US" sz="1400" dirty="0" smtClean="0">
                <a:solidFill>
                  <a:schemeClr val="bg1">
                    <a:lumMod val="50000"/>
                  </a:schemeClr>
                </a:solidFill>
                <a:latin typeface="Meiryo UI" panose="020B0604030504040204" pitchFamily="50" charset="-128"/>
                <a:ea typeface="Meiryo UI" panose="020B0604030504040204" pitchFamily="50" charset="-128"/>
              </a:rPr>
              <a:t>～ 自由記述 ～</a:t>
            </a:r>
            <a:endParaRPr lang="en-US" altLang="ja-JP" sz="1400" dirty="0" smtClean="0">
              <a:solidFill>
                <a:schemeClr val="bg1">
                  <a:lumMod val="50000"/>
                </a:schemeClr>
              </a:solidFill>
              <a:latin typeface="Meiryo UI" panose="020B0604030504040204" pitchFamily="50" charset="-128"/>
              <a:ea typeface="Meiryo UI" panose="020B0604030504040204" pitchFamily="50" charset="-128"/>
            </a:endParaRPr>
          </a:p>
          <a:p>
            <a:endParaRPr kumimoji="1" lang="en-US" altLang="ja-JP" sz="1000" dirty="0" smtClean="0">
              <a:solidFill>
                <a:schemeClr val="bg1">
                  <a:lumMod val="50000"/>
                </a:schemeClr>
              </a:solidFill>
              <a:latin typeface="Meiryo UI" panose="020B0604030504040204" pitchFamily="50" charset="-128"/>
              <a:ea typeface="Meiryo UI" panose="020B0604030504040204" pitchFamily="50" charset="-128"/>
            </a:endParaRPr>
          </a:p>
          <a:p>
            <a:r>
              <a:rPr kumimoji="1" lang="en-US" altLang="ja-JP" sz="1000" dirty="0" smtClean="0">
                <a:solidFill>
                  <a:schemeClr val="bg1">
                    <a:lumMod val="50000"/>
                  </a:schemeClr>
                </a:solidFill>
                <a:latin typeface="Meiryo UI" panose="020B0604030504040204" pitchFamily="50" charset="-128"/>
                <a:ea typeface="Meiryo UI" panose="020B0604030504040204" pitchFamily="50" charset="-128"/>
              </a:rPr>
              <a:t>※</a:t>
            </a:r>
            <a:r>
              <a:rPr kumimoji="1" lang="ja-JP" altLang="en-US" sz="1000" dirty="0" smtClean="0">
                <a:solidFill>
                  <a:schemeClr val="bg1">
                    <a:lumMod val="50000"/>
                  </a:schemeClr>
                </a:solidFill>
                <a:latin typeface="Meiryo UI" panose="020B0604030504040204" pitchFamily="50" charset="-128"/>
                <a:ea typeface="Meiryo UI" panose="020B0604030504040204" pitchFamily="50" charset="-128"/>
              </a:rPr>
              <a:t>アンケート・ヒアリングの調査票や、調査設計の概要等をまとめる（必要に応じて</a:t>
            </a:r>
            <a:r>
              <a:rPr kumimoji="1" lang="en-US" altLang="ja-JP" sz="1000" dirty="0" smtClean="0">
                <a:solidFill>
                  <a:schemeClr val="bg1">
                    <a:lumMod val="50000"/>
                  </a:schemeClr>
                </a:solidFill>
                <a:latin typeface="Meiryo UI" panose="020B0604030504040204" pitchFamily="50" charset="-128"/>
                <a:ea typeface="Meiryo UI" panose="020B0604030504040204" pitchFamily="50" charset="-128"/>
              </a:rPr>
              <a:t>STEP3-3</a:t>
            </a:r>
            <a:r>
              <a:rPr kumimoji="1" lang="ja-JP" altLang="en-US" sz="1000" dirty="0" smtClean="0">
                <a:solidFill>
                  <a:schemeClr val="bg1">
                    <a:lumMod val="50000"/>
                  </a:schemeClr>
                </a:solidFill>
                <a:latin typeface="Meiryo UI" panose="020B0604030504040204" pitchFamily="50" charset="-128"/>
                <a:ea typeface="Meiryo UI" panose="020B0604030504040204" pitchFamily="50" charset="-128"/>
              </a:rPr>
              <a:t>の上部を活用）</a:t>
            </a:r>
            <a:endParaRPr kumimoji="1" lang="en-US" altLang="ja-JP" sz="1000" dirty="0" smtClean="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602167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 11">
            <a:extLst>
              <a:ext uri="{FF2B5EF4-FFF2-40B4-BE49-F238E27FC236}">
                <a16:creationId xmlns:a16="http://schemas.microsoft.com/office/drawing/2014/main" id="{2954E2C1-EEC1-4DAC-8208-8A8F1CA52FF3}"/>
              </a:ext>
            </a:extLst>
          </p:cNvPr>
          <p:cNvGraphicFramePr>
            <a:graphicFrameLocks noGrp="1"/>
          </p:cNvGraphicFramePr>
          <p:nvPr>
            <p:extLst>
              <p:ext uri="{D42A27DB-BD31-4B8C-83A1-F6EECF244321}">
                <p14:modId xmlns:p14="http://schemas.microsoft.com/office/powerpoint/2010/main" val="2630722952"/>
              </p:ext>
            </p:extLst>
          </p:nvPr>
        </p:nvGraphicFramePr>
        <p:xfrm>
          <a:off x="234958" y="1560028"/>
          <a:ext cx="6361722" cy="5769236"/>
        </p:xfrm>
        <a:graphic>
          <a:graphicData uri="http://schemas.openxmlformats.org/drawingml/2006/table">
            <a:tbl>
              <a:tblPr firstRow="1" bandRow="1">
                <a:tableStyleId>{5940675A-B579-460E-94D1-54222C63F5DA}</a:tableStyleId>
              </a:tblPr>
              <a:tblGrid>
                <a:gridCol w="313722">
                  <a:extLst>
                    <a:ext uri="{9D8B030D-6E8A-4147-A177-3AD203B41FA5}">
                      <a16:colId xmlns:a16="http://schemas.microsoft.com/office/drawing/2014/main" val="20002"/>
                    </a:ext>
                  </a:extLst>
                </a:gridCol>
                <a:gridCol w="1152000">
                  <a:extLst>
                    <a:ext uri="{9D8B030D-6E8A-4147-A177-3AD203B41FA5}">
                      <a16:colId xmlns:a16="http://schemas.microsoft.com/office/drawing/2014/main" val="3715932660"/>
                    </a:ext>
                  </a:extLst>
                </a:gridCol>
                <a:gridCol w="4896000">
                  <a:extLst>
                    <a:ext uri="{9D8B030D-6E8A-4147-A177-3AD203B41FA5}">
                      <a16:colId xmlns:a16="http://schemas.microsoft.com/office/drawing/2014/main" val="2056668296"/>
                    </a:ext>
                  </a:extLst>
                </a:gridCol>
              </a:tblGrid>
              <a:tr h="310636">
                <a:tc rowSpan="6">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調査設計</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vert="eaVert" anchor="ctr">
                    <a:solidFill>
                      <a:srgbClr val="6785C1"/>
                    </a:solidFill>
                  </a:tcPr>
                </a:tc>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調査名称</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endParaRPr kumimoji="1" lang="en-US" altLang="ja-JP" sz="900" dirty="0" smtClean="0">
                        <a:solidFill>
                          <a:schemeClr val="tx1"/>
                        </a:solidFill>
                        <a:latin typeface="Meiryo UI" panose="020B0604030504040204" pitchFamily="50" charset="-128"/>
                        <a:ea typeface="Meiryo UI" panose="020B0604030504040204" pitchFamily="50" charset="-128"/>
                      </a:endParaRPr>
                    </a:p>
                  </a:txBody>
                  <a:tcPr marL="57417" marR="57417" marT="28709" marB="28709" anchor="ctr"/>
                </a:tc>
                <a:extLst>
                  <a:ext uri="{0D108BD9-81ED-4DB2-BD59-A6C34878D82A}">
                    <a16:rowId xmlns:a16="http://schemas.microsoft.com/office/drawing/2014/main" val="10000"/>
                  </a:ext>
                </a:extLst>
              </a:tr>
              <a:tr h="468000">
                <a:tc vMerge="1">
                  <a:txBody>
                    <a:bodyPr/>
                    <a:lstStyle/>
                    <a:p>
                      <a:pPr marL="0" indent="0" algn="ctr">
                        <a:buFont typeface="Arial" panose="020B0604020202020204" pitchFamily="34" charset="0"/>
                        <a:buNone/>
                      </a:pPr>
                      <a:endParaRPr kumimoji="1" lang="ja-JP" altLang="en-US" sz="100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chemeClr val="accent2"/>
                    </a:solidFill>
                  </a:tcPr>
                </a:tc>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調査・検討の</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ねらい</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（検証する仮説）</a:t>
                      </a:r>
                    </a:p>
                  </a:txBody>
                  <a:tcPr marL="57417" marR="57417" marT="28709" marB="28709" anchor="ctr">
                    <a:solidFill>
                      <a:srgbClr val="6785C1"/>
                    </a:solidFill>
                  </a:tcPr>
                </a:tc>
                <a:tc>
                  <a:txBody>
                    <a:bodyPr/>
                    <a:lstStyle/>
                    <a:p>
                      <a:pPr marL="0" indent="0">
                        <a:buFont typeface="Arial" panose="020B0604020202020204" pitchFamily="34" charset="0"/>
                        <a:buNone/>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extLst>
                  <a:ext uri="{0D108BD9-81ED-4DB2-BD59-A6C34878D82A}">
                    <a16:rowId xmlns:a16="http://schemas.microsoft.com/office/drawing/2014/main" val="2062300294"/>
                  </a:ext>
                </a:extLst>
              </a:tr>
              <a:tr h="310636">
                <a:tc vMerge="1">
                  <a:txBody>
                    <a:bodyPr/>
                    <a:lstStyle/>
                    <a:p>
                      <a:pPr marL="0" indent="0" algn="ctr">
                        <a:buFont typeface="Arial" panose="020B0604020202020204" pitchFamily="34" charset="0"/>
                        <a:buNone/>
                      </a:pPr>
                      <a:endParaRPr kumimoji="1" lang="en-US" altLang="ja-JP" sz="100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chemeClr val="accent2"/>
                    </a:solidFill>
                  </a:tcPr>
                </a:tc>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対象</a:t>
                      </a:r>
                      <a:endParaRPr kumimoji="1" lang="en-US" altLang="ja-JP"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pPr marL="0" indent="0">
                        <a:buFont typeface="Arial" panose="020B0604020202020204" pitchFamily="34" charset="0"/>
                        <a:buNone/>
                      </a:pPr>
                      <a:endParaRPr kumimoji="1" lang="en-US" altLang="ja-JP" sz="900" dirty="0" smtClean="0">
                        <a:solidFill>
                          <a:schemeClr val="tx1"/>
                        </a:solidFill>
                        <a:latin typeface="Meiryo UI" panose="020B0604030504040204" pitchFamily="50" charset="-128"/>
                        <a:ea typeface="Meiryo UI" panose="020B0604030504040204" pitchFamily="50" charset="-128"/>
                      </a:endParaRPr>
                    </a:p>
                  </a:txBody>
                  <a:tcPr marL="57417" marR="57417" marT="28709" marB="28709" anchor="ctr"/>
                </a:tc>
                <a:extLst>
                  <a:ext uri="{0D108BD9-81ED-4DB2-BD59-A6C34878D82A}">
                    <a16:rowId xmlns:a16="http://schemas.microsoft.com/office/drawing/2014/main" val="2418135925"/>
                  </a:ext>
                </a:extLst>
              </a:tr>
              <a:tr h="310636">
                <a:tc vMerge="1">
                  <a:txBody>
                    <a:bodyPr/>
                    <a:lstStyle/>
                    <a:p>
                      <a:pPr marL="0" indent="0" algn="ctr">
                        <a:buFont typeface="Arial" panose="020B0604020202020204" pitchFamily="34" charset="0"/>
                        <a:buNone/>
                      </a:pPr>
                      <a:endParaRPr kumimoji="1" lang="en-US" altLang="ja-JP" sz="100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chemeClr val="accent2"/>
                    </a:solidFill>
                  </a:tcPr>
                </a:tc>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実施時期</a:t>
                      </a:r>
                      <a:endParaRPr kumimoji="1" lang="en-US" altLang="ja-JP"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endParaRPr lang="ja-JP" altLang="en-US" sz="9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extLst>
                  <a:ext uri="{0D108BD9-81ED-4DB2-BD59-A6C34878D82A}">
                    <a16:rowId xmlns:a16="http://schemas.microsoft.com/office/drawing/2014/main" val="10001"/>
                  </a:ext>
                </a:extLst>
              </a:tr>
              <a:tr h="540000">
                <a:tc vMerge="1">
                  <a:txBody>
                    <a:bodyPr/>
                    <a:lstStyle/>
                    <a:p>
                      <a:pPr marL="0" indent="0" algn="ctr">
                        <a:buFont typeface="Arial" panose="020B0604020202020204" pitchFamily="34" charset="0"/>
                        <a:buNone/>
                      </a:pPr>
                      <a:endParaRPr kumimoji="1" lang="en-US" altLang="ja-JP" sz="1000" b="1" dirty="0">
                        <a:solidFill>
                          <a:srgbClr val="FF0000"/>
                        </a:solidFill>
                        <a:latin typeface="Meiryo UI" panose="020B0604030504040204" pitchFamily="50" charset="-128"/>
                        <a:ea typeface="Meiryo UI" panose="020B0604030504040204" pitchFamily="50" charset="-128"/>
                      </a:endParaRPr>
                    </a:p>
                  </a:txBody>
                  <a:tcPr marL="57417" marR="57417" marT="28709" marB="28709" anchor="ctr">
                    <a:solidFill>
                      <a:schemeClr val="accent2"/>
                    </a:solidFill>
                  </a:tcPr>
                </a:tc>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調査方法</a:t>
                      </a:r>
                      <a:endParaRPr kumimoji="1" lang="en-US" altLang="ja-JP"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endParaRPr lang="ja-JP" altLang="en-US" sz="9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extLst>
                  <a:ext uri="{0D108BD9-81ED-4DB2-BD59-A6C34878D82A}">
                    <a16:rowId xmlns:a16="http://schemas.microsoft.com/office/drawing/2014/main" val="2498726073"/>
                  </a:ext>
                </a:extLst>
              </a:tr>
              <a:tr h="540000">
                <a:tc vMerge="1">
                  <a:txBody>
                    <a:bodyPr/>
                    <a:lstStyle/>
                    <a:p>
                      <a:pPr marL="0" indent="0" algn="ctr">
                        <a:buFont typeface="Arial" panose="020B0604020202020204" pitchFamily="34" charset="0"/>
                        <a:buNone/>
                      </a:pPr>
                      <a:endParaRPr kumimoji="1" lang="en-US" altLang="ja-JP" sz="1000" b="1" dirty="0">
                        <a:solidFill>
                          <a:srgbClr val="FF0000"/>
                        </a:solidFill>
                        <a:latin typeface="Meiryo UI" panose="020B0604030504040204" pitchFamily="50" charset="-128"/>
                        <a:ea typeface="Meiryo UI" panose="020B0604030504040204" pitchFamily="50" charset="-128"/>
                      </a:endParaRPr>
                    </a:p>
                  </a:txBody>
                  <a:tcPr marL="57417" marR="57417" marT="28709" marB="28709" anchor="ctr">
                    <a:solidFill>
                      <a:schemeClr val="accent2"/>
                    </a:solidFill>
                  </a:tcPr>
                </a:tc>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調査項目</a:t>
                      </a:r>
                      <a:endParaRPr kumimoji="1" lang="en-US" altLang="ja-JP"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endParaRPr lang="ja-JP" altLang="en-US" sz="9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extLst>
                  <a:ext uri="{0D108BD9-81ED-4DB2-BD59-A6C34878D82A}">
                    <a16:rowId xmlns:a16="http://schemas.microsoft.com/office/drawing/2014/main" val="1604666866"/>
                  </a:ext>
                </a:extLst>
              </a:tr>
              <a:tr h="339850">
                <a:tc rowSpan="3">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調査結果</a:t>
                      </a:r>
                      <a:endParaRPr kumimoji="1" lang="en-US" altLang="ja-JP" sz="1050" b="1" dirty="0">
                        <a:solidFill>
                          <a:schemeClr val="bg1"/>
                        </a:solidFill>
                        <a:latin typeface="Meiryo UI" panose="020B0604030504040204" pitchFamily="50" charset="-128"/>
                        <a:ea typeface="Meiryo UI" panose="020B0604030504040204" pitchFamily="50" charset="-128"/>
                      </a:endParaRPr>
                    </a:p>
                  </a:txBody>
                  <a:tcPr marL="57417" marR="57417" marT="28709" marB="28709" vert="eaVert" anchor="ctr">
                    <a:solidFill>
                      <a:srgbClr val="6785C1"/>
                    </a:solidFill>
                  </a:tcPr>
                </a:tc>
                <a:tc>
                  <a:txBody>
                    <a:bodyPr/>
                    <a:lstStyle/>
                    <a:p>
                      <a:pPr marL="0" marR="0" lvl="0" indent="0" algn="ctr" defTabSz="33567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dirty="0" smtClean="0">
                          <a:solidFill>
                            <a:schemeClr val="bg1"/>
                          </a:solidFill>
                          <a:latin typeface="Meiryo UI" panose="020B0604030504040204" pitchFamily="50" charset="-128"/>
                          <a:ea typeface="Meiryo UI" panose="020B0604030504040204" pitchFamily="50" charset="-128"/>
                        </a:rPr>
                        <a:t>回収数</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pPr marL="0" indent="0">
                        <a:buFont typeface="Arial" panose="020B0604020202020204" pitchFamily="34" charset="0"/>
                        <a:buNone/>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extLst>
                  <a:ext uri="{0D108BD9-81ED-4DB2-BD59-A6C34878D82A}">
                    <a16:rowId xmlns:a16="http://schemas.microsoft.com/office/drawing/2014/main" val="3908094855"/>
                  </a:ext>
                </a:extLst>
              </a:tr>
              <a:tr h="1440000">
                <a:tc vMerge="1">
                  <a:txBody>
                    <a:bodyPr/>
                    <a:lstStyle/>
                    <a:p>
                      <a:pPr marL="0" indent="0" algn="ctr">
                        <a:buFont typeface="Arial" panose="020B0604020202020204" pitchFamily="34" charset="0"/>
                        <a:buNone/>
                      </a:pPr>
                      <a:endParaRPr kumimoji="1" lang="en-US" altLang="ja-JP" sz="100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chemeClr val="accent2"/>
                    </a:solidFill>
                  </a:tcPr>
                </a:tc>
                <a:tc rowSpan="2">
                  <a:txBody>
                    <a:bodyPr/>
                    <a:lstStyle/>
                    <a:p>
                      <a:pPr marL="0" marR="0" lvl="0" indent="0" algn="ctr" defTabSz="33567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dirty="0" smtClean="0">
                          <a:solidFill>
                            <a:schemeClr val="bg1"/>
                          </a:solidFill>
                          <a:latin typeface="Meiryo UI" panose="020B0604030504040204" pitchFamily="50" charset="-128"/>
                          <a:ea typeface="Meiryo UI" panose="020B0604030504040204" pitchFamily="50" charset="-128"/>
                        </a:rPr>
                        <a:t>調査結果概要</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pPr marL="0" indent="0">
                        <a:buFont typeface="Arial" panose="020B0604020202020204" pitchFamily="34" charset="0"/>
                        <a:buNone/>
                      </a:pPr>
                      <a:r>
                        <a:rPr kumimoji="1" lang="ja-JP" altLang="en-US" sz="900" dirty="0" smtClean="0">
                          <a:solidFill>
                            <a:schemeClr val="tx1"/>
                          </a:solidFill>
                          <a:latin typeface="Meiryo UI" panose="020B0604030504040204" pitchFamily="50" charset="-128"/>
                          <a:ea typeface="Meiryo UI" panose="020B0604030504040204" pitchFamily="50" charset="-128"/>
                        </a:rPr>
                        <a:t>＜仮説の検証結果＞</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57417" marR="57417" marT="28709" marB="28709"/>
                </a:tc>
                <a:extLst>
                  <a:ext uri="{0D108BD9-81ED-4DB2-BD59-A6C34878D82A}">
                    <a16:rowId xmlns:a16="http://schemas.microsoft.com/office/drawing/2014/main" val="2025412544"/>
                  </a:ext>
                </a:extLst>
              </a:tr>
              <a:tr h="1440000">
                <a:tc vMerge="1">
                  <a:txBody>
                    <a:bodyPr/>
                    <a:lstStyle/>
                    <a:p>
                      <a:endParaRPr kumimoji="1" lang="ja-JP" altLang="en-US"/>
                    </a:p>
                  </a:txBody>
                  <a:tcPr/>
                </a:tc>
                <a:tc vMerge="1">
                  <a:txBody>
                    <a:bodyPr/>
                    <a:lstStyle/>
                    <a:p>
                      <a:endParaRPr kumimoji="1" lang="ja-JP" altLang="en-US" dirty="0"/>
                    </a:p>
                  </a:txBody>
                  <a:tcPr/>
                </a:tc>
                <a:tc>
                  <a:txBody>
                    <a:bodyPr/>
                    <a:lstStyle/>
                    <a:p>
                      <a:pPr marL="0" indent="0">
                        <a:buFont typeface="Arial" panose="020B0604020202020204" pitchFamily="34" charset="0"/>
                        <a:buNone/>
                      </a:pPr>
                      <a:r>
                        <a:rPr kumimoji="1" lang="ja-JP" altLang="en-US" sz="900" dirty="0" smtClean="0">
                          <a:solidFill>
                            <a:schemeClr val="tx1"/>
                          </a:solidFill>
                          <a:latin typeface="Meiryo UI" panose="020B0604030504040204" pitchFamily="50" charset="-128"/>
                          <a:ea typeface="Meiryo UI" panose="020B0604030504040204" pitchFamily="50" charset="-128"/>
                        </a:rPr>
                        <a:t>＜新たに得られた発見や洞察＞</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kumimoji="1" lang="en-US" altLang="ja-JP" sz="900" dirty="0">
                        <a:solidFill>
                          <a:schemeClr val="tx1"/>
                        </a:solidFill>
                        <a:latin typeface="Meiryo UI" panose="020B0604030504040204" pitchFamily="50" charset="-128"/>
                        <a:ea typeface="Meiryo UI" panose="020B0604030504040204" pitchFamily="50" charset="-128"/>
                      </a:endParaRPr>
                    </a:p>
                  </a:txBody>
                  <a:tcPr marL="57417" marR="57417" marT="28709" marB="28709"/>
                </a:tc>
                <a:extLst>
                  <a:ext uri="{0D108BD9-81ED-4DB2-BD59-A6C34878D82A}">
                    <a16:rowId xmlns:a16="http://schemas.microsoft.com/office/drawing/2014/main" val="3349933184"/>
                  </a:ext>
                </a:extLst>
              </a:tr>
            </a:tbl>
          </a:graphicData>
        </a:graphic>
      </p:graphicFrame>
      <p:graphicFrame>
        <p:nvGraphicFramePr>
          <p:cNvPr id="13" name="表 12">
            <a:extLst>
              <a:ext uri="{FF2B5EF4-FFF2-40B4-BE49-F238E27FC236}">
                <a16:creationId xmlns:a16="http://schemas.microsoft.com/office/drawing/2014/main" id="{2954E2C1-EEC1-4DAC-8208-8A8F1CA52FF3}"/>
              </a:ext>
            </a:extLst>
          </p:cNvPr>
          <p:cNvGraphicFramePr>
            <a:graphicFrameLocks noGrp="1"/>
          </p:cNvGraphicFramePr>
          <p:nvPr>
            <p:extLst>
              <p:ext uri="{D42A27DB-BD31-4B8C-83A1-F6EECF244321}">
                <p14:modId xmlns:p14="http://schemas.microsoft.com/office/powerpoint/2010/main" val="2948387351"/>
              </p:ext>
            </p:extLst>
          </p:nvPr>
        </p:nvGraphicFramePr>
        <p:xfrm>
          <a:off x="245016" y="7856120"/>
          <a:ext cx="6336000" cy="1620000"/>
        </p:xfrm>
        <a:graphic>
          <a:graphicData uri="http://schemas.openxmlformats.org/drawingml/2006/table">
            <a:tbl>
              <a:tblPr firstRow="1" bandRow="1">
                <a:tableStyleId>{5940675A-B579-460E-94D1-54222C63F5DA}</a:tableStyleId>
              </a:tblPr>
              <a:tblGrid>
                <a:gridCol w="1440000">
                  <a:extLst>
                    <a:ext uri="{9D8B030D-6E8A-4147-A177-3AD203B41FA5}">
                      <a16:colId xmlns:a16="http://schemas.microsoft.com/office/drawing/2014/main" val="20002"/>
                    </a:ext>
                  </a:extLst>
                </a:gridCol>
                <a:gridCol w="4896000">
                  <a:extLst>
                    <a:ext uri="{9D8B030D-6E8A-4147-A177-3AD203B41FA5}">
                      <a16:colId xmlns:a16="http://schemas.microsoft.com/office/drawing/2014/main" val="2056668296"/>
                    </a:ext>
                  </a:extLst>
                </a:gridCol>
              </a:tblGrid>
              <a:tr h="1620000">
                <a:tc>
                  <a:txBody>
                    <a:bodyPr/>
                    <a:lstStyle/>
                    <a:p>
                      <a:r>
                        <a:rPr kumimoji="1" lang="ja-JP" altLang="en-US" sz="1050" b="1" dirty="0" smtClean="0">
                          <a:solidFill>
                            <a:schemeClr val="bg1"/>
                          </a:solidFill>
                          <a:latin typeface="Meiryo UI" panose="020B0604030504040204" pitchFamily="50" charset="-128"/>
                          <a:ea typeface="Meiryo UI" panose="020B0604030504040204" pitchFamily="50" charset="-128"/>
                        </a:rPr>
                        <a:t>調査結果を踏まえた</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r>
                        <a:rPr kumimoji="1" lang="ja-JP" altLang="en-US" sz="1050" b="1" dirty="0" smtClean="0">
                          <a:solidFill>
                            <a:schemeClr val="bg1"/>
                          </a:solidFill>
                          <a:latin typeface="Meiryo UI" panose="020B0604030504040204" pitchFamily="50" charset="-128"/>
                          <a:ea typeface="Meiryo UI" panose="020B0604030504040204" pitchFamily="50" charset="-128"/>
                        </a:rPr>
                        <a:t>今後の検討方針</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r>
                        <a:rPr kumimoji="1" lang="ja-JP" altLang="en-US" sz="900" b="0" dirty="0" smtClean="0">
                          <a:solidFill>
                            <a:schemeClr val="tx1"/>
                          </a:solidFill>
                          <a:latin typeface="Meiryo UI" panose="020B0604030504040204" pitchFamily="50" charset="-128"/>
                          <a:ea typeface="Meiryo UI" panose="020B0604030504040204" pitchFamily="50" charset="-128"/>
                        </a:rPr>
                        <a:t>〇調査結果の分析（過去の調査結果や傾向との比較等）を踏まえて記載する</a:t>
                      </a:r>
                      <a:endParaRPr kumimoji="1" lang="en-US" altLang="ja-JP" sz="900" b="0" kern="1200" dirty="0" smtClean="0">
                        <a:solidFill>
                          <a:schemeClr val="tx1"/>
                        </a:solidFill>
                        <a:latin typeface="Meiryo UI" panose="020B0604030504040204" pitchFamily="50" charset="-128"/>
                        <a:ea typeface="Meiryo UI" panose="020B0604030504040204" pitchFamily="50" charset="-128"/>
                        <a:cs typeface="+mn-cs"/>
                      </a:endParaRPr>
                    </a:p>
                    <a:p>
                      <a:endParaRPr kumimoji="1" lang="en-US" altLang="ja-JP" sz="900" b="0" kern="1200" dirty="0" smtClean="0">
                        <a:solidFill>
                          <a:schemeClr val="tx1"/>
                        </a:solidFill>
                        <a:latin typeface="Meiryo UI" panose="020B0604030504040204" pitchFamily="50" charset="-128"/>
                        <a:ea typeface="Meiryo UI" panose="020B0604030504040204" pitchFamily="50" charset="-128"/>
                        <a:cs typeface="+mn-cs"/>
                      </a:endParaRPr>
                    </a:p>
                  </a:txBody>
                  <a:tcPr marL="57417" marR="57417" marT="28709" marB="28709"/>
                </a:tc>
                <a:extLst>
                  <a:ext uri="{0D108BD9-81ED-4DB2-BD59-A6C34878D82A}">
                    <a16:rowId xmlns:a16="http://schemas.microsoft.com/office/drawing/2014/main" val="10000"/>
                  </a:ext>
                </a:extLst>
              </a:tr>
            </a:tbl>
          </a:graphicData>
        </a:graphic>
      </p:graphicFrame>
      <p:sp>
        <p:nvSpPr>
          <p:cNvPr id="14" name="下矢印 13"/>
          <p:cNvSpPr/>
          <p:nvPr/>
        </p:nvSpPr>
        <p:spPr>
          <a:xfrm>
            <a:off x="2791633" y="7473280"/>
            <a:ext cx="1246292" cy="199407"/>
          </a:xfrm>
          <a:prstGeom prst="downArrow">
            <a:avLst/>
          </a:prstGeom>
          <a:solidFill>
            <a:schemeClr val="accent5">
              <a:lumMod val="40000"/>
              <a:lumOff val="6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a:endParaRPr lang="ja-JP" altLang="en-US" sz="1261"/>
          </a:p>
        </p:txBody>
      </p:sp>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14</a:t>
            </a:fld>
            <a:endParaRPr kumimoji="1" lang="ja-JP" altLang="en-US"/>
          </a:p>
        </p:txBody>
      </p:sp>
      <p:sp>
        <p:nvSpPr>
          <p:cNvPr id="16" name="角丸四角形 15"/>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61</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66</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17" name="グループ化 16"/>
          <p:cNvGrpSpPr/>
          <p:nvPr/>
        </p:nvGrpSpPr>
        <p:grpSpPr>
          <a:xfrm>
            <a:off x="4257368" y="128464"/>
            <a:ext cx="2484000" cy="298059"/>
            <a:chOff x="7298941" y="139718"/>
            <a:chExt cx="2484000" cy="298059"/>
          </a:xfrm>
        </p:grpSpPr>
        <p:sp>
          <p:nvSpPr>
            <p:cNvPr id="18" name="ホームベース 17"/>
            <p:cNvSpPr/>
            <p:nvPr/>
          </p:nvSpPr>
          <p:spPr>
            <a:xfrm>
              <a:off x="7301825"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STEP3-1</a:t>
              </a:r>
            </a:p>
          </p:txBody>
        </p:sp>
        <p:sp>
          <p:nvSpPr>
            <p:cNvPr id="20" name="ホームベース 19"/>
            <p:cNvSpPr/>
            <p:nvPr/>
          </p:nvSpPr>
          <p:spPr>
            <a:xfrm>
              <a:off x="7298941" y="139718"/>
              <a:ext cx="2484000" cy="144000"/>
            </a:xfrm>
            <a:prstGeom prst="homePlate">
              <a:avLst>
                <a:gd name="adj" fmla="val 29722"/>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dirty="0">
                  <a:solidFill>
                    <a:srgbClr val="FFFFFF"/>
                  </a:solidFill>
                  <a:latin typeface="Meiryo UI" panose="020B0604030504040204" pitchFamily="50" charset="-128"/>
                  <a:ea typeface="Meiryo UI" panose="020B0604030504040204" pitchFamily="50" charset="-128"/>
                </a:rPr>
                <a:t>３</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ホームベース 20"/>
            <p:cNvSpPr/>
            <p:nvPr/>
          </p:nvSpPr>
          <p:spPr>
            <a:xfrm>
              <a:off x="8118510"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STEP3-2</a:t>
              </a:r>
            </a:p>
          </p:txBody>
        </p:sp>
        <p:sp>
          <p:nvSpPr>
            <p:cNvPr id="29" name="ホームベース 28"/>
            <p:cNvSpPr/>
            <p:nvPr/>
          </p:nvSpPr>
          <p:spPr>
            <a:xfrm>
              <a:off x="8950836" y="293777"/>
              <a:ext cx="828000" cy="144000"/>
            </a:xfrm>
            <a:prstGeom prst="homePlate">
              <a:avLst>
                <a:gd name="adj" fmla="val 29722"/>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STEP3-3</a:t>
              </a:r>
            </a:p>
          </p:txBody>
        </p:sp>
      </p:grpSp>
      <p:sp>
        <p:nvSpPr>
          <p:cNvPr id="30"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6750571"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smtClean="0">
                <a:solidFill>
                  <a:srgbClr val="000000"/>
                </a:solidFill>
                <a:latin typeface="Meiryo UI" panose="020B0604030504040204" pitchFamily="50" charset="-128"/>
                <a:ea typeface="Meiryo UI" panose="020B0604030504040204" pitchFamily="50" charset="-128"/>
              </a:rPr>
              <a:t>３</a:t>
            </a:r>
            <a:r>
              <a:rPr lang="ja-JP" altLang="en-US" sz="900" dirty="0">
                <a:solidFill>
                  <a:srgbClr val="000000"/>
                </a:solidFill>
                <a:latin typeface="Meiryo UI" panose="020B0604030504040204" pitchFamily="50" charset="-128"/>
                <a:ea typeface="Meiryo UI" panose="020B0604030504040204" pitchFamily="50" charset="-128"/>
              </a:rPr>
              <a:t>　</a:t>
            </a:r>
            <a:r>
              <a:rPr lang="ja-JP" altLang="en-US" sz="900" dirty="0" smtClean="0">
                <a:solidFill>
                  <a:srgbClr val="000000"/>
                </a:solidFill>
                <a:latin typeface="Meiryo UI" panose="020B0604030504040204" pitchFamily="50" charset="-128"/>
                <a:ea typeface="Meiryo UI" panose="020B0604030504040204" pitchFamily="50" charset="-128"/>
              </a:rPr>
              <a:t>主観調査による地域特性の把握</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3-3</a:t>
            </a:r>
            <a:r>
              <a:rPr lang="ja-JP" altLang="en-US" sz="1200" dirty="0" smtClean="0">
                <a:solidFill>
                  <a:srgbClr val="000000"/>
                </a:solidFill>
                <a:latin typeface="Meiryo UI" panose="020B0604030504040204" pitchFamily="50" charset="-128"/>
                <a:ea typeface="Meiryo UI" panose="020B0604030504040204" pitchFamily="50" charset="-128"/>
              </a:rPr>
              <a:t>　調査の実施・結果の整理</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600" b="1" dirty="0" smtClean="0">
                <a:solidFill>
                  <a:srgbClr val="000000"/>
                </a:solidFill>
                <a:latin typeface="Meiryo UI" panose="020B0604030504040204" pitchFamily="50" charset="-128"/>
                <a:ea typeface="Meiryo UI" panose="020B0604030504040204" pitchFamily="50" charset="-128"/>
              </a:rPr>
              <a:t>実施した調査の結果と今後の検討方針をまとめる</a:t>
            </a:r>
            <a:endParaRPr lang="ja-JP" altLang="en-US" sz="2400" b="1" dirty="0">
              <a:solidFill>
                <a:srgbClr val="000000"/>
              </a:solidFill>
              <a:latin typeface="Meiryo UI" panose="020B0604030504040204" pitchFamily="50" charset="-128"/>
              <a:ea typeface="Meiryo UI" panose="020B0604030504040204" pitchFamily="50" charset="-128"/>
            </a:endParaRPr>
          </a:p>
        </p:txBody>
      </p:sp>
      <p:sp>
        <p:nvSpPr>
          <p:cNvPr id="31" name="正方形/長方形 30"/>
          <p:cNvSpPr/>
          <p:nvPr/>
        </p:nvSpPr>
        <p:spPr>
          <a:xfrm>
            <a:off x="332656" y="776536"/>
            <a:ext cx="6192688" cy="72008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lang="ja-JP" altLang="en-US" sz="1050" dirty="0">
                <a:solidFill>
                  <a:srgbClr val="000000"/>
                </a:solidFill>
                <a:latin typeface="Meiryo UI" panose="020B0604030504040204" pitchFamily="50" charset="-128"/>
                <a:ea typeface="Meiryo UI" panose="020B0604030504040204" pitchFamily="50" charset="-128"/>
                <a:cs typeface="Arial"/>
              </a:rPr>
              <a:t>調査</a:t>
            </a:r>
            <a:r>
              <a:rPr lang="ja-JP" altLang="en-US" sz="1050" dirty="0" smtClean="0">
                <a:solidFill>
                  <a:srgbClr val="000000"/>
                </a:solidFill>
                <a:latin typeface="Meiryo UI" panose="020B0604030504040204" pitchFamily="50" charset="-128"/>
                <a:ea typeface="Meiryo UI" panose="020B0604030504040204" pitchFamily="50" charset="-128"/>
                <a:cs typeface="Arial"/>
              </a:rPr>
              <a:t>の設計及び結果について、以下のシートに調査１枚につき１枚ずつでまとめる</a:t>
            </a:r>
            <a:endParaRPr lang="en-US" altLang="ja-JP" sz="1050" dirty="0" smtClean="0">
              <a:solidFill>
                <a:srgbClr val="000000"/>
              </a:solidFill>
              <a:latin typeface="Meiryo UI" panose="020B0604030504040204" pitchFamily="50" charset="-128"/>
              <a:ea typeface="Meiryo UI" panose="020B0604030504040204" pitchFamily="50" charset="-128"/>
              <a:cs typeface="Arial"/>
            </a:endParaRPr>
          </a:p>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rPr>
              <a:t>調査</a:t>
            </a: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によって得られた結果とこれを踏まえた分析（過去の類似調査等との比較など）を踏まえて、仮説との整合性を確かめながら今後の検討方針（検討を更に進める、検討の方向性を変える　等）を記載する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Tree>
    <p:extLst>
      <p:ext uri="{BB962C8B-B14F-4D97-AF65-F5344CB8AC3E}">
        <p14:creationId xmlns:p14="http://schemas.microsoft.com/office/powerpoint/2010/main" val="40312153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テキスト プレースホルダー 2">
            <a:extLst>
              <a:ext uri="{FF2B5EF4-FFF2-40B4-BE49-F238E27FC236}">
                <a16:creationId xmlns:a16="http://schemas.microsoft.com/office/drawing/2014/main" id="{E10B3E36-44C3-4B37-8DFD-FDC3421AEDAC}"/>
              </a:ext>
            </a:extLst>
          </p:cNvPr>
          <p:cNvSpPr>
            <a:spLocks noGrp="1"/>
          </p:cNvSpPr>
          <p:nvPr>
            <p:ph type="body" sz="quarter" idx="11"/>
          </p:nvPr>
        </p:nvSpPr>
        <p:spPr>
          <a:xfrm>
            <a:off x="201598" y="3728864"/>
            <a:ext cx="6481143" cy="1096737"/>
          </a:xfrm>
          <a:prstGeom prst="rect">
            <a:avLst/>
          </a:prstGeom>
        </p:spPr>
        <p:txBody>
          <a:bodyPr anchor="ctr">
            <a:normAutofit/>
          </a:bodyPr>
          <a:lstStyle/>
          <a:p>
            <a:pPr marL="0" indent="0" algn="ctr">
              <a:spcBef>
                <a:spcPts val="0"/>
              </a:spcBef>
              <a:spcAft>
                <a:spcPts val="415"/>
              </a:spcAft>
              <a:buNone/>
            </a:pPr>
            <a:r>
              <a:rPr lang="en-US" altLang="ja-JP" sz="2000" b="1" dirty="0" smtClean="0">
                <a:latin typeface="Meiryo UI" panose="020B0604030504040204" pitchFamily="50" charset="-128"/>
                <a:ea typeface="Meiryo UI" panose="020B0604030504040204" pitchFamily="50" charset="-128"/>
              </a:rPr>
              <a:t>STEP</a:t>
            </a:r>
            <a:r>
              <a:rPr lang="ja-JP" altLang="en-US" sz="2000" b="1" dirty="0">
                <a:latin typeface="Meiryo UI" panose="020B0604030504040204" pitchFamily="50" charset="-128"/>
                <a:ea typeface="Meiryo UI" panose="020B0604030504040204" pitchFamily="50" charset="-128"/>
              </a:rPr>
              <a:t>４　</a:t>
            </a:r>
            <a:r>
              <a:rPr lang="ja-JP" altLang="en-US" sz="2000" b="1" dirty="0" smtClean="0">
                <a:latin typeface="Meiryo UI" panose="020B0604030504040204" pitchFamily="50" charset="-128"/>
                <a:ea typeface="Meiryo UI" panose="020B0604030504040204" pitchFamily="50" charset="-128"/>
              </a:rPr>
              <a:t>地域の強み・課題の分析</a:t>
            </a:r>
            <a:endParaRPr lang="ja-JP" altLang="en-US" sz="2000" b="1" dirty="0">
              <a:latin typeface="Meiryo UI" panose="020B0604030504040204" pitchFamily="50" charset="-128"/>
              <a:ea typeface="Meiryo UI" panose="020B0604030504040204" pitchFamily="50" charset="-128"/>
            </a:endParaRPr>
          </a:p>
        </p:txBody>
      </p:sp>
      <p:grpSp>
        <p:nvGrpSpPr>
          <p:cNvPr id="15" name="グループ化 14"/>
          <p:cNvGrpSpPr/>
          <p:nvPr/>
        </p:nvGrpSpPr>
        <p:grpSpPr>
          <a:xfrm>
            <a:off x="4500115" y="91989"/>
            <a:ext cx="2261573" cy="304187"/>
            <a:chOff x="6897216" y="-540585"/>
            <a:chExt cx="3240512" cy="378330"/>
          </a:xfrm>
        </p:grpSpPr>
        <p:sp>
          <p:nvSpPr>
            <p:cNvPr id="16" name="ホームベース 15"/>
            <p:cNvSpPr/>
            <p:nvPr/>
          </p:nvSpPr>
          <p:spPr>
            <a:xfrm>
              <a:off x="7437184"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STEP2</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ホームベース 16"/>
            <p:cNvSpPr/>
            <p:nvPr/>
          </p:nvSpPr>
          <p:spPr>
            <a:xfrm>
              <a:off x="6897216"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ホームベース 17"/>
            <p:cNvSpPr/>
            <p:nvPr/>
          </p:nvSpPr>
          <p:spPr>
            <a:xfrm>
              <a:off x="7977336" y="-540585"/>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STEP3</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ホームベース 18"/>
            <p:cNvSpPr/>
            <p:nvPr/>
          </p:nvSpPr>
          <p:spPr>
            <a:xfrm>
              <a:off x="8517456" y="-531440"/>
              <a:ext cx="540000" cy="369185"/>
            </a:xfrm>
            <a:prstGeom prst="homePlate">
              <a:avLst>
                <a:gd name="adj" fmla="val 29722"/>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STEP4</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ホームベース 19"/>
            <p:cNvSpPr/>
            <p:nvPr/>
          </p:nvSpPr>
          <p:spPr>
            <a:xfrm>
              <a:off x="9057456" y="-531439"/>
              <a:ext cx="540000" cy="369184"/>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STEP5</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ホームベース 20"/>
            <p:cNvSpPr/>
            <p:nvPr/>
          </p:nvSpPr>
          <p:spPr>
            <a:xfrm>
              <a:off x="9597728" y="-531439"/>
              <a:ext cx="540000" cy="369184"/>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STEP6</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2" name="スライド番号プレースホルダー 1"/>
          <p:cNvSpPr>
            <a:spLocks noGrp="1"/>
          </p:cNvSpPr>
          <p:nvPr>
            <p:ph type="sldNum" sz="quarter" idx="4"/>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582A7668-28FA-432C-9178-0258091D64ED}" type="slidenum">
              <a:rPr kumimoji="1" lang="ja-JP" altLang="en-US" sz="675"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15</a:t>
            </a:fld>
            <a:endParaRPr kumimoji="1" lang="ja-JP" altLang="en-US" sz="675"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1" name="角丸四角形 10"/>
          <p:cNvSpPr/>
          <p:nvPr/>
        </p:nvSpPr>
        <p:spPr>
          <a:xfrm>
            <a:off x="1628800" y="4476639"/>
            <a:ext cx="3600000" cy="36000"/>
          </a:xfrm>
          <a:prstGeom prst="roundRect">
            <a:avLst>
              <a:gd name="adj" fmla="val 50000"/>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1" lang="ja-JP" altLang="en-US" sz="1822"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2" name="テキスト ボックス 11"/>
          <p:cNvSpPr txBox="1"/>
          <p:nvPr/>
        </p:nvSpPr>
        <p:spPr>
          <a:xfrm>
            <a:off x="1340768" y="7329264"/>
            <a:ext cx="4176464" cy="936104"/>
          </a:xfrm>
          <a:prstGeom prst="rect">
            <a:avLst/>
          </a:prstGeom>
          <a:noFill/>
          <a:ln>
            <a:solidFill>
              <a:schemeClr val="bg1">
                <a:lumMod val="65000"/>
              </a:schemeClr>
            </a:solidFill>
            <a:prstDash val="sysDot"/>
          </a:ln>
        </p:spPr>
        <p:txBody>
          <a:bodyPr wrap="square" rtlCol="0" anchor="ctr">
            <a:noAutofit/>
          </a:bodyPr>
          <a:lstStyle/>
          <a:p>
            <a:pPr marL="0" marR="0" lvl="0" indent="0" algn="l" defTabSz="925880" rtl="0" eaLnBrk="1" fontAlgn="auto" latinLnBrk="0" hangingPunct="1">
              <a:lnSpc>
                <a:spcPct val="100000"/>
              </a:lnSpc>
              <a:spcBef>
                <a:spcPts val="600"/>
              </a:spcBef>
              <a:spcAft>
                <a:spcPts val="0"/>
              </a:spcAft>
              <a:buClrTx/>
              <a:buSzTx/>
              <a:buFontTx/>
              <a:buNone/>
              <a:tabLst/>
              <a:defRPr/>
            </a:pPr>
            <a:r>
              <a:rPr kumimoji="1" lang="ja-JP" altLang="en-US" sz="1400" b="0" i="0" u="none" strike="noStrike" kern="1200" cap="none" spc="0" normalizeH="0" baseline="0" noProof="0" dirty="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　</a:t>
            </a:r>
            <a:r>
              <a:rPr kumimoji="1" lang="ja-JP" altLang="en-US"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作業時期：</a:t>
            </a:r>
            <a:endParaRPr kumimoji="1" lang="en-US" altLang="ja-JP"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925880" rtl="0" eaLnBrk="1" fontAlgn="auto" latinLnBrk="0" hangingPunct="1">
              <a:lnSpc>
                <a:spcPct val="100000"/>
              </a:lnSpc>
              <a:spcBef>
                <a:spcPts val="600"/>
              </a:spcBef>
              <a:spcAft>
                <a:spcPts val="0"/>
              </a:spcAft>
              <a:buClrTx/>
              <a:buSzTx/>
              <a:buFontTx/>
              <a:buNone/>
              <a:tabLst/>
              <a:defRPr/>
            </a:pPr>
            <a:r>
              <a:rPr kumimoji="1" lang="ja-JP" altLang="en-US"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　（目安）</a:t>
            </a:r>
            <a:endParaRPr kumimoji="1" lang="ja-JP" altLang="en-US" sz="1400" b="0" i="0" u="none" strike="noStrike" kern="1200" cap="none" spc="0" normalizeH="0" baseline="0" noProof="0" dirty="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3215150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p:cNvSpPr/>
          <p:nvPr/>
        </p:nvSpPr>
        <p:spPr>
          <a:xfrm>
            <a:off x="3417943" y="1688072"/>
            <a:ext cx="2293178" cy="260455"/>
          </a:xfrm>
          <a:prstGeom prst="round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969"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1" lang="ja-JP" altLang="en-US" sz="969"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３の調査結果を踏まえて記載更新</a:t>
            </a:r>
          </a:p>
        </p:txBody>
      </p:sp>
      <p:sp>
        <p:nvSpPr>
          <p:cNvPr id="10" name="角丸四角形 9"/>
          <p:cNvSpPr/>
          <p:nvPr/>
        </p:nvSpPr>
        <p:spPr>
          <a:xfrm>
            <a:off x="1412776" y="1688071"/>
            <a:ext cx="1844513" cy="260455"/>
          </a:xfrm>
          <a:prstGeom prst="round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marL="0" marR="0" lvl="0" indent="0" algn="ctr" defTabSz="640987" rtl="0" eaLnBrk="1" fontAlgn="auto" latinLnBrk="0" hangingPunct="1">
              <a:lnSpc>
                <a:spcPct val="100000"/>
              </a:lnSpc>
              <a:spcBef>
                <a:spcPts val="0"/>
              </a:spcBef>
              <a:spcAft>
                <a:spcPts val="0"/>
              </a:spcAft>
              <a:buClrTx/>
              <a:buSzTx/>
              <a:buFontTx/>
              <a:buNone/>
              <a:tabLst/>
              <a:defRPr/>
            </a:pPr>
            <a:r>
              <a:rPr kumimoji="1" lang="en-US" altLang="ja-JP" sz="1108"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1" lang="ja-JP" altLang="en-US" sz="1108"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２で作成</a:t>
            </a:r>
            <a:endParaRPr kumimoji="1" lang="en-US" altLang="ja-JP" sz="1108"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aphicFrame>
        <p:nvGraphicFramePr>
          <p:cNvPr id="7" name="表 6"/>
          <p:cNvGraphicFramePr>
            <a:graphicFrameLocks noGrp="1"/>
          </p:cNvGraphicFramePr>
          <p:nvPr>
            <p:extLst>
              <p:ext uri="{D42A27DB-BD31-4B8C-83A1-F6EECF244321}">
                <p14:modId xmlns:p14="http://schemas.microsoft.com/office/powerpoint/2010/main" val="2125068247"/>
              </p:ext>
            </p:extLst>
          </p:nvPr>
        </p:nvGraphicFramePr>
        <p:xfrm>
          <a:off x="314722" y="2028537"/>
          <a:ext cx="6282790" cy="3983530"/>
        </p:xfrm>
        <a:graphic>
          <a:graphicData uri="http://schemas.openxmlformats.org/drawingml/2006/table">
            <a:tbl>
              <a:tblPr firstRow="1" bandRow="1"/>
              <a:tblGrid>
                <a:gridCol w="423739">
                  <a:extLst>
                    <a:ext uri="{9D8B030D-6E8A-4147-A177-3AD203B41FA5}">
                      <a16:colId xmlns:a16="http://schemas.microsoft.com/office/drawing/2014/main" val="2425823937"/>
                    </a:ext>
                  </a:extLst>
                </a:gridCol>
                <a:gridCol w="423739">
                  <a:extLst>
                    <a:ext uri="{9D8B030D-6E8A-4147-A177-3AD203B41FA5}">
                      <a16:colId xmlns:a16="http://schemas.microsoft.com/office/drawing/2014/main" val="67698552"/>
                    </a:ext>
                  </a:extLst>
                </a:gridCol>
                <a:gridCol w="2243077">
                  <a:extLst>
                    <a:ext uri="{9D8B030D-6E8A-4147-A177-3AD203B41FA5}">
                      <a16:colId xmlns:a16="http://schemas.microsoft.com/office/drawing/2014/main" val="276225807"/>
                    </a:ext>
                  </a:extLst>
                </a:gridCol>
                <a:gridCol w="2243077">
                  <a:extLst>
                    <a:ext uri="{9D8B030D-6E8A-4147-A177-3AD203B41FA5}">
                      <a16:colId xmlns:a16="http://schemas.microsoft.com/office/drawing/2014/main" val="4018947837"/>
                    </a:ext>
                  </a:extLst>
                </a:gridCol>
                <a:gridCol w="949158">
                  <a:extLst>
                    <a:ext uri="{9D8B030D-6E8A-4147-A177-3AD203B41FA5}">
                      <a16:colId xmlns:a16="http://schemas.microsoft.com/office/drawing/2014/main" val="784286461"/>
                    </a:ext>
                  </a:extLst>
                </a:gridCol>
              </a:tblGrid>
              <a:tr h="383530">
                <a:tc gridSpan="2">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rgbClr val="FFFFFF"/>
                          </a:solidFill>
                          <a:latin typeface="Meiryo UI" panose="020B0604030504040204" pitchFamily="50" charset="-128"/>
                          <a:ea typeface="Meiryo UI" panose="020B0604030504040204" pitchFamily="50" charset="-128"/>
                        </a:rPr>
                        <a:t>出生に</a:t>
                      </a:r>
                      <a:endParaRPr kumimoji="1" lang="en-US" altLang="ja-JP" sz="1000" dirty="0" smtClean="0">
                        <a:solidFill>
                          <a:srgbClr val="FFFFFF"/>
                        </a:solidFill>
                        <a:latin typeface="Meiryo UI" panose="020B0604030504040204" pitchFamily="50" charset="-128"/>
                        <a:ea typeface="Meiryo UI" panose="020B0604030504040204" pitchFamily="50" charset="-128"/>
                      </a:endParaRPr>
                    </a:p>
                    <a:p>
                      <a:pPr algn="ctr"/>
                      <a:r>
                        <a:rPr kumimoji="1" lang="ja-JP" altLang="en-US" sz="1000" dirty="0" smtClean="0">
                          <a:solidFill>
                            <a:srgbClr val="FFFFFF"/>
                          </a:solidFill>
                          <a:latin typeface="Meiryo UI" panose="020B0604030504040204" pitchFamily="50" charset="-128"/>
                          <a:ea typeface="Meiryo UI" panose="020B0604030504040204" pitchFamily="50" charset="-128"/>
                        </a:rPr>
                        <a:t>関連する指標</a:t>
                      </a:r>
                      <a:endParaRPr kumimoji="1" lang="ja-JP" altLang="en-US" sz="1000" dirty="0">
                        <a:solidFill>
                          <a:srgbClr val="FFFFFF"/>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endParaRPr kumimoji="1" lang="ja-JP" altLang="en-US"/>
                    </a:p>
                  </a:txBody>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chemeClr val="bg1"/>
                          </a:solidFill>
                          <a:latin typeface="Meiryo UI" panose="020B0604030504040204" pitchFamily="50" charset="-128"/>
                          <a:ea typeface="Meiryo UI" panose="020B0604030504040204" pitchFamily="50" charset="-128"/>
                        </a:rPr>
                        <a:t>出生に関連する指標の特徴</a:t>
                      </a:r>
                      <a:endParaRPr kumimoji="1" lang="en-US" altLang="ja-JP" sz="1000" dirty="0" smtClean="0">
                        <a:solidFill>
                          <a:schemeClr val="bg1"/>
                        </a:solidFill>
                        <a:latin typeface="Meiryo UI" panose="020B0604030504040204" pitchFamily="50" charset="-128"/>
                        <a:ea typeface="Meiryo UI" panose="020B0604030504040204" pitchFamily="50"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bg1"/>
                          </a:solidFill>
                          <a:latin typeface="Meiryo UI" panose="020B0604030504040204" pitchFamily="50" charset="-128"/>
                          <a:ea typeface="Meiryo UI" panose="020B0604030504040204" pitchFamily="50" charset="-128"/>
                        </a:rPr>
                        <a:t>客観分析：県・全国値との比較／経年比較</a:t>
                      </a:r>
                      <a:endParaRPr kumimoji="1" lang="ja-JP" altLang="en-US" sz="1000" b="0" dirty="0" smtClean="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chemeClr val="bg1"/>
                          </a:solidFill>
                          <a:latin typeface="Meiryo UI" panose="020B0604030504040204" pitchFamily="50" charset="-128"/>
                          <a:ea typeface="Meiryo UI" panose="020B0604030504040204" pitchFamily="50" charset="-128"/>
                        </a:rPr>
                        <a:t>地域の様々な指標を踏まえた</a:t>
                      </a:r>
                      <a:endParaRPr kumimoji="1" lang="en-US" altLang="ja-JP" sz="1000"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00" dirty="0" smtClean="0">
                          <a:solidFill>
                            <a:schemeClr val="bg1"/>
                          </a:solidFill>
                          <a:latin typeface="Meiryo UI" panose="020B0604030504040204" pitchFamily="50" charset="-128"/>
                          <a:ea typeface="Meiryo UI" panose="020B0604030504040204" pitchFamily="50" charset="-128"/>
                        </a:rPr>
                        <a:t>出生に関連する指標の要因仮説</a:t>
                      </a:r>
                      <a:endParaRPr kumimoji="1" lang="ja-JP" altLang="en-US" sz="1000"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chemeClr val="bg1"/>
                          </a:solidFill>
                          <a:latin typeface="Meiryo UI" panose="020B0604030504040204" pitchFamily="50" charset="-128"/>
                          <a:ea typeface="Meiryo UI" panose="020B0604030504040204" pitchFamily="50" charset="-128"/>
                        </a:rPr>
                        <a:t>参照した</a:t>
                      </a:r>
                      <a:endParaRPr kumimoji="1" lang="en-US" altLang="ja-JP" sz="1000"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00" dirty="0" smtClean="0">
                          <a:solidFill>
                            <a:schemeClr val="bg1"/>
                          </a:solidFill>
                          <a:latin typeface="Meiryo UI" panose="020B0604030504040204" pitchFamily="50" charset="-128"/>
                          <a:ea typeface="Meiryo UI" panose="020B0604030504040204" pitchFamily="50" charset="-128"/>
                        </a:rPr>
                        <a:t>データ</a:t>
                      </a:r>
                      <a:endParaRPr kumimoji="1" lang="ja-JP" altLang="en-US" sz="1000"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697199434"/>
                  </a:ext>
                </a:extLst>
              </a:tr>
              <a:tr h="900000">
                <a:tc gridSpan="2">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有配偶率</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hMerge="1">
                  <a:txBody>
                    <a:bodyPr/>
                    <a:lstStyle/>
                    <a:p>
                      <a:endParaRPr kumimoji="1" lang="ja-JP" altLang="en-US"/>
                    </a:p>
                  </a:txBody>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None/>
                      </a:pPr>
                      <a:r>
                        <a:rPr kumimoji="1" lang="ja-JP" altLang="en-US" sz="800" b="0" dirty="0" smtClean="0">
                          <a:solidFill>
                            <a:schemeClr val="tx1"/>
                          </a:solidFill>
                          <a:latin typeface="Meiryo UI" panose="020B0604030504040204" pitchFamily="50" charset="-128"/>
                          <a:ea typeface="Meiryo UI" panose="020B0604030504040204" pitchFamily="50" charset="-128"/>
                        </a:rPr>
                        <a:t>（例）</a:t>
                      </a:r>
                      <a:r>
                        <a:rPr kumimoji="1" lang="en-US" altLang="ja-JP" sz="800" b="0" dirty="0" smtClean="0">
                          <a:solidFill>
                            <a:schemeClr val="tx1"/>
                          </a:solidFill>
                          <a:latin typeface="Meiryo UI" panose="020B0604030504040204" pitchFamily="50" charset="-128"/>
                          <a:ea typeface="Meiryo UI" panose="020B0604030504040204" pitchFamily="50" charset="-128"/>
                        </a:rPr>
                        <a:t>20</a:t>
                      </a:r>
                      <a:r>
                        <a:rPr kumimoji="1" lang="ja-JP" altLang="en-US" sz="800" b="0" dirty="0" smtClean="0">
                          <a:solidFill>
                            <a:schemeClr val="tx1"/>
                          </a:solidFill>
                          <a:latin typeface="Meiryo UI" panose="020B0604030504040204" pitchFamily="50" charset="-128"/>
                          <a:ea typeface="Meiryo UI" panose="020B0604030504040204" pitchFamily="50" charset="-128"/>
                        </a:rPr>
                        <a:t>～</a:t>
                      </a:r>
                      <a:r>
                        <a:rPr kumimoji="1" lang="en-US" altLang="ja-JP" sz="800" b="0" dirty="0" smtClean="0">
                          <a:solidFill>
                            <a:schemeClr val="tx1"/>
                          </a:solidFill>
                          <a:latin typeface="Meiryo UI" panose="020B0604030504040204" pitchFamily="50" charset="-128"/>
                          <a:ea typeface="Meiryo UI" panose="020B0604030504040204" pitchFamily="50" charset="-128"/>
                        </a:rPr>
                        <a:t>30</a:t>
                      </a:r>
                      <a:r>
                        <a:rPr kumimoji="1" lang="ja-JP" altLang="en-US" sz="800" b="0" dirty="0" smtClean="0">
                          <a:solidFill>
                            <a:schemeClr val="tx1"/>
                          </a:solidFill>
                          <a:latin typeface="Meiryo UI" panose="020B0604030504040204" pitchFamily="50" charset="-128"/>
                          <a:ea typeface="Meiryo UI" panose="020B0604030504040204" pitchFamily="50" charset="-128"/>
                        </a:rPr>
                        <a:t>代前半で結婚している割合が、全国や県平均と比べて</a:t>
                      </a:r>
                      <a:r>
                        <a:rPr kumimoji="1" lang="en-US" altLang="ja-JP" sz="800" b="0" dirty="0" smtClean="0">
                          <a:solidFill>
                            <a:schemeClr val="tx1"/>
                          </a:solidFill>
                          <a:latin typeface="Meiryo UI" panose="020B0604030504040204" pitchFamily="50" charset="-128"/>
                          <a:ea typeface="Meiryo UI" panose="020B0604030504040204" pitchFamily="50" charset="-128"/>
                        </a:rPr>
                        <a:t>10</a:t>
                      </a:r>
                      <a:r>
                        <a:rPr kumimoji="1" lang="ja-JP" altLang="en-US" sz="800" b="0" dirty="0" smtClean="0">
                          <a:solidFill>
                            <a:schemeClr val="tx1"/>
                          </a:solidFill>
                          <a:latin typeface="Meiryo UI" panose="020B0604030504040204" pitchFamily="50" charset="-128"/>
                          <a:ea typeface="Meiryo UI" panose="020B0604030504040204" pitchFamily="50" charset="-128"/>
                        </a:rPr>
                        <a:t>％以上低い</a:t>
                      </a:r>
                      <a:endParaRPr kumimoji="1" lang="en-US" altLang="ja-JP" sz="800" b="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None/>
                      </a:pPr>
                      <a:r>
                        <a:rPr kumimoji="1" lang="ja-JP" altLang="en-US" sz="800" b="0" dirty="0" smtClean="0">
                          <a:solidFill>
                            <a:schemeClr val="tx1"/>
                          </a:solidFill>
                          <a:latin typeface="Meiryo UI" panose="020B0604030504040204" pitchFamily="50" charset="-128"/>
                          <a:ea typeface="Meiryo UI" panose="020B0604030504040204" pitchFamily="50" charset="-128"/>
                        </a:rPr>
                        <a:t>（例）女性の正規雇用者比率が高いことがわかった。製造業で多くの若い女性が働いているが、労働環境に問題があるのではないか。</a:t>
                      </a: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700" dirty="0">
                        <a:solidFill>
                          <a:schemeClr val="tx1"/>
                        </a:solidFill>
                        <a:latin typeface="Meiryo UI" panose="020B0604030504040204" pitchFamily="50" charset="-128"/>
                        <a:ea typeface="Meiryo UI" panose="020B0604030504040204" pitchFamily="50" charset="-128"/>
                      </a:endParaRPr>
                    </a:p>
                  </a:txBody>
                  <a:tcPr marL="22605" marR="22605" marT="22605" marB="22605">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810651"/>
                  </a:ext>
                </a:extLst>
              </a:tr>
              <a:tr h="900000">
                <a:tc rowSpan="3">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合計特殊出生率／有配偶出生率</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一人目</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700" dirty="0">
                        <a:solidFill>
                          <a:schemeClr val="tx1"/>
                        </a:solidFill>
                        <a:latin typeface="Meiryo UI" panose="020B0604030504040204" pitchFamily="50" charset="-128"/>
                        <a:ea typeface="Meiryo UI" panose="020B0604030504040204" pitchFamily="50" charset="-128"/>
                      </a:endParaRPr>
                    </a:p>
                  </a:txBody>
                  <a:tcPr marL="22605" marR="22605" marT="22605" marB="22605">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78451620"/>
                  </a:ext>
                </a:extLst>
              </a:tr>
              <a:tr h="900000">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二人目</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700" dirty="0">
                        <a:solidFill>
                          <a:schemeClr val="tx1"/>
                        </a:solidFill>
                        <a:latin typeface="Meiryo UI" panose="020B0604030504040204" pitchFamily="50" charset="-128"/>
                        <a:ea typeface="Meiryo UI" panose="020B0604030504040204" pitchFamily="50" charset="-128"/>
                      </a:endParaRPr>
                    </a:p>
                  </a:txBody>
                  <a:tcPr marL="22605" marR="22605" marT="22605" marB="22605">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02306388"/>
                  </a:ext>
                </a:extLst>
              </a:tr>
              <a:tr h="900000">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三人以上</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Char char="•"/>
                      </a:pP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700" dirty="0">
                        <a:solidFill>
                          <a:schemeClr val="tx1"/>
                        </a:solidFill>
                        <a:latin typeface="Meiryo UI" panose="020B0604030504040204" pitchFamily="50" charset="-128"/>
                        <a:ea typeface="Meiryo UI" panose="020B0604030504040204" pitchFamily="50" charset="-128"/>
                      </a:endParaRPr>
                    </a:p>
                  </a:txBody>
                  <a:tcPr marL="22605" marR="22605" marT="22605" marB="22605">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65551213"/>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572055708"/>
              </p:ext>
            </p:extLst>
          </p:nvPr>
        </p:nvGraphicFramePr>
        <p:xfrm>
          <a:off x="316893" y="6324052"/>
          <a:ext cx="6282790" cy="1800000"/>
        </p:xfrm>
        <a:graphic>
          <a:graphicData uri="http://schemas.openxmlformats.org/drawingml/2006/table">
            <a:tbl>
              <a:tblPr firstRow="1" bandRow="1"/>
              <a:tblGrid>
                <a:gridCol w="423739">
                  <a:extLst>
                    <a:ext uri="{9D8B030D-6E8A-4147-A177-3AD203B41FA5}">
                      <a16:colId xmlns:a16="http://schemas.microsoft.com/office/drawing/2014/main" val="2425823937"/>
                    </a:ext>
                  </a:extLst>
                </a:gridCol>
                <a:gridCol w="423739">
                  <a:extLst>
                    <a:ext uri="{9D8B030D-6E8A-4147-A177-3AD203B41FA5}">
                      <a16:colId xmlns:a16="http://schemas.microsoft.com/office/drawing/2014/main" val="67698552"/>
                    </a:ext>
                  </a:extLst>
                </a:gridCol>
                <a:gridCol w="2243077">
                  <a:extLst>
                    <a:ext uri="{9D8B030D-6E8A-4147-A177-3AD203B41FA5}">
                      <a16:colId xmlns:a16="http://schemas.microsoft.com/office/drawing/2014/main" val="276225807"/>
                    </a:ext>
                  </a:extLst>
                </a:gridCol>
                <a:gridCol w="2243077">
                  <a:extLst>
                    <a:ext uri="{9D8B030D-6E8A-4147-A177-3AD203B41FA5}">
                      <a16:colId xmlns:a16="http://schemas.microsoft.com/office/drawing/2014/main" val="4018947837"/>
                    </a:ext>
                  </a:extLst>
                </a:gridCol>
                <a:gridCol w="949158">
                  <a:extLst>
                    <a:ext uri="{9D8B030D-6E8A-4147-A177-3AD203B41FA5}">
                      <a16:colId xmlns:a16="http://schemas.microsoft.com/office/drawing/2014/main" val="784286461"/>
                    </a:ext>
                  </a:extLst>
                </a:gridCol>
              </a:tblGrid>
              <a:tr h="900000">
                <a:tc rowSpan="2">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転出入</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0" marR="0"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若年層</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0" marR="0"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700" dirty="0">
                        <a:solidFill>
                          <a:schemeClr val="tx1"/>
                        </a:solidFill>
                        <a:latin typeface="Meiryo UI" panose="020B0604030504040204" pitchFamily="50" charset="-128"/>
                        <a:ea typeface="Meiryo UI" panose="020B0604030504040204" pitchFamily="50" charset="-128"/>
                      </a:endParaRPr>
                    </a:p>
                  </a:txBody>
                  <a:tcPr marL="22605" marR="22605" marT="22605" marB="22605">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4773230"/>
                  </a:ext>
                </a:extLst>
              </a:tr>
              <a:tr h="900000">
                <a:tc vMerge="1">
                  <a:txBody>
                    <a:bodyPr/>
                    <a:lstStyle/>
                    <a:p>
                      <a:endParaRPr kumimoji="1" lang="ja-JP" altLang="en-US" sz="1400" b="1" dirty="0">
                        <a:solidFill>
                          <a:srgbClr val="000000"/>
                        </a:solidFill>
                      </a:endParaRPr>
                    </a:p>
                  </a:txBody>
                  <a:tcPr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子育て世代</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0" marR="0"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buFont typeface="Arial" panose="020B0604020202020204" pitchFamily="34" charset="0"/>
                        <a:buChar char="•"/>
                      </a:pPr>
                      <a:endParaRPr kumimoji="1" lang="ja-JP" altLang="en-US" sz="700" dirty="0">
                        <a:solidFill>
                          <a:schemeClr val="tx1"/>
                        </a:solidFill>
                        <a:latin typeface="Meiryo UI" panose="020B0604030504040204" pitchFamily="50" charset="-128"/>
                        <a:ea typeface="Meiryo UI" panose="020B0604030504040204" pitchFamily="50" charset="-128"/>
                      </a:endParaRPr>
                    </a:p>
                  </a:txBody>
                  <a:tcPr marL="22605" marR="22605" marT="22605" marB="22605">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82713445"/>
                  </a:ext>
                </a:extLst>
              </a:tr>
            </a:tbl>
          </a:graphicData>
        </a:graphic>
      </p:graphicFrame>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16</a:t>
            </a:fld>
            <a:endParaRPr kumimoji="1" lang="ja-JP" altLang="en-US"/>
          </a:p>
        </p:txBody>
      </p:sp>
      <p:sp>
        <p:nvSpPr>
          <p:cNvPr id="21" name="角丸四角形 20"/>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69</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72</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22" name="グループ化 21"/>
          <p:cNvGrpSpPr/>
          <p:nvPr/>
        </p:nvGrpSpPr>
        <p:grpSpPr>
          <a:xfrm>
            <a:off x="4257368" y="128464"/>
            <a:ext cx="2484000" cy="298059"/>
            <a:chOff x="7298941" y="139718"/>
            <a:chExt cx="2484000" cy="298059"/>
          </a:xfrm>
        </p:grpSpPr>
        <p:sp>
          <p:nvSpPr>
            <p:cNvPr id="23" name="ホームベース 22"/>
            <p:cNvSpPr/>
            <p:nvPr/>
          </p:nvSpPr>
          <p:spPr>
            <a:xfrm>
              <a:off x="7301825" y="293777"/>
              <a:ext cx="828000" cy="144000"/>
            </a:xfrm>
            <a:prstGeom prst="homePlate">
              <a:avLst>
                <a:gd name="adj" fmla="val 29722"/>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tx1"/>
                  </a:solidFill>
                  <a:effectLst/>
                  <a:uLnTx/>
                  <a:uFillTx/>
                  <a:latin typeface="Meiryo UI" panose="020B0604030504040204" pitchFamily="50" charset="-128"/>
                  <a:ea typeface="Meiryo UI" panose="020B0604030504040204" pitchFamily="50" charset="-128"/>
                  <a:cs typeface="+mn-cs"/>
                </a:rPr>
                <a:t>STEP4-1</a:t>
              </a:r>
            </a:p>
          </p:txBody>
        </p:sp>
        <p:sp>
          <p:nvSpPr>
            <p:cNvPr id="24" name="ホームベース 23"/>
            <p:cNvSpPr/>
            <p:nvPr/>
          </p:nvSpPr>
          <p:spPr>
            <a:xfrm>
              <a:off x="7298941" y="139718"/>
              <a:ext cx="2484000" cy="144000"/>
            </a:xfrm>
            <a:prstGeom prst="homePlate">
              <a:avLst>
                <a:gd name="adj" fmla="val 29722"/>
              </a:avLst>
            </a:prstGeom>
            <a:solidFill>
              <a:srgbClr val="E6AF0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noProof="0" dirty="0">
                  <a:solidFill>
                    <a:srgbClr val="FFFFFF"/>
                  </a:solidFill>
                  <a:latin typeface="Meiryo UI" panose="020B0604030504040204" pitchFamily="50" charset="-128"/>
                  <a:ea typeface="Meiryo UI" panose="020B0604030504040204" pitchFamily="50" charset="-128"/>
                </a:rPr>
                <a:t>４</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5" name="ホームベース 24"/>
            <p:cNvSpPr/>
            <p:nvPr/>
          </p:nvSpPr>
          <p:spPr>
            <a:xfrm>
              <a:off x="8118510"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STEP4-2</a:t>
              </a:r>
            </a:p>
          </p:txBody>
        </p:sp>
        <p:sp>
          <p:nvSpPr>
            <p:cNvPr id="26" name="ホームベース 25"/>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STEP4-3</a:t>
              </a:r>
            </a:p>
          </p:txBody>
        </p:sp>
      </p:grpSp>
      <p:sp>
        <p:nvSpPr>
          <p:cNvPr id="27"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4558927"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smtClean="0">
                <a:solidFill>
                  <a:srgbClr val="000000"/>
                </a:solidFill>
                <a:latin typeface="Meiryo UI" panose="020B0604030504040204" pitchFamily="50" charset="-128"/>
                <a:ea typeface="Meiryo UI" panose="020B0604030504040204" pitchFamily="50" charset="-128"/>
              </a:rPr>
              <a:t>４</a:t>
            </a:r>
            <a:r>
              <a:rPr lang="ja-JP" altLang="en-US" sz="900" dirty="0">
                <a:solidFill>
                  <a:srgbClr val="000000"/>
                </a:solidFill>
                <a:latin typeface="Meiryo UI" panose="020B0604030504040204" pitchFamily="50" charset="-128"/>
                <a:ea typeface="Meiryo UI" panose="020B0604030504040204" pitchFamily="50" charset="-128"/>
              </a:rPr>
              <a:t>　</a:t>
            </a:r>
            <a:r>
              <a:rPr lang="ja-JP" altLang="en-US" sz="900" dirty="0" smtClean="0">
                <a:solidFill>
                  <a:srgbClr val="000000"/>
                </a:solidFill>
                <a:latin typeface="Meiryo UI" panose="020B0604030504040204" pitchFamily="50" charset="-128"/>
                <a:ea typeface="Meiryo UI" panose="020B0604030504040204" pitchFamily="50" charset="-128"/>
              </a:rPr>
              <a:t>地域の強み・課題の分析</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4-1</a:t>
            </a:r>
            <a:r>
              <a:rPr lang="ja-JP" altLang="en-US" sz="1200" dirty="0" smtClean="0">
                <a:solidFill>
                  <a:srgbClr val="000000"/>
                </a:solidFill>
                <a:latin typeface="Meiryo UI" panose="020B0604030504040204" pitchFamily="50" charset="-128"/>
                <a:ea typeface="Meiryo UI" panose="020B0604030504040204" pitchFamily="50" charset="-128"/>
              </a:rPr>
              <a:t>　調査による検証を踏まえた仮説の深掘り</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調査結果を踏まえた仮説の深掘り</a:t>
            </a:r>
            <a:endParaRPr lang="ja-JP" altLang="en-US" sz="2800" b="1" dirty="0">
              <a:solidFill>
                <a:srgbClr val="000000"/>
              </a:solidFill>
              <a:latin typeface="Meiryo UI" panose="020B0604030504040204" pitchFamily="50" charset="-128"/>
              <a:ea typeface="Meiryo UI" panose="020B0604030504040204" pitchFamily="50" charset="-128"/>
            </a:endParaRPr>
          </a:p>
        </p:txBody>
      </p:sp>
      <p:sp>
        <p:nvSpPr>
          <p:cNvPr id="28" name="正方形/長方形 27"/>
          <p:cNvSpPr/>
          <p:nvPr/>
        </p:nvSpPr>
        <p:spPr>
          <a:xfrm>
            <a:off x="332656" y="848544"/>
            <a:ext cx="6192688" cy="45560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調査結果の分析をもとに、</a:t>
            </a:r>
            <a:r>
              <a:rPr kumimoji="1" lang="en-US" altLang="ja-JP"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STEP2</a:t>
            </a: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で作成した出生に関連</a:t>
            </a:r>
            <a:r>
              <a:rPr lang="ja-JP" altLang="en-US" sz="1050" dirty="0" smtClean="0">
                <a:solidFill>
                  <a:srgbClr val="000000"/>
                </a:solidFill>
                <a:latin typeface="Meiryo UI" panose="020B0604030504040204" pitchFamily="50" charset="-128"/>
                <a:ea typeface="Meiryo UI" panose="020B0604030504040204" pitchFamily="50" charset="-128"/>
                <a:cs typeface="Arial"/>
              </a:rPr>
              <a:t>する指標の要因仮説の記載内容を更新する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Tree>
    <p:extLst>
      <p:ext uri="{BB962C8B-B14F-4D97-AF65-F5344CB8AC3E}">
        <p14:creationId xmlns:p14="http://schemas.microsoft.com/office/powerpoint/2010/main" val="16504117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表 15"/>
          <p:cNvGraphicFramePr>
            <a:graphicFrameLocks noGrp="1"/>
          </p:cNvGraphicFramePr>
          <p:nvPr>
            <p:extLst>
              <p:ext uri="{D42A27DB-BD31-4B8C-83A1-F6EECF244321}">
                <p14:modId xmlns:p14="http://schemas.microsoft.com/office/powerpoint/2010/main" val="2435865060"/>
              </p:ext>
            </p:extLst>
          </p:nvPr>
        </p:nvGraphicFramePr>
        <p:xfrm>
          <a:off x="227538" y="1712640"/>
          <a:ext cx="6408000" cy="3650970"/>
        </p:xfrm>
        <a:graphic>
          <a:graphicData uri="http://schemas.openxmlformats.org/drawingml/2006/table">
            <a:tbl>
              <a:tblPr firstRow="1" bandRow="1"/>
              <a:tblGrid>
                <a:gridCol w="216000">
                  <a:extLst>
                    <a:ext uri="{9D8B030D-6E8A-4147-A177-3AD203B41FA5}">
                      <a16:colId xmlns:a16="http://schemas.microsoft.com/office/drawing/2014/main" val="2425823937"/>
                    </a:ext>
                  </a:extLst>
                </a:gridCol>
                <a:gridCol w="216000">
                  <a:extLst>
                    <a:ext uri="{9D8B030D-6E8A-4147-A177-3AD203B41FA5}">
                      <a16:colId xmlns:a16="http://schemas.microsoft.com/office/drawing/2014/main" val="398260347"/>
                    </a:ext>
                  </a:extLst>
                </a:gridCol>
                <a:gridCol w="216000">
                  <a:extLst>
                    <a:ext uri="{9D8B030D-6E8A-4147-A177-3AD203B41FA5}">
                      <a16:colId xmlns:a16="http://schemas.microsoft.com/office/drawing/2014/main" val="67698552"/>
                    </a:ext>
                  </a:extLst>
                </a:gridCol>
                <a:gridCol w="1440000">
                  <a:extLst>
                    <a:ext uri="{9D8B030D-6E8A-4147-A177-3AD203B41FA5}">
                      <a16:colId xmlns:a16="http://schemas.microsoft.com/office/drawing/2014/main" val="652670949"/>
                    </a:ext>
                  </a:extLst>
                </a:gridCol>
                <a:gridCol w="1440000">
                  <a:extLst>
                    <a:ext uri="{9D8B030D-6E8A-4147-A177-3AD203B41FA5}">
                      <a16:colId xmlns:a16="http://schemas.microsoft.com/office/drawing/2014/main" val="429673213"/>
                    </a:ext>
                  </a:extLst>
                </a:gridCol>
                <a:gridCol w="1440000">
                  <a:extLst>
                    <a:ext uri="{9D8B030D-6E8A-4147-A177-3AD203B41FA5}">
                      <a16:colId xmlns:a16="http://schemas.microsoft.com/office/drawing/2014/main" val="17747621"/>
                    </a:ext>
                  </a:extLst>
                </a:gridCol>
                <a:gridCol w="1440000">
                  <a:extLst>
                    <a:ext uri="{9D8B030D-6E8A-4147-A177-3AD203B41FA5}">
                      <a16:colId xmlns:a16="http://schemas.microsoft.com/office/drawing/2014/main" val="2150499035"/>
                    </a:ext>
                  </a:extLst>
                </a:gridCol>
              </a:tblGrid>
              <a:tr h="205485">
                <a:tc rowSpan="2" gridSpan="3">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rgbClr val="FFFFFF"/>
                          </a:solidFill>
                          <a:latin typeface="Meiryo UI" panose="020B0604030504040204" pitchFamily="50" charset="-128"/>
                          <a:ea typeface="Meiryo UI" panose="020B0604030504040204" pitchFamily="50" charset="-128"/>
                        </a:rPr>
                        <a:t>項目</a:t>
                      </a:r>
                      <a:endParaRPr kumimoji="1" lang="ja-JP" altLang="en-US" sz="1000" dirty="0">
                        <a:solidFill>
                          <a:srgbClr val="FFFFFF"/>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rowSpan="2" hMerge="1">
                  <a:txBody>
                    <a:bodyPr/>
                    <a:lstStyle/>
                    <a:p>
                      <a:endParaRPr kumimoji="1" lang="ja-JP" altLang="en-US"/>
                    </a:p>
                  </a:txBody>
                  <a:tcPr/>
                </a:tc>
                <a:tc rowSpan="2" hMerge="1">
                  <a:txBody>
                    <a:bodyPr/>
                    <a:lstStyle/>
                    <a:p>
                      <a:endParaRPr kumimoji="1" lang="ja-JP" altLang="en-US"/>
                    </a:p>
                  </a:txBody>
                  <a:tcPr/>
                </a:tc>
                <a:tc rowSpan="2">
                  <a:txBody>
                    <a:bodyPr/>
                    <a:lstStyle/>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000" b="1" dirty="0" smtClean="0">
                          <a:solidFill>
                            <a:schemeClr val="bg1"/>
                          </a:solidFill>
                          <a:latin typeface="Meiryo UI" panose="020B0604030504040204" pitchFamily="50" charset="-128"/>
                          <a:ea typeface="Meiryo UI" panose="020B0604030504040204" pitchFamily="50" charset="-128"/>
                        </a:rPr>
                        <a:t>地域住民の実態と</a:t>
                      </a:r>
                      <a:endParaRPr kumimoji="1" lang="en-US" altLang="ja-JP" sz="1000" b="1" dirty="0" smtClean="0">
                        <a:solidFill>
                          <a:schemeClr val="bg1"/>
                        </a:solidFill>
                        <a:latin typeface="Meiryo UI" panose="020B0604030504040204" pitchFamily="50" charset="-128"/>
                        <a:ea typeface="Meiryo UI" panose="020B0604030504040204" pitchFamily="50" charset="-128"/>
                      </a:endParaRPr>
                    </a:p>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000" b="1" dirty="0" smtClean="0">
                          <a:solidFill>
                            <a:schemeClr val="bg1"/>
                          </a:solidFill>
                          <a:latin typeface="Meiryo UI" panose="020B0604030504040204" pitchFamily="50" charset="-128"/>
                          <a:ea typeface="Meiryo UI" panose="020B0604030504040204" pitchFamily="50" charset="-128"/>
                        </a:rPr>
                        <a:t>理想像</a:t>
                      </a:r>
                      <a:endParaRPr kumimoji="1" lang="en-US" altLang="ja-JP" sz="1000" b="1" dirty="0" smtClean="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gridSpan="3">
                  <a:txBody>
                    <a:bodyPr/>
                    <a:lstStyle/>
                    <a:p>
                      <a:pPr algn="ctr"/>
                      <a:r>
                        <a:rPr lang="ja-JP" altLang="en-US" sz="1000" b="1" dirty="0" smtClean="0">
                          <a:solidFill>
                            <a:schemeClr val="bg1"/>
                          </a:solidFill>
                          <a:latin typeface="Meiryo UI" panose="020B0604030504040204" pitchFamily="50" charset="-128"/>
                          <a:ea typeface="Meiryo UI" panose="020B0604030504040204" pitchFamily="50" charset="-128"/>
                        </a:rPr>
                        <a:t>各分野における課題や地域の資源・強み</a:t>
                      </a:r>
                      <a:endParaRPr lang="ja-JP" altLang="en-US" sz="100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endParaRPr lang="ja-JP" altLang="en-US" sz="1200" dirty="0">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endParaRPr lang="ja-JP" altLang="en-US" sz="1200" dirty="0">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697199434"/>
                  </a:ext>
                </a:extLst>
              </a:tr>
              <a:tr h="205485">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algn="ctr"/>
                      <a:r>
                        <a:rPr lang="ja-JP" altLang="en-US" sz="1000" b="1" dirty="0" smtClean="0">
                          <a:solidFill>
                            <a:schemeClr val="bg1"/>
                          </a:solidFill>
                          <a:latin typeface="Meiryo UI" panose="020B0604030504040204" pitchFamily="50" charset="-128"/>
                          <a:ea typeface="Meiryo UI" panose="020B0604030504040204" pitchFamily="50" charset="-128"/>
                        </a:rPr>
                        <a:t>賑わい・生活環境</a:t>
                      </a:r>
                      <a:endParaRPr lang="ja-JP" altLang="en-US" sz="100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algn="ctr"/>
                      <a:r>
                        <a:rPr lang="ja-JP" altLang="en-US" sz="1000" b="1" dirty="0" smtClean="0">
                          <a:solidFill>
                            <a:schemeClr val="bg1"/>
                          </a:solidFill>
                          <a:latin typeface="Meiryo UI" panose="020B0604030504040204" pitchFamily="50" charset="-128"/>
                          <a:ea typeface="Meiryo UI" panose="020B0604030504040204" pitchFamily="50" charset="-128"/>
                        </a:rPr>
                        <a:t>家族・住生活</a:t>
                      </a:r>
                      <a:endParaRPr lang="ja-JP" altLang="en-US" sz="100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algn="ctr"/>
                      <a:r>
                        <a:rPr lang="ja-JP" altLang="en-US" sz="1000" b="1" dirty="0" smtClean="0">
                          <a:solidFill>
                            <a:schemeClr val="bg1"/>
                          </a:solidFill>
                          <a:latin typeface="Meiryo UI" panose="020B0604030504040204" pitchFamily="50" charset="-128"/>
                          <a:ea typeface="Meiryo UI" panose="020B0604030504040204" pitchFamily="50" charset="-128"/>
                        </a:rPr>
                        <a:t>地域・コミュニティ</a:t>
                      </a:r>
                      <a:endParaRPr lang="ja-JP" altLang="en-US" sz="100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27252435"/>
                  </a:ext>
                </a:extLst>
              </a:tr>
              <a:tr h="648000">
                <a:tc rowSpan="3">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自然増減</a:t>
                      </a:r>
                      <a:endParaRPr kumimoji="1" lang="en-US" altLang="ja-JP" sz="9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有配偶率</a:t>
                      </a:r>
                      <a:endParaRPr kumimoji="1" lang="en-US" altLang="ja-JP" sz="9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結婚</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6DD"/>
                    </a:solidFill>
                  </a:tcPr>
                </a:tc>
                <a:tc>
                  <a:txBody>
                    <a:bodyPr/>
                    <a:lstStyle/>
                    <a:p>
                      <a:pPr marL="0" indent="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8451620"/>
                  </a:ext>
                </a:extLst>
              </a:tr>
              <a:tr h="648000">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2">
                  <a:txBody>
                    <a:body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有配偶出生率</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出産</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6DD"/>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2306388"/>
                  </a:ext>
                </a:extLst>
              </a:tr>
              <a:tr h="648000">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vMerge="1">
                  <a:txBody>
                    <a:bodyPr/>
                    <a:lstStyle/>
                    <a:p>
                      <a:endParaRPr kumimoji="1" lang="ja-JP" altLang="en-US"/>
                    </a:p>
                  </a:txBody>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子育て</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6DD"/>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5551213"/>
                  </a:ext>
                </a:extLst>
              </a:tr>
              <a:tr h="648000">
                <a:tc rowSpan="2" gridSpan="2">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社会増減（転出入）</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2" hMerge="1">
                  <a:txBody>
                    <a:bodyPr/>
                    <a:lstStyle/>
                    <a:p>
                      <a:endParaRPr kumimoji="1" lang="ja-JP" altLang="en-US"/>
                    </a:p>
                  </a:txBody>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若年層</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6DD"/>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4773230"/>
                  </a:ext>
                </a:extLst>
              </a:tr>
              <a:tr h="648000">
                <a:tc gridSpan="2" vMerge="1">
                  <a:txBody>
                    <a:bodyPr/>
                    <a:lstStyle/>
                    <a:p>
                      <a:endParaRPr kumimoji="1" lang="ja-JP" altLang="en-US" sz="1400" b="1" dirty="0">
                        <a:solidFill>
                          <a:srgbClr val="000000"/>
                        </a:solidFill>
                      </a:endParaRPr>
                    </a:p>
                  </a:txBody>
                  <a:tcPr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hMerge="1" vMerge="1">
                  <a:txBody>
                    <a:bodyPr/>
                    <a:lstStyle/>
                    <a:p>
                      <a:endParaRPr kumimoji="1" lang="ja-JP" altLang="en-US"/>
                    </a:p>
                  </a:txBody>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子育て世代</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6DD"/>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2713445"/>
                  </a:ext>
                </a:extLst>
              </a:tr>
            </a:tbl>
          </a:graphicData>
        </a:graphic>
      </p:graphicFrame>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17</a:t>
            </a:fld>
            <a:endParaRPr kumimoji="1" lang="ja-JP" altLang="en-US"/>
          </a:p>
        </p:txBody>
      </p:sp>
      <p:sp>
        <p:nvSpPr>
          <p:cNvPr id="17" name="角丸四角形 16"/>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73</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78</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21" name="グループ化 20"/>
          <p:cNvGrpSpPr/>
          <p:nvPr/>
        </p:nvGrpSpPr>
        <p:grpSpPr>
          <a:xfrm>
            <a:off x="4257368" y="128464"/>
            <a:ext cx="2484000" cy="298059"/>
            <a:chOff x="7298941" y="139718"/>
            <a:chExt cx="2484000" cy="298059"/>
          </a:xfrm>
        </p:grpSpPr>
        <p:sp>
          <p:nvSpPr>
            <p:cNvPr id="22" name="ホームベース 21"/>
            <p:cNvSpPr/>
            <p:nvPr/>
          </p:nvSpPr>
          <p:spPr>
            <a:xfrm>
              <a:off x="7301825"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STEP4-1</a:t>
              </a:r>
            </a:p>
          </p:txBody>
        </p:sp>
        <p:sp>
          <p:nvSpPr>
            <p:cNvPr id="23" name="ホームベース 22"/>
            <p:cNvSpPr/>
            <p:nvPr/>
          </p:nvSpPr>
          <p:spPr>
            <a:xfrm>
              <a:off x="7298941" y="139718"/>
              <a:ext cx="2484000" cy="144000"/>
            </a:xfrm>
            <a:prstGeom prst="homePlate">
              <a:avLst>
                <a:gd name="adj" fmla="val 29722"/>
              </a:avLst>
            </a:prstGeom>
            <a:solidFill>
              <a:srgbClr val="E6AF0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noProof="0" dirty="0">
                  <a:solidFill>
                    <a:srgbClr val="FFFFFF"/>
                  </a:solidFill>
                  <a:latin typeface="Meiryo UI" panose="020B0604030504040204" pitchFamily="50" charset="-128"/>
                  <a:ea typeface="Meiryo UI" panose="020B0604030504040204" pitchFamily="50" charset="-128"/>
                </a:rPr>
                <a:t>４</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4" name="ホームベース 23"/>
            <p:cNvSpPr/>
            <p:nvPr/>
          </p:nvSpPr>
          <p:spPr>
            <a:xfrm>
              <a:off x="8118510" y="293777"/>
              <a:ext cx="828000" cy="144000"/>
            </a:xfrm>
            <a:prstGeom prst="homePlate">
              <a:avLst>
                <a:gd name="adj" fmla="val 29722"/>
              </a:avLst>
            </a:prstGeom>
            <a:solidFill>
              <a:schemeClr val="accent4">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tx1"/>
                  </a:solidFill>
                  <a:effectLst/>
                  <a:uLnTx/>
                  <a:uFillTx/>
                  <a:latin typeface="Meiryo UI" panose="020B0604030504040204" pitchFamily="50" charset="-128"/>
                  <a:ea typeface="Meiryo UI" panose="020B0604030504040204" pitchFamily="50" charset="-128"/>
                  <a:cs typeface="+mn-cs"/>
                </a:rPr>
                <a:t>STEP4-2</a:t>
              </a:r>
            </a:p>
          </p:txBody>
        </p:sp>
        <p:sp>
          <p:nvSpPr>
            <p:cNvPr id="25" name="ホームベース 24"/>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STEP4-3</a:t>
              </a:r>
            </a:p>
          </p:txBody>
        </p:sp>
      </p:grpSp>
      <p:sp>
        <p:nvSpPr>
          <p:cNvPr id="26"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4558927"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smtClean="0">
                <a:solidFill>
                  <a:srgbClr val="000000"/>
                </a:solidFill>
                <a:latin typeface="Meiryo UI" panose="020B0604030504040204" pitchFamily="50" charset="-128"/>
                <a:ea typeface="Meiryo UI" panose="020B0604030504040204" pitchFamily="50" charset="-128"/>
              </a:rPr>
              <a:t>４</a:t>
            </a:r>
            <a:r>
              <a:rPr lang="ja-JP" altLang="en-US" sz="900" dirty="0">
                <a:solidFill>
                  <a:srgbClr val="000000"/>
                </a:solidFill>
                <a:latin typeface="Meiryo UI" panose="020B0604030504040204" pitchFamily="50" charset="-128"/>
                <a:ea typeface="Meiryo UI" panose="020B0604030504040204" pitchFamily="50" charset="-128"/>
              </a:rPr>
              <a:t>　</a:t>
            </a:r>
            <a:r>
              <a:rPr lang="ja-JP" altLang="en-US" sz="900" dirty="0" smtClean="0">
                <a:solidFill>
                  <a:srgbClr val="000000"/>
                </a:solidFill>
                <a:latin typeface="Meiryo UI" panose="020B0604030504040204" pitchFamily="50" charset="-128"/>
                <a:ea typeface="Meiryo UI" panose="020B0604030504040204" pitchFamily="50" charset="-128"/>
              </a:rPr>
              <a:t>地域の強み・課題の分析</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4-2</a:t>
            </a:r>
            <a:r>
              <a:rPr lang="ja-JP" altLang="en-US" sz="1200" dirty="0">
                <a:solidFill>
                  <a:srgbClr val="000000"/>
                </a:solidFill>
                <a:latin typeface="Meiryo UI" panose="020B0604030504040204" pitchFamily="50" charset="-128"/>
                <a:ea typeface="Meiryo UI" panose="020B0604030504040204" pitchFamily="50" charset="-128"/>
              </a:rPr>
              <a:t> </a:t>
            </a:r>
            <a:r>
              <a:rPr lang="ja-JP" altLang="en-US" sz="1050" dirty="0" smtClean="0">
                <a:solidFill>
                  <a:srgbClr val="000000"/>
                </a:solidFill>
                <a:latin typeface="Meiryo UI" panose="020B0604030504040204" pitchFamily="50" charset="-128"/>
                <a:ea typeface="Meiryo UI" panose="020B0604030504040204" pitchFamily="50" charset="-128"/>
              </a:rPr>
              <a:t>資源や強みに目を向けながら、地域住民の実態や理想像の素案をつくる</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600" b="1" dirty="0" smtClean="0">
                <a:solidFill>
                  <a:srgbClr val="000000"/>
                </a:solidFill>
                <a:latin typeface="Meiryo UI" panose="020B0604030504040204" pitchFamily="50" charset="-128"/>
                <a:ea typeface="Meiryo UI" panose="020B0604030504040204" pitchFamily="50" charset="-128"/>
              </a:rPr>
              <a:t>地域住民の実態と理想像についてアイデアを出し合う</a:t>
            </a:r>
            <a:endParaRPr lang="ja-JP" altLang="en-US" sz="2400" b="1" dirty="0">
              <a:solidFill>
                <a:srgbClr val="000000"/>
              </a:solidFill>
              <a:latin typeface="Meiryo UI" panose="020B0604030504040204" pitchFamily="50" charset="-128"/>
              <a:ea typeface="Meiryo UI" panose="020B0604030504040204" pitchFamily="50" charset="-128"/>
            </a:endParaRPr>
          </a:p>
        </p:txBody>
      </p:sp>
      <p:sp>
        <p:nvSpPr>
          <p:cNvPr id="27" name="正方形/長方形 26"/>
          <p:cNvSpPr/>
          <p:nvPr/>
        </p:nvSpPr>
        <p:spPr>
          <a:xfrm>
            <a:off x="332656" y="848544"/>
            <a:ext cx="6192688" cy="45560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これまでの調査結果を踏まえ、ライフステージごとの地域住民の実態と理想像の整理に加え、様々な分野の　　資源・強みのアイデアを出し合う</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graphicFrame>
        <p:nvGraphicFramePr>
          <p:cNvPr id="28" name="表 27"/>
          <p:cNvGraphicFramePr>
            <a:graphicFrameLocks noGrp="1"/>
          </p:cNvGraphicFramePr>
          <p:nvPr>
            <p:extLst>
              <p:ext uri="{D42A27DB-BD31-4B8C-83A1-F6EECF244321}">
                <p14:modId xmlns:p14="http://schemas.microsoft.com/office/powerpoint/2010/main" val="1785785520"/>
              </p:ext>
            </p:extLst>
          </p:nvPr>
        </p:nvGraphicFramePr>
        <p:xfrm>
          <a:off x="227538" y="5889104"/>
          <a:ext cx="6408000" cy="3650970"/>
        </p:xfrm>
        <a:graphic>
          <a:graphicData uri="http://schemas.openxmlformats.org/drawingml/2006/table">
            <a:tbl>
              <a:tblPr firstRow="1" bandRow="1"/>
              <a:tblGrid>
                <a:gridCol w="216000">
                  <a:extLst>
                    <a:ext uri="{9D8B030D-6E8A-4147-A177-3AD203B41FA5}">
                      <a16:colId xmlns:a16="http://schemas.microsoft.com/office/drawing/2014/main" val="2425823937"/>
                    </a:ext>
                  </a:extLst>
                </a:gridCol>
                <a:gridCol w="216000">
                  <a:extLst>
                    <a:ext uri="{9D8B030D-6E8A-4147-A177-3AD203B41FA5}">
                      <a16:colId xmlns:a16="http://schemas.microsoft.com/office/drawing/2014/main" val="398260347"/>
                    </a:ext>
                  </a:extLst>
                </a:gridCol>
                <a:gridCol w="216000">
                  <a:extLst>
                    <a:ext uri="{9D8B030D-6E8A-4147-A177-3AD203B41FA5}">
                      <a16:colId xmlns:a16="http://schemas.microsoft.com/office/drawing/2014/main" val="67698552"/>
                    </a:ext>
                  </a:extLst>
                </a:gridCol>
                <a:gridCol w="1440000">
                  <a:extLst>
                    <a:ext uri="{9D8B030D-6E8A-4147-A177-3AD203B41FA5}">
                      <a16:colId xmlns:a16="http://schemas.microsoft.com/office/drawing/2014/main" val="652670949"/>
                    </a:ext>
                  </a:extLst>
                </a:gridCol>
                <a:gridCol w="1440000">
                  <a:extLst>
                    <a:ext uri="{9D8B030D-6E8A-4147-A177-3AD203B41FA5}">
                      <a16:colId xmlns:a16="http://schemas.microsoft.com/office/drawing/2014/main" val="429673213"/>
                    </a:ext>
                  </a:extLst>
                </a:gridCol>
                <a:gridCol w="1440000">
                  <a:extLst>
                    <a:ext uri="{9D8B030D-6E8A-4147-A177-3AD203B41FA5}">
                      <a16:colId xmlns:a16="http://schemas.microsoft.com/office/drawing/2014/main" val="17747621"/>
                    </a:ext>
                  </a:extLst>
                </a:gridCol>
                <a:gridCol w="1440000">
                  <a:extLst>
                    <a:ext uri="{9D8B030D-6E8A-4147-A177-3AD203B41FA5}">
                      <a16:colId xmlns:a16="http://schemas.microsoft.com/office/drawing/2014/main" val="2150499035"/>
                    </a:ext>
                  </a:extLst>
                </a:gridCol>
              </a:tblGrid>
              <a:tr h="205485">
                <a:tc rowSpan="2" gridSpan="3">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00" dirty="0" smtClean="0">
                          <a:solidFill>
                            <a:srgbClr val="FFFFFF"/>
                          </a:solidFill>
                          <a:latin typeface="Meiryo UI" panose="020B0604030504040204" pitchFamily="50" charset="-128"/>
                          <a:ea typeface="Meiryo UI" panose="020B0604030504040204" pitchFamily="50" charset="-128"/>
                        </a:rPr>
                        <a:t>項目</a:t>
                      </a:r>
                      <a:endParaRPr kumimoji="1" lang="ja-JP" altLang="en-US" sz="1000" dirty="0">
                        <a:solidFill>
                          <a:srgbClr val="FFFFFF"/>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rowSpan="2" hMerge="1">
                  <a:txBody>
                    <a:bodyPr/>
                    <a:lstStyle/>
                    <a:p>
                      <a:endParaRPr kumimoji="1" lang="ja-JP" altLang="en-US"/>
                    </a:p>
                  </a:txBody>
                  <a:tcPr/>
                </a:tc>
                <a:tc rowSpan="2" hMerge="1">
                  <a:txBody>
                    <a:bodyPr/>
                    <a:lstStyle/>
                    <a:p>
                      <a:endParaRPr kumimoji="1" lang="ja-JP" altLang="en-US"/>
                    </a:p>
                  </a:txBody>
                  <a:tcPr/>
                </a:tc>
                <a:tc gridSpan="4">
                  <a:txBody>
                    <a:bodyPr/>
                    <a:lstStyle/>
                    <a:p>
                      <a:pPr algn="ctr"/>
                      <a:r>
                        <a:rPr lang="ja-JP" altLang="en-US" sz="1000" b="1" dirty="0" smtClean="0">
                          <a:solidFill>
                            <a:schemeClr val="bg1"/>
                          </a:solidFill>
                          <a:latin typeface="Meiryo UI" panose="020B0604030504040204" pitchFamily="50" charset="-128"/>
                          <a:ea typeface="Meiryo UI" panose="020B0604030504040204" pitchFamily="50" charset="-128"/>
                        </a:rPr>
                        <a:t>各分野における課題や地域の資源・強み</a:t>
                      </a:r>
                      <a:endParaRPr lang="ja-JP" altLang="en-US" sz="100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pPr algn="ctr"/>
                      <a:endParaRPr lang="ja-JP" altLang="en-US" sz="100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endParaRPr lang="ja-JP" altLang="en-US" sz="1200" dirty="0">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endParaRPr lang="ja-JP" altLang="en-US" sz="1200" dirty="0">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697199434"/>
                  </a:ext>
                </a:extLst>
              </a:tr>
              <a:tr h="205485">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000" b="1" dirty="0" smtClean="0">
                          <a:solidFill>
                            <a:schemeClr val="bg1"/>
                          </a:solidFill>
                          <a:latin typeface="Meiryo UI" panose="020B0604030504040204" pitchFamily="50" charset="-128"/>
                          <a:ea typeface="Meiryo UI" panose="020B0604030504040204" pitchFamily="50" charset="-128"/>
                        </a:rPr>
                        <a:t>医療・保健環境</a:t>
                      </a:r>
                      <a:endParaRPr kumimoji="1" lang="en-US" altLang="ja-JP" sz="1000" b="1" dirty="0" smtClean="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algn="ctr"/>
                      <a:r>
                        <a:rPr lang="ja-JP" altLang="en-US" sz="1000" b="1" dirty="0" smtClean="0">
                          <a:solidFill>
                            <a:schemeClr val="bg1"/>
                          </a:solidFill>
                          <a:latin typeface="Meiryo UI" panose="020B0604030504040204" pitchFamily="50" charset="-128"/>
                          <a:ea typeface="Meiryo UI" panose="020B0604030504040204" pitchFamily="50" charset="-128"/>
                        </a:rPr>
                        <a:t>子育て支援サービス</a:t>
                      </a:r>
                      <a:endParaRPr lang="ja-JP" altLang="en-US" sz="100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algn="ctr"/>
                      <a:r>
                        <a:rPr lang="ja-JP" altLang="en-US" sz="1000" b="1" dirty="0" smtClean="0">
                          <a:solidFill>
                            <a:schemeClr val="bg1"/>
                          </a:solidFill>
                          <a:latin typeface="Meiryo UI" panose="020B0604030504040204" pitchFamily="50" charset="-128"/>
                          <a:ea typeface="Meiryo UI" panose="020B0604030504040204" pitchFamily="50" charset="-128"/>
                        </a:rPr>
                        <a:t>働き方・男女共同参画</a:t>
                      </a:r>
                      <a:endParaRPr lang="ja-JP" altLang="en-US" sz="100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algn="ctr"/>
                      <a:r>
                        <a:rPr lang="ja-JP" altLang="en-US" sz="1000" b="1" dirty="0" smtClean="0">
                          <a:solidFill>
                            <a:schemeClr val="bg1"/>
                          </a:solidFill>
                          <a:latin typeface="Meiryo UI" panose="020B0604030504040204" pitchFamily="50" charset="-128"/>
                          <a:ea typeface="Meiryo UI" panose="020B0604030504040204" pitchFamily="50" charset="-128"/>
                        </a:rPr>
                        <a:t>経済雇用</a:t>
                      </a:r>
                      <a:endParaRPr lang="ja-JP" altLang="en-US" sz="100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27252435"/>
                  </a:ext>
                </a:extLst>
              </a:tr>
              <a:tr h="648000">
                <a:tc rowSpan="3">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自然増減</a:t>
                      </a:r>
                      <a:endParaRPr kumimoji="1" lang="en-US" altLang="ja-JP" sz="9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有配偶率</a:t>
                      </a:r>
                      <a:endParaRPr kumimoji="1" lang="en-US" altLang="ja-JP" sz="9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結婚</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Font typeface="Arial" panose="020B0604020202020204" pitchFamily="34" charset="0"/>
                        <a:buNone/>
                      </a:pPr>
                      <a:endParaRPr kumimoji="1" lang="en-US" altLang="ja-JP" sz="800" b="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8451620"/>
                  </a:ext>
                </a:extLst>
              </a:tr>
              <a:tr h="648000">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2">
                  <a:txBody>
                    <a:body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有配偶出生率</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出産</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2306388"/>
                  </a:ext>
                </a:extLst>
              </a:tr>
              <a:tr h="648000">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vMerge="1">
                  <a:txBody>
                    <a:bodyPr/>
                    <a:lstStyle/>
                    <a:p>
                      <a:endParaRPr kumimoji="1" lang="ja-JP" altLang="en-US"/>
                    </a:p>
                  </a:txBody>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子育て</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5551213"/>
                  </a:ext>
                </a:extLst>
              </a:tr>
              <a:tr h="648000">
                <a:tc rowSpan="2" gridSpan="2">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社会増減（転出入）</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2" hMerge="1">
                  <a:txBody>
                    <a:bodyPr/>
                    <a:lstStyle/>
                    <a:p>
                      <a:endParaRPr kumimoji="1" lang="ja-JP" altLang="en-US"/>
                    </a:p>
                  </a:txBody>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若年層</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4773230"/>
                  </a:ext>
                </a:extLst>
              </a:tr>
              <a:tr h="648000">
                <a:tc gridSpan="2" vMerge="1">
                  <a:txBody>
                    <a:bodyPr/>
                    <a:lstStyle/>
                    <a:p>
                      <a:endParaRPr kumimoji="1" lang="ja-JP" altLang="en-US" sz="1400" b="1" dirty="0">
                        <a:solidFill>
                          <a:srgbClr val="000000"/>
                        </a:solidFill>
                      </a:endParaRPr>
                    </a:p>
                  </a:txBody>
                  <a:tcPr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hMerge="1" vMerge="1">
                  <a:txBody>
                    <a:bodyPr/>
                    <a:lstStyle/>
                    <a:p>
                      <a:endParaRPr kumimoji="1" lang="ja-JP" altLang="en-US"/>
                    </a:p>
                  </a:txBody>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900" b="1" dirty="0" smtClean="0">
                          <a:solidFill>
                            <a:srgbClr val="000000"/>
                          </a:solidFill>
                          <a:latin typeface="Meiryo UI" panose="020B0604030504040204" pitchFamily="50" charset="-128"/>
                          <a:ea typeface="Meiryo UI" panose="020B0604030504040204" pitchFamily="50" charset="-128"/>
                        </a:rPr>
                        <a:t>子育て世代</a:t>
                      </a:r>
                      <a:endParaRPr kumimoji="1" lang="ja-JP" altLang="en-US" sz="90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2713445"/>
                  </a:ext>
                </a:extLst>
              </a:tr>
            </a:tbl>
          </a:graphicData>
        </a:graphic>
      </p:graphicFrame>
      <p:sp>
        <p:nvSpPr>
          <p:cNvPr id="29" name="左中かっこ 28"/>
          <p:cNvSpPr/>
          <p:nvPr/>
        </p:nvSpPr>
        <p:spPr>
          <a:xfrm rot="16200000">
            <a:off x="1543008" y="4767661"/>
            <a:ext cx="152903" cy="1440000"/>
          </a:xfrm>
          <a:prstGeom prst="leftBrace">
            <a:avLst>
              <a:gd name="adj1" fmla="val 38923"/>
              <a:gd name="adj2" fmla="val 50000"/>
            </a:avLst>
          </a:prstGeom>
          <a:ln w="12700">
            <a:solidFill>
              <a:schemeClr val="accent4"/>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0" name="テキスト ボックス 29"/>
          <p:cNvSpPr txBox="1"/>
          <p:nvPr/>
        </p:nvSpPr>
        <p:spPr>
          <a:xfrm>
            <a:off x="764704" y="5555486"/>
            <a:ext cx="4951562" cy="261610"/>
          </a:xfrm>
          <a:prstGeom prst="rect">
            <a:avLst/>
          </a:prstGeom>
          <a:noFill/>
        </p:spPr>
        <p:txBody>
          <a:bodyPr wrap="square" rtlCol="0">
            <a:spAutoFit/>
          </a:bodyPr>
          <a:lstStyle/>
          <a:p>
            <a:r>
              <a:rPr kumimoji="1" lang="en-US" altLang="ja-JP" sz="1100" dirty="0" smtClean="0">
                <a:latin typeface="Meiryo UI" panose="020B0604030504040204" pitchFamily="50" charset="-128"/>
                <a:ea typeface="Meiryo UI" panose="020B0604030504040204" pitchFamily="50" charset="-128"/>
              </a:rPr>
              <a:t>※</a:t>
            </a:r>
            <a:r>
              <a:rPr kumimoji="1" lang="ja-JP" altLang="en-US" sz="1100" dirty="0" smtClean="0">
                <a:latin typeface="Meiryo UI" panose="020B0604030504040204" pitchFamily="50" charset="-128"/>
                <a:ea typeface="Meiryo UI" panose="020B0604030504040204" pitchFamily="50" charset="-128"/>
              </a:rPr>
              <a:t>この時点でイメージが浮かばなければ、</a:t>
            </a:r>
            <a:r>
              <a:rPr kumimoji="1" lang="en-US" altLang="ja-JP" sz="1100" dirty="0" smtClean="0">
                <a:latin typeface="Meiryo UI" panose="020B0604030504040204" pitchFamily="50" charset="-128"/>
                <a:ea typeface="Meiryo UI" panose="020B0604030504040204" pitchFamily="50" charset="-128"/>
              </a:rPr>
              <a:t>STEP4-3</a:t>
            </a:r>
            <a:r>
              <a:rPr kumimoji="1" lang="ja-JP" altLang="en-US" sz="1100" dirty="0" smtClean="0">
                <a:latin typeface="Meiryo UI" panose="020B0604030504040204" pitchFamily="50" charset="-128"/>
                <a:ea typeface="Meiryo UI" panose="020B0604030504040204" pitchFamily="50" charset="-128"/>
              </a:rPr>
              <a:t>で具体的な整理を行うことも一案</a:t>
            </a:r>
            <a:endParaRPr kumimoji="1" lang="ja-JP" altLang="en-US" sz="1100" dirty="0">
              <a:latin typeface="Meiryo UI" panose="020B0604030504040204" pitchFamily="50" charset="-128"/>
              <a:ea typeface="Meiryo UI" panose="020B0604030504040204" pitchFamily="50" charset="-128"/>
            </a:endParaRPr>
          </a:p>
        </p:txBody>
      </p:sp>
      <p:sp>
        <p:nvSpPr>
          <p:cNvPr id="31" name="テキスト ボックス 30"/>
          <p:cNvSpPr txBox="1"/>
          <p:nvPr/>
        </p:nvSpPr>
        <p:spPr>
          <a:xfrm>
            <a:off x="548680" y="1352600"/>
            <a:ext cx="5760639" cy="261610"/>
          </a:xfrm>
          <a:prstGeom prst="rect">
            <a:avLst/>
          </a:prstGeom>
          <a:noFill/>
        </p:spPr>
        <p:txBody>
          <a:bodyPr wrap="square" rtlCol="0">
            <a:spAutoFit/>
          </a:bodyPr>
          <a:lstStyle/>
          <a:p>
            <a:pPr algn="ctr"/>
            <a:r>
              <a:rPr kumimoji="1" lang="ja-JP" altLang="en-US" sz="1100" dirty="0" smtClean="0">
                <a:solidFill>
                  <a:schemeClr val="bg1">
                    <a:lumMod val="50000"/>
                  </a:schemeClr>
                </a:solidFill>
                <a:latin typeface="Meiryo UI" panose="020B0604030504040204" pitchFamily="50" charset="-128"/>
                <a:ea typeface="Meiryo UI" panose="020B0604030504040204" pitchFamily="50" charset="-128"/>
              </a:rPr>
              <a:t>～ </a:t>
            </a:r>
            <a:r>
              <a:rPr lang="ja-JP" altLang="en-US" sz="1100" dirty="0" smtClean="0">
                <a:solidFill>
                  <a:schemeClr val="bg1">
                    <a:lumMod val="50000"/>
                  </a:schemeClr>
                </a:solidFill>
                <a:latin typeface="Meiryo UI" panose="020B0604030504040204" pitchFamily="50" charset="-128"/>
                <a:ea typeface="Meiryo UI" panose="020B0604030504040204" pitchFamily="50" charset="-128"/>
              </a:rPr>
              <a:t>以下を</a:t>
            </a:r>
            <a:r>
              <a:rPr lang="ja-JP" altLang="en-US" sz="1100" dirty="0">
                <a:solidFill>
                  <a:schemeClr val="bg1">
                    <a:lumMod val="50000"/>
                  </a:schemeClr>
                </a:solidFill>
                <a:latin typeface="Meiryo UI" panose="020B0604030504040204" pitchFamily="50" charset="-128"/>
                <a:ea typeface="Meiryo UI" panose="020B0604030504040204" pitchFamily="50" charset="-128"/>
              </a:rPr>
              <a:t>参考</a:t>
            </a:r>
            <a:r>
              <a:rPr lang="ja-JP" altLang="en-US" sz="1100" dirty="0" smtClean="0">
                <a:solidFill>
                  <a:schemeClr val="bg1">
                    <a:lumMod val="50000"/>
                  </a:schemeClr>
                </a:solidFill>
                <a:latin typeface="Meiryo UI" panose="020B0604030504040204" pitchFamily="50" charset="-128"/>
                <a:ea typeface="Meiryo UI" panose="020B0604030504040204" pitchFamily="50" charset="-128"/>
              </a:rPr>
              <a:t>としつつ、グループワークがしやすいように様々な要素・レイアウトを工夫する</a:t>
            </a:r>
            <a:r>
              <a:rPr kumimoji="1" lang="ja-JP" altLang="en-US" sz="1100" dirty="0" smtClean="0">
                <a:solidFill>
                  <a:schemeClr val="bg1">
                    <a:lumMod val="50000"/>
                  </a:schemeClr>
                </a:solidFill>
                <a:latin typeface="Meiryo UI" panose="020B0604030504040204" pitchFamily="50" charset="-128"/>
                <a:ea typeface="Meiryo UI" panose="020B0604030504040204" pitchFamily="50" charset="-128"/>
              </a:rPr>
              <a:t>～</a:t>
            </a:r>
            <a:endParaRPr kumimoji="1" lang="en-US" altLang="ja-JP" sz="800" dirty="0" smtClean="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439732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表 15"/>
          <p:cNvGraphicFramePr>
            <a:graphicFrameLocks noGrp="1"/>
          </p:cNvGraphicFramePr>
          <p:nvPr>
            <p:extLst>
              <p:ext uri="{D42A27DB-BD31-4B8C-83A1-F6EECF244321}">
                <p14:modId xmlns:p14="http://schemas.microsoft.com/office/powerpoint/2010/main" val="1590456061"/>
              </p:ext>
            </p:extLst>
          </p:nvPr>
        </p:nvGraphicFramePr>
        <p:xfrm>
          <a:off x="227538" y="2144688"/>
          <a:ext cx="6156600" cy="6732000"/>
        </p:xfrm>
        <a:graphic>
          <a:graphicData uri="http://schemas.openxmlformats.org/drawingml/2006/table">
            <a:tbl>
              <a:tblPr firstRow="1" bandRow="1"/>
              <a:tblGrid>
                <a:gridCol w="252000">
                  <a:extLst>
                    <a:ext uri="{9D8B030D-6E8A-4147-A177-3AD203B41FA5}">
                      <a16:colId xmlns:a16="http://schemas.microsoft.com/office/drawing/2014/main" val="2425823937"/>
                    </a:ext>
                  </a:extLst>
                </a:gridCol>
                <a:gridCol w="252000">
                  <a:extLst>
                    <a:ext uri="{9D8B030D-6E8A-4147-A177-3AD203B41FA5}">
                      <a16:colId xmlns:a16="http://schemas.microsoft.com/office/drawing/2014/main" val="398260347"/>
                    </a:ext>
                  </a:extLst>
                </a:gridCol>
                <a:gridCol w="252000">
                  <a:extLst>
                    <a:ext uri="{9D8B030D-6E8A-4147-A177-3AD203B41FA5}">
                      <a16:colId xmlns:a16="http://schemas.microsoft.com/office/drawing/2014/main" val="67698552"/>
                    </a:ext>
                  </a:extLst>
                </a:gridCol>
                <a:gridCol w="1800200">
                  <a:extLst>
                    <a:ext uri="{9D8B030D-6E8A-4147-A177-3AD203B41FA5}">
                      <a16:colId xmlns:a16="http://schemas.microsoft.com/office/drawing/2014/main" val="652670949"/>
                    </a:ext>
                  </a:extLst>
                </a:gridCol>
                <a:gridCol w="1800200">
                  <a:extLst>
                    <a:ext uri="{9D8B030D-6E8A-4147-A177-3AD203B41FA5}">
                      <a16:colId xmlns:a16="http://schemas.microsoft.com/office/drawing/2014/main" val="429673213"/>
                    </a:ext>
                  </a:extLst>
                </a:gridCol>
                <a:gridCol w="1800200">
                  <a:extLst>
                    <a:ext uri="{9D8B030D-6E8A-4147-A177-3AD203B41FA5}">
                      <a16:colId xmlns:a16="http://schemas.microsoft.com/office/drawing/2014/main" val="17747621"/>
                    </a:ext>
                  </a:extLst>
                </a:gridCol>
              </a:tblGrid>
              <a:tr h="432000">
                <a:tc gridSpan="3">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dirty="0" smtClean="0">
                          <a:solidFill>
                            <a:srgbClr val="FFFFFF"/>
                          </a:solidFill>
                          <a:latin typeface="Meiryo UI" panose="020B0604030504040204" pitchFamily="50" charset="-128"/>
                          <a:ea typeface="Meiryo UI" panose="020B0604030504040204" pitchFamily="50" charset="-128"/>
                        </a:rPr>
                        <a:t>項目</a:t>
                      </a:r>
                      <a:endParaRPr kumimoji="1" lang="ja-JP" altLang="en-US" sz="1050" dirty="0">
                        <a:solidFill>
                          <a:srgbClr val="FFFFFF"/>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050" b="1" dirty="0" smtClean="0">
                          <a:solidFill>
                            <a:schemeClr val="bg1"/>
                          </a:solidFill>
                          <a:latin typeface="Meiryo UI" panose="020B0604030504040204" pitchFamily="50" charset="-128"/>
                          <a:ea typeface="Meiryo UI" panose="020B0604030504040204" pitchFamily="50" charset="-128"/>
                        </a:rPr>
                        <a:t>地域住民の実態と</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050" b="1" dirty="0" smtClean="0">
                          <a:solidFill>
                            <a:schemeClr val="bg1"/>
                          </a:solidFill>
                          <a:latin typeface="Meiryo UI" panose="020B0604030504040204" pitchFamily="50" charset="-128"/>
                          <a:ea typeface="Meiryo UI" panose="020B0604030504040204" pitchFamily="50" charset="-128"/>
                        </a:rPr>
                        <a:t>理想像</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bg1"/>
                          </a:solidFill>
                          <a:latin typeface="Meiryo UI" panose="020B0604030504040204" pitchFamily="50" charset="-128"/>
                          <a:ea typeface="Meiryo UI" panose="020B0604030504040204" pitchFamily="50" charset="-128"/>
                        </a:rPr>
                        <a:t>取り組むべき課題</a:t>
                      </a: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bg1"/>
                          </a:solidFill>
                          <a:latin typeface="Meiryo UI" panose="020B0604030504040204" pitchFamily="50" charset="-128"/>
                          <a:ea typeface="Meiryo UI" panose="020B0604030504040204" pitchFamily="50" charset="-128"/>
                        </a:rPr>
                        <a:t>地域で活用できる資源や強み</a:t>
                      </a: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697199434"/>
                  </a:ext>
                </a:extLst>
              </a:tr>
              <a:tr h="1260000">
                <a:tc rowSpan="3">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自然増減</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有配偶率</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結婚</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defTabSz="33567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6DD"/>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78451620"/>
                  </a:ext>
                </a:extLst>
              </a:tr>
              <a:tr h="1260000">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2">
                  <a:txBody>
                    <a:body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有配偶出生率</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出産</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defTabSz="33567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6DD"/>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02306388"/>
                  </a:ext>
                </a:extLst>
              </a:tr>
              <a:tr h="1260000">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vMerge="1">
                  <a:txBody>
                    <a:bodyPr/>
                    <a:lstStyle/>
                    <a:p>
                      <a:endParaRPr kumimoji="1" lang="ja-JP" altLang="en-US"/>
                    </a:p>
                  </a:txBody>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子育て</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defTabSz="33567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6DD"/>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65551213"/>
                  </a:ext>
                </a:extLst>
              </a:tr>
              <a:tr h="1260000">
                <a:tc rowSpan="2" gridSpan="2">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社会増減（転出入）</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2" hMerge="1">
                  <a:txBody>
                    <a:bodyPr/>
                    <a:lstStyle/>
                    <a:p>
                      <a:endParaRPr kumimoji="1" lang="ja-JP" altLang="en-US"/>
                    </a:p>
                  </a:txBody>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若年層</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defTabSz="33567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6DD"/>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74773230"/>
                  </a:ext>
                </a:extLst>
              </a:tr>
              <a:tr h="1260000">
                <a:tc gridSpan="2" vMerge="1">
                  <a:txBody>
                    <a:bodyPr/>
                    <a:lstStyle/>
                    <a:p>
                      <a:endParaRPr kumimoji="1" lang="ja-JP" altLang="en-US" sz="1400" b="1" dirty="0">
                        <a:solidFill>
                          <a:srgbClr val="000000"/>
                        </a:solidFill>
                      </a:endParaRPr>
                    </a:p>
                  </a:txBody>
                  <a:tcPr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hMerge="1" vMerge="1">
                  <a:txBody>
                    <a:bodyPr/>
                    <a:lstStyle/>
                    <a:p>
                      <a:endParaRPr kumimoji="1" lang="ja-JP" altLang="en-US"/>
                    </a:p>
                  </a:txBody>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子育て世代</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defTabSz="33567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6DD"/>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82713445"/>
                  </a:ext>
                </a:extLst>
              </a:tr>
            </a:tbl>
          </a:graphicData>
        </a:graphic>
      </p:graphicFrame>
      <p:sp>
        <p:nvSpPr>
          <p:cNvPr id="21" name="角丸四角形 20"/>
          <p:cNvSpPr/>
          <p:nvPr/>
        </p:nvSpPr>
        <p:spPr>
          <a:xfrm>
            <a:off x="980728" y="1526789"/>
            <a:ext cx="1790428" cy="473883"/>
          </a:xfrm>
          <a:prstGeom prst="round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defTabSz="640987">
              <a:defRPr/>
            </a:pPr>
            <a:r>
              <a:rPr lang="en-US" altLang="ja-JP" sz="1108" b="1" dirty="0" smtClean="0">
                <a:solidFill>
                  <a:srgbClr val="FFFFFF"/>
                </a:solidFill>
                <a:latin typeface="Meiryo UI" panose="020B0604030504040204" pitchFamily="50" charset="-128"/>
                <a:ea typeface="Meiryo UI" panose="020B0604030504040204" pitchFamily="50" charset="-128"/>
              </a:rPr>
              <a:t>STEP4-2 </a:t>
            </a:r>
            <a:r>
              <a:rPr lang="ja-JP" altLang="en-US" sz="1108" b="1" dirty="0" smtClean="0">
                <a:solidFill>
                  <a:srgbClr val="FFFFFF"/>
                </a:solidFill>
                <a:latin typeface="Meiryo UI" panose="020B0604030504040204" pitchFamily="50" charset="-128"/>
                <a:ea typeface="Meiryo UI" panose="020B0604030504040204" pitchFamily="50" charset="-128"/>
              </a:rPr>
              <a:t>で</a:t>
            </a:r>
            <a:endParaRPr lang="en-US" altLang="ja-JP" sz="1108" b="1" dirty="0" smtClean="0">
              <a:solidFill>
                <a:srgbClr val="FFFFFF"/>
              </a:solidFill>
              <a:latin typeface="Meiryo UI" panose="020B0604030504040204" pitchFamily="50" charset="-128"/>
              <a:ea typeface="Meiryo UI" panose="020B0604030504040204" pitchFamily="50" charset="-128"/>
            </a:endParaRPr>
          </a:p>
          <a:p>
            <a:pPr algn="ctr" defTabSz="640987">
              <a:defRPr/>
            </a:pPr>
            <a:r>
              <a:rPr lang="ja-JP" altLang="en-US" sz="1108" b="1" dirty="0" smtClean="0">
                <a:solidFill>
                  <a:srgbClr val="FFFFFF"/>
                </a:solidFill>
                <a:latin typeface="Meiryo UI" panose="020B0604030504040204" pitchFamily="50" charset="-128"/>
                <a:ea typeface="Meiryo UI" panose="020B0604030504040204" pitchFamily="50" charset="-128"/>
              </a:rPr>
              <a:t>作成したものを更新</a:t>
            </a:r>
            <a:endParaRPr lang="en-US" altLang="ja-JP" sz="1108" b="1" dirty="0">
              <a:solidFill>
                <a:srgbClr val="FFFFFF"/>
              </a:solidFill>
              <a:latin typeface="Meiryo UI" panose="020B0604030504040204" pitchFamily="50" charset="-128"/>
              <a:ea typeface="Meiryo UI" panose="020B0604030504040204" pitchFamily="50" charset="-128"/>
            </a:endParaRPr>
          </a:p>
        </p:txBody>
      </p:sp>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18</a:t>
            </a:fld>
            <a:endParaRPr kumimoji="1" lang="ja-JP" altLang="en-US"/>
          </a:p>
        </p:txBody>
      </p:sp>
      <p:sp>
        <p:nvSpPr>
          <p:cNvPr id="17" name="角丸四角形 16"/>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79</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83</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23" name="グループ化 22"/>
          <p:cNvGrpSpPr/>
          <p:nvPr/>
        </p:nvGrpSpPr>
        <p:grpSpPr>
          <a:xfrm>
            <a:off x="4257368" y="128464"/>
            <a:ext cx="2484000" cy="298059"/>
            <a:chOff x="7298941" y="139718"/>
            <a:chExt cx="2484000" cy="298059"/>
          </a:xfrm>
        </p:grpSpPr>
        <p:sp>
          <p:nvSpPr>
            <p:cNvPr id="24" name="ホームベース 23"/>
            <p:cNvSpPr/>
            <p:nvPr/>
          </p:nvSpPr>
          <p:spPr>
            <a:xfrm>
              <a:off x="7301825"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STEP4-1</a:t>
              </a:r>
            </a:p>
          </p:txBody>
        </p:sp>
        <p:sp>
          <p:nvSpPr>
            <p:cNvPr id="25" name="ホームベース 24"/>
            <p:cNvSpPr/>
            <p:nvPr/>
          </p:nvSpPr>
          <p:spPr>
            <a:xfrm>
              <a:off x="7298941" y="139718"/>
              <a:ext cx="2484000" cy="144000"/>
            </a:xfrm>
            <a:prstGeom prst="homePlate">
              <a:avLst>
                <a:gd name="adj" fmla="val 29722"/>
              </a:avLst>
            </a:prstGeom>
            <a:solidFill>
              <a:srgbClr val="E6AF0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noProof="0" dirty="0">
                  <a:solidFill>
                    <a:srgbClr val="FFFFFF"/>
                  </a:solidFill>
                  <a:latin typeface="Meiryo UI" panose="020B0604030504040204" pitchFamily="50" charset="-128"/>
                  <a:ea typeface="Meiryo UI" panose="020B0604030504040204" pitchFamily="50" charset="-128"/>
                </a:rPr>
                <a:t>４</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6" name="ホームベース 25"/>
            <p:cNvSpPr/>
            <p:nvPr/>
          </p:nvSpPr>
          <p:spPr>
            <a:xfrm>
              <a:off x="8118510"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STEP4-2</a:t>
              </a:r>
            </a:p>
          </p:txBody>
        </p:sp>
        <p:sp>
          <p:nvSpPr>
            <p:cNvPr id="27" name="ホームベース 26"/>
            <p:cNvSpPr/>
            <p:nvPr/>
          </p:nvSpPr>
          <p:spPr>
            <a:xfrm>
              <a:off x="8950836" y="293777"/>
              <a:ext cx="828000" cy="144000"/>
            </a:xfrm>
            <a:prstGeom prst="homePlate">
              <a:avLst>
                <a:gd name="adj" fmla="val 29722"/>
              </a:avLst>
            </a:prstGeom>
            <a:solidFill>
              <a:srgbClr val="E6AF0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STEP4-3</a:t>
              </a:r>
            </a:p>
          </p:txBody>
        </p:sp>
      </p:grpSp>
      <p:sp>
        <p:nvSpPr>
          <p:cNvPr id="28"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4558927"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smtClean="0">
                <a:solidFill>
                  <a:srgbClr val="000000"/>
                </a:solidFill>
                <a:latin typeface="Meiryo UI" panose="020B0604030504040204" pitchFamily="50" charset="-128"/>
                <a:ea typeface="Meiryo UI" panose="020B0604030504040204" pitchFamily="50" charset="-128"/>
              </a:rPr>
              <a:t>４</a:t>
            </a:r>
            <a:r>
              <a:rPr lang="ja-JP" altLang="en-US" sz="900" dirty="0">
                <a:solidFill>
                  <a:srgbClr val="000000"/>
                </a:solidFill>
                <a:latin typeface="Meiryo UI" panose="020B0604030504040204" pitchFamily="50" charset="-128"/>
                <a:ea typeface="Meiryo UI" panose="020B0604030504040204" pitchFamily="50" charset="-128"/>
              </a:rPr>
              <a:t>　</a:t>
            </a:r>
            <a:r>
              <a:rPr lang="ja-JP" altLang="en-US" sz="900" dirty="0" smtClean="0">
                <a:solidFill>
                  <a:srgbClr val="000000"/>
                </a:solidFill>
                <a:latin typeface="Meiryo UI" panose="020B0604030504040204" pitchFamily="50" charset="-128"/>
                <a:ea typeface="Meiryo UI" panose="020B0604030504040204" pitchFamily="50" charset="-128"/>
              </a:rPr>
              <a:t>地域の強み・課題の分析</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4-3</a:t>
            </a:r>
            <a:r>
              <a:rPr lang="ja-JP" altLang="en-US" sz="1200" dirty="0" smtClean="0">
                <a:solidFill>
                  <a:srgbClr val="000000"/>
                </a:solidFill>
                <a:latin typeface="Meiryo UI" panose="020B0604030504040204" pitchFamily="50" charset="-128"/>
                <a:ea typeface="Meiryo UI" panose="020B0604030504040204" pitchFamily="50" charset="-128"/>
              </a:rPr>
              <a:t>　対応策の検討に向けた課題や強みの整理</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取り組むべき課題や地域の資源や強みの整理</a:t>
            </a:r>
            <a:endParaRPr lang="ja-JP" altLang="en-US" sz="2800" b="1" dirty="0">
              <a:solidFill>
                <a:srgbClr val="000000"/>
              </a:solidFill>
              <a:latin typeface="Meiryo UI" panose="020B0604030504040204" pitchFamily="50" charset="-128"/>
              <a:ea typeface="Meiryo UI" panose="020B0604030504040204" pitchFamily="50" charset="-128"/>
            </a:endParaRPr>
          </a:p>
        </p:txBody>
      </p:sp>
      <p:sp>
        <p:nvSpPr>
          <p:cNvPr id="29" name="正方形/長方形 28"/>
          <p:cNvSpPr/>
          <p:nvPr/>
        </p:nvSpPr>
        <p:spPr>
          <a:xfrm>
            <a:off x="332656" y="848544"/>
            <a:ext cx="6192688" cy="45560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これまでの調査結果を踏まえ、各分野で洗い出したライフステージごとの課題や資源を整理する</a:t>
            </a:r>
            <a:endParaRPr kumimoji="1" lang="en-US" altLang="ja-JP"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endParaRPr>
          </a:p>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lang="en-US" altLang="ja-JP" sz="1050" dirty="0" smtClean="0">
                <a:solidFill>
                  <a:srgbClr val="000000"/>
                </a:solidFill>
                <a:latin typeface="Meiryo UI" panose="020B0604030504040204" pitchFamily="50" charset="-128"/>
                <a:ea typeface="Meiryo UI" panose="020B0604030504040204" pitchFamily="50" charset="-128"/>
                <a:cs typeface="Arial"/>
              </a:rPr>
              <a:t>STEP5</a:t>
            </a:r>
            <a:r>
              <a:rPr lang="ja-JP" altLang="en-US" sz="1050" dirty="0" smtClean="0">
                <a:solidFill>
                  <a:srgbClr val="000000"/>
                </a:solidFill>
                <a:latin typeface="Meiryo UI" panose="020B0604030504040204" pitchFamily="50" charset="-128"/>
                <a:ea typeface="Meiryo UI" panose="020B0604030504040204" pitchFamily="50" charset="-128"/>
                <a:cs typeface="Arial"/>
              </a:rPr>
              <a:t>以降のプロセスで対応策の検討に移ることも踏まえて、解決すべき課題の優先順位もあわせて検討する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Tree>
    <p:extLst>
      <p:ext uri="{BB962C8B-B14F-4D97-AF65-F5344CB8AC3E}">
        <p14:creationId xmlns:p14="http://schemas.microsoft.com/office/powerpoint/2010/main" val="18901123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テキスト プレースホルダー 2">
            <a:extLst>
              <a:ext uri="{FF2B5EF4-FFF2-40B4-BE49-F238E27FC236}">
                <a16:creationId xmlns:a16="http://schemas.microsoft.com/office/drawing/2014/main" id="{E10B3E36-44C3-4B37-8DFD-FDC3421AEDAC}"/>
              </a:ext>
            </a:extLst>
          </p:cNvPr>
          <p:cNvSpPr>
            <a:spLocks noGrp="1"/>
          </p:cNvSpPr>
          <p:nvPr>
            <p:ph type="body" sz="quarter" idx="11"/>
          </p:nvPr>
        </p:nvSpPr>
        <p:spPr>
          <a:xfrm>
            <a:off x="201598" y="3728864"/>
            <a:ext cx="6481143" cy="1096737"/>
          </a:xfrm>
          <a:prstGeom prst="rect">
            <a:avLst/>
          </a:prstGeom>
        </p:spPr>
        <p:txBody>
          <a:bodyPr anchor="ctr">
            <a:normAutofit/>
          </a:bodyPr>
          <a:lstStyle/>
          <a:p>
            <a:pPr marL="0" indent="0" algn="ctr">
              <a:spcBef>
                <a:spcPts val="0"/>
              </a:spcBef>
              <a:spcAft>
                <a:spcPts val="415"/>
              </a:spcAft>
              <a:buNone/>
            </a:pPr>
            <a:r>
              <a:rPr lang="en-US" altLang="ja-JP" sz="2000" b="1" dirty="0" smtClean="0">
                <a:latin typeface="Meiryo UI" panose="020B0604030504040204" pitchFamily="50" charset="-128"/>
                <a:ea typeface="Meiryo UI" panose="020B0604030504040204" pitchFamily="50" charset="-128"/>
              </a:rPr>
              <a:t>STEP</a:t>
            </a:r>
            <a:r>
              <a:rPr lang="ja-JP" altLang="en-US" sz="2000" b="1" dirty="0">
                <a:latin typeface="Meiryo UI" panose="020B0604030504040204" pitchFamily="50" charset="-128"/>
                <a:ea typeface="Meiryo UI" panose="020B0604030504040204" pitchFamily="50" charset="-128"/>
              </a:rPr>
              <a:t>５　</a:t>
            </a:r>
            <a:r>
              <a:rPr lang="ja-JP" altLang="en-US" sz="2000" b="1" dirty="0" smtClean="0">
                <a:latin typeface="Meiryo UI" panose="020B0604030504040204" pitchFamily="50" charset="-128"/>
                <a:ea typeface="Meiryo UI" panose="020B0604030504040204" pitchFamily="50" charset="-128"/>
              </a:rPr>
              <a:t>対応策の検討</a:t>
            </a:r>
            <a:endParaRPr lang="ja-JP" altLang="en-US" sz="2000" b="1" dirty="0">
              <a:latin typeface="Meiryo UI" panose="020B0604030504040204" pitchFamily="50" charset="-128"/>
              <a:ea typeface="Meiryo UI" panose="020B0604030504040204" pitchFamily="50" charset="-128"/>
            </a:endParaRPr>
          </a:p>
        </p:txBody>
      </p:sp>
      <p:grpSp>
        <p:nvGrpSpPr>
          <p:cNvPr id="15" name="グループ化 14"/>
          <p:cNvGrpSpPr/>
          <p:nvPr/>
        </p:nvGrpSpPr>
        <p:grpSpPr>
          <a:xfrm>
            <a:off x="4500115" y="91989"/>
            <a:ext cx="2261573" cy="304187"/>
            <a:chOff x="6897216" y="-540585"/>
            <a:chExt cx="3240512" cy="378330"/>
          </a:xfrm>
        </p:grpSpPr>
        <p:sp>
          <p:nvSpPr>
            <p:cNvPr id="16" name="ホームベース 15"/>
            <p:cNvSpPr/>
            <p:nvPr/>
          </p:nvSpPr>
          <p:spPr>
            <a:xfrm>
              <a:off x="7437184"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STEP2</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ホームベース 16"/>
            <p:cNvSpPr/>
            <p:nvPr/>
          </p:nvSpPr>
          <p:spPr>
            <a:xfrm>
              <a:off x="6897216"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ホームベース 17"/>
            <p:cNvSpPr/>
            <p:nvPr/>
          </p:nvSpPr>
          <p:spPr>
            <a:xfrm>
              <a:off x="7977336" y="-540585"/>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STEP3</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ホームベース 18"/>
            <p:cNvSpPr/>
            <p:nvPr/>
          </p:nvSpPr>
          <p:spPr>
            <a:xfrm>
              <a:off x="8517456"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STEP4</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ホームベース 19"/>
            <p:cNvSpPr/>
            <p:nvPr/>
          </p:nvSpPr>
          <p:spPr>
            <a:xfrm>
              <a:off x="9057456" y="-531439"/>
              <a:ext cx="540000" cy="369184"/>
            </a:xfrm>
            <a:prstGeom prst="homePlate">
              <a:avLst>
                <a:gd name="adj" fmla="val 29722"/>
              </a:avLst>
            </a:prstGeom>
            <a:solidFill>
              <a:srgbClr val="FF8F8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STEP5</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ホームベース 20"/>
            <p:cNvSpPr/>
            <p:nvPr/>
          </p:nvSpPr>
          <p:spPr>
            <a:xfrm>
              <a:off x="9597728" y="-531439"/>
              <a:ext cx="540000" cy="369184"/>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STEP6</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2" name="スライド番号プレースホルダー 1"/>
          <p:cNvSpPr>
            <a:spLocks noGrp="1"/>
          </p:cNvSpPr>
          <p:nvPr>
            <p:ph type="sldNum" sz="quarter" idx="4"/>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582A7668-28FA-432C-9178-0258091D64ED}" type="slidenum">
              <a:rPr kumimoji="1" lang="ja-JP" altLang="en-US" sz="675"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19</a:t>
            </a:fld>
            <a:endParaRPr kumimoji="1" lang="ja-JP" altLang="en-US" sz="675"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1" name="角丸四角形 10"/>
          <p:cNvSpPr/>
          <p:nvPr/>
        </p:nvSpPr>
        <p:spPr>
          <a:xfrm>
            <a:off x="2097128" y="4476639"/>
            <a:ext cx="2664000" cy="36000"/>
          </a:xfrm>
          <a:prstGeom prst="roundRect">
            <a:avLst>
              <a:gd name="adj" fmla="val 50000"/>
            </a:avLst>
          </a:prstGeom>
          <a:solidFill>
            <a:srgbClr val="FFC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1" lang="ja-JP" altLang="en-US" sz="1822"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2" name="テキスト ボックス 11"/>
          <p:cNvSpPr txBox="1"/>
          <p:nvPr/>
        </p:nvSpPr>
        <p:spPr>
          <a:xfrm>
            <a:off x="1340768" y="7329264"/>
            <a:ext cx="4176464" cy="936104"/>
          </a:xfrm>
          <a:prstGeom prst="rect">
            <a:avLst/>
          </a:prstGeom>
          <a:noFill/>
          <a:ln>
            <a:solidFill>
              <a:schemeClr val="bg1">
                <a:lumMod val="65000"/>
              </a:schemeClr>
            </a:solidFill>
            <a:prstDash val="sysDot"/>
          </a:ln>
        </p:spPr>
        <p:txBody>
          <a:bodyPr wrap="square" rtlCol="0" anchor="ctr">
            <a:noAutofit/>
          </a:bodyPr>
          <a:lstStyle/>
          <a:p>
            <a:pPr marL="0" marR="0" lvl="0" indent="0" algn="l" defTabSz="925880" rtl="0" eaLnBrk="1" fontAlgn="auto" latinLnBrk="0" hangingPunct="1">
              <a:lnSpc>
                <a:spcPct val="100000"/>
              </a:lnSpc>
              <a:spcBef>
                <a:spcPts val="600"/>
              </a:spcBef>
              <a:spcAft>
                <a:spcPts val="0"/>
              </a:spcAft>
              <a:buClrTx/>
              <a:buSzTx/>
              <a:buFontTx/>
              <a:buNone/>
              <a:tabLst/>
              <a:defRPr/>
            </a:pPr>
            <a:r>
              <a:rPr kumimoji="1" lang="ja-JP" altLang="en-US" sz="1400" b="0" i="0" u="none" strike="noStrike" kern="1200" cap="none" spc="0" normalizeH="0" baseline="0" noProof="0" dirty="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　</a:t>
            </a:r>
            <a:r>
              <a:rPr kumimoji="1" lang="ja-JP" altLang="en-US"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作業時期：</a:t>
            </a:r>
            <a:endParaRPr kumimoji="1" lang="en-US" altLang="ja-JP"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925880" rtl="0" eaLnBrk="1" fontAlgn="auto" latinLnBrk="0" hangingPunct="1">
              <a:lnSpc>
                <a:spcPct val="100000"/>
              </a:lnSpc>
              <a:spcBef>
                <a:spcPts val="600"/>
              </a:spcBef>
              <a:spcAft>
                <a:spcPts val="0"/>
              </a:spcAft>
              <a:buClrTx/>
              <a:buSzTx/>
              <a:buFontTx/>
              <a:buNone/>
              <a:tabLst/>
              <a:defRPr/>
            </a:pPr>
            <a:r>
              <a:rPr kumimoji="1" lang="ja-JP" altLang="en-US"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　（目安）</a:t>
            </a:r>
            <a:endParaRPr kumimoji="1" lang="ja-JP" altLang="en-US" sz="1400" b="0" i="0" u="none" strike="noStrike" kern="1200" cap="none" spc="0" normalizeH="0" baseline="0" noProof="0" dirty="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5385969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p:cNvSpPr txBox="1"/>
          <p:nvPr/>
        </p:nvSpPr>
        <p:spPr>
          <a:xfrm>
            <a:off x="160035" y="1424608"/>
            <a:ext cx="4540025" cy="276999"/>
          </a:xfrm>
          <a:prstGeom prst="rect">
            <a:avLst/>
          </a:prstGeom>
          <a:noFill/>
        </p:spPr>
        <p:txBody>
          <a:bodyPr wrap="none" rtlCol="0">
            <a:spAutoFit/>
          </a:bodyPr>
          <a:lstStyle/>
          <a:p>
            <a:pPr marL="0" marR="0" lvl="0" indent="0" algn="l" defTabSz="92588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effectLst/>
                <a:uLnTx/>
                <a:uFillTx/>
                <a:latin typeface="Meiryo UI" panose="020B0604030504040204" pitchFamily="50" charset="-128"/>
                <a:ea typeface="Meiryo UI" panose="020B0604030504040204" pitchFamily="50" charset="-128"/>
                <a:cs typeface="+mn-cs"/>
              </a:rPr>
              <a:t>◎少子化対策に関する●●市／町／村の現在の取組内容（再掲）</a:t>
            </a:r>
            <a:endParaRPr kumimoji="1" lang="ja-JP" altLang="en-US" sz="1200"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endParaRPr>
          </a:p>
        </p:txBody>
      </p:sp>
      <p:sp>
        <p:nvSpPr>
          <p:cNvPr id="7" name="角丸四角形 6"/>
          <p:cNvSpPr/>
          <p:nvPr/>
        </p:nvSpPr>
        <p:spPr>
          <a:xfrm>
            <a:off x="1124744" y="1928859"/>
            <a:ext cx="5579548" cy="287837"/>
          </a:xfrm>
          <a:prstGeom prst="roundRect">
            <a:avLst/>
          </a:prstGeom>
          <a:solidFill>
            <a:srgbClr val="FF8F8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defTabSz="640987"/>
            <a:r>
              <a:rPr lang="en-US" altLang="ja-JP" sz="1108" b="1" dirty="0" smtClean="0">
                <a:solidFill>
                  <a:srgbClr val="FFFFFF"/>
                </a:solidFill>
                <a:latin typeface="Meiryo UI" panose="020B0604030504040204" pitchFamily="50" charset="-128"/>
                <a:ea typeface="Meiryo UI" panose="020B0604030504040204" pitchFamily="50" charset="-128"/>
              </a:rPr>
              <a:t>STEP1-2</a:t>
            </a:r>
            <a:r>
              <a:rPr lang="ja-JP" altLang="en-US" sz="1108" b="1" dirty="0" smtClean="0">
                <a:solidFill>
                  <a:srgbClr val="FFFFFF"/>
                </a:solidFill>
                <a:latin typeface="Meiryo UI" panose="020B0604030504040204" pitchFamily="50" charset="-128"/>
                <a:ea typeface="Meiryo UI" panose="020B0604030504040204" pitchFamily="50" charset="-128"/>
              </a:rPr>
              <a:t>で作成した内容を更新</a:t>
            </a:r>
            <a:endParaRPr lang="en-US" altLang="ja-JP" sz="1108" b="1" dirty="0">
              <a:solidFill>
                <a:srgbClr val="FFFFFF"/>
              </a:solidFill>
              <a:latin typeface="Meiryo UI" panose="020B0604030504040204" pitchFamily="50" charset="-128"/>
              <a:ea typeface="Meiryo UI" panose="020B0604030504040204" pitchFamily="50" charset="-128"/>
            </a:endParaRPr>
          </a:p>
        </p:txBody>
      </p:sp>
      <p:graphicFrame>
        <p:nvGraphicFramePr>
          <p:cNvPr id="8" name="表 7"/>
          <p:cNvGraphicFramePr>
            <a:graphicFrameLocks noGrp="1"/>
          </p:cNvGraphicFramePr>
          <p:nvPr>
            <p:extLst>
              <p:ext uri="{D42A27DB-BD31-4B8C-83A1-F6EECF244321}">
                <p14:modId xmlns:p14="http://schemas.microsoft.com/office/powerpoint/2010/main" val="26802323"/>
              </p:ext>
            </p:extLst>
          </p:nvPr>
        </p:nvGraphicFramePr>
        <p:xfrm>
          <a:off x="247758" y="2288704"/>
          <a:ext cx="6456535" cy="6669155"/>
        </p:xfrm>
        <a:graphic>
          <a:graphicData uri="http://schemas.openxmlformats.org/drawingml/2006/table">
            <a:tbl>
              <a:tblPr firstRow="1" bandRow="1"/>
              <a:tblGrid>
                <a:gridCol w="292329">
                  <a:extLst>
                    <a:ext uri="{9D8B030D-6E8A-4147-A177-3AD203B41FA5}">
                      <a16:colId xmlns:a16="http://schemas.microsoft.com/office/drawing/2014/main" val="2425823937"/>
                    </a:ext>
                  </a:extLst>
                </a:gridCol>
                <a:gridCol w="292329">
                  <a:extLst>
                    <a:ext uri="{9D8B030D-6E8A-4147-A177-3AD203B41FA5}">
                      <a16:colId xmlns:a16="http://schemas.microsoft.com/office/drawing/2014/main" val="3086687492"/>
                    </a:ext>
                  </a:extLst>
                </a:gridCol>
                <a:gridCol w="292329">
                  <a:extLst>
                    <a:ext uri="{9D8B030D-6E8A-4147-A177-3AD203B41FA5}">
                      <a16:colId xmlns:a16="http://schemas.microsoft.com/office/drawing/2014/main" val="1758101799"/>
                    </a:ext>
                  </a:extLst>
                </a:gridCol>
                <a:gridCol w="1728191">
                  <a:extLst>
                    <a:ext uri="{9D8B030D-6E8A-4147-A177-3AD203B41FA5}">
                      <a16:colId xmlns:a16="http://schemas.microsoft.com/office/drawing/2014/main" val="276225807"/>
                    </a:ext>
                  </a:extLst>
                </a:gridCol>
                <a:gridCol w="720080">
                  <a:extLst>
                    <a:ext uri="{9D8B030D-6E8A-4147-A177-3AD203B41FA5}">
                      <a16:colId xmlns:a16="http://schemas.microsoft.com/office/drawing/2014/main" val="4018947837"/>
                    </a:ext>
                  </a:extLst>
                </a:gridCol>
                <a:gridCol w="720080">
                  <a:extLst>
                    <a:ext uri="{9D8B030D-6E8A-4147-A177-3AD203B41FA5}">
                      <a16:colId xmlns:a16="http://schemas.microsoft.com/office/drawing/2014/main" val="3308606141"/>
                    </a:ext>
                  </a:extLst>
                </a:gridCol>
                <a:gridCol w="2411197">
                  <a:extLst>
                    <a:ext uri="{9D8B030D-6E8A-4147-A177-3AD203B41FA5}">
                      <a16:colId xmlns:a16="http://schemas.microsoft.com/office/drawing/2014/main" val="784286461"/>
                    </a:ext>
                  </a:extLst>
                </a:gridCol>
              </a:tblGrid>
              <a:tr h="369155">
                <a:tc gridSpan="3">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b="1" dirty="0" smtClean="0">
                          <a:solidFill>
                            <a:srgbClr val="FFFFFF"/>
                          </a:solidFill>
                          <a:latin typeface="Meiryo UI" panose="020B0604030504040204" pitchFamily="50" charset="-128"/>
                          <a:ea typeface="Meiryo UI" panose="020B0604030504040204" pitchFamily="50" charset="-128"/>
                        </a:rPr>
                        <a:t>項目</a:t>
                      </a:r>
                      <a:endParaRPr kumimoji="1" lang="ja-JP" altLang="en-US" sz="1050" b="1" dirty="0">
                        <a:solidFill>
                          <a:srgbClr val="FFFFFF"/>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endParaRPr kumimoji="1" lang="ja-JP" altLang="en-US"/>
                    </a:p>
                  </a:txBody>
                  <a:tcPr/>
                </a:tc>
                <a:tc hMerge="1">
                  <a:txBody>
                    <a:bodyPr/>
                    <a:lstStyle/>
                    <a:p>
                      <a:endParaRPr kumimoji="1" lang="ja-JP" altLang="en-US"/>
                    </a:p>
                  </a:txBody>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現在の取組</a:t>
                      </a: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担当課</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予算規模</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成果（</a:t>
                      </a:r>
                      <a:r>
                        <a:rPr kumimoji="1" lang="en-US" altLang="ja-JP" sz="1050" b="1" dirty="0" smtClean="0">
                          <a:solidFill>
                            <a:schemeClr val="bg1"/>
                          </a:solidFill>
                          <a:latin typeface="Meiryo UI" panose="020B0604030504040204" pitchFamily="50" charset="-128"/>
                          <a:ea typeface="Meiryo UI" panose="020B0604030504040204" pitchFamily="50" charset="-128"/>
                        </a:rPr>
                        <a:t>KPI</a:t>
                      </a:r>
                      <a:r>
                        <a:rPr kumimoji="1" lang="ja-JP" altLang="en-US" sz="1050" b="1" dirty="0" smtClean="0">
                          <a:solidFill>
                            <a:schemeClr val="bg1"/>
                          </a:solidFill>
                          <a:latin typeface="Meiryo UI" panose="020B0604030504040204" pitchFamily="50" charset="-128"/>
                          <a:ea typeface="Meiryo UI" panose="020B0604030504040204" pitchFamily="50" charset="-128"/>
                        </a:rPr>
                        <a:t>含む）</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および課題認識</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697199434"/>
                  </a:ext>
                </a:extLst>
              </a:tr>
              <a:tr h="252000">
                <a:tc rowSpan="15">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自然増減</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5">
                  <a:txBody>
                    <a:bodyPr/>
                    <a:lstStyle/>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000" b="1" dirty="0" smtClean="0">
                          <a:solidFill>
                            <a:srgbClr val="000000"/>
                          </a:solidFill>
                          <a:latin typeface="Meiryo UI" panose="020B0604030504040204" pitchFamily="50" charset="-128"/>
                          <a:ea typeface="Meiryo UI" panose="020B0604030504040204" pitchFamily="50" charset="-128"/>
                        </a:rPr>
                        <a:t>有配偶率</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5">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結婚</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None/>
                      </a:pPr>
                      <a:r>
                        <a:rPr kumimoji="1" lang="ja-JP" altLang="en-US" sz="800" b="0" dirty="0" smtClean="0">
                          <a:solidFill>
                            <a:schemeClr val="tx1"/>
                          </a:solidFill>
                          <a:latin typeface="Meiryo UI" panose="020B0604030504040204" pitchFamily="50" charset="-128"/>
                          <a:ea typeface="Meiryo UI" panose="020B0604030504040204" pitchFamily="50" charset="-128"/>
                        </a:rPr>
                        <a:t>（例）婚活コーディネーターの設置・運用</a:t>
                      </a: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None/>
                      </a:pPr>
                      <a:r>
                        <a:rPr kumimoji="1" lang="ja-JP" altLang="en-US" sz="800" b="0" dirty="0" smtClean="0">
                          <a:solidFill>
                            <a:schemeClr val="tx1"/>
                          </a:solidFill>
                          <a:latin typeface="Meiryo UI" panose="020B0604030504040204" pitchFamily="50" charset="-128"/>
                          <a:ea typeface="Meiryo UI" panose="020B0604030504040204" pitchFamily="50" charset="-128"/>
                        </a:rPr>
                        <a:t>（例）住民課</a:t>
                      </a: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75810651"/>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97002121"/>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47348541"/>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386963887"/>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80095285"/>
                  </a:ext>
                </a:extLst>
              </a:tr>
              <a:tr h="252000">
                <a:tc vMerge="1">
                  <a:txBody>
                    <a:bodyPr/>
                    <a:lstStyle/>
                    <a:p>
                      <a:pPr algn="ctr"/>
                      <a:endParaRPr kumimoji="1" lang="en-US" altLang="ja-JP" sz="1300" b="1" dirty="0" smtClean="0">
                        <a:solidFill>
                          <a:srgbClr val="000000"/>
                        </a:solidFill>
                        <a:latin typeface="Meiryo UI" panose="020B0604030504040204" pitchFamily="50" charset="-128"/>
                        <a:ea typeface="Meiryo UI" panose="020B0604030504040204" pitchFamily="50" charset="-128"/>
                      </a:endParaRPr>
                    </a:p>
                  </a:txBody>
                  <a:tcPr marL="32652" marR="32652" marT="32652" marB="32652"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10">
                  <a:txBody>
                    <a:bodyPr/>
                    <a:lstStyle/>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000" b="1" dirty="0" smtClean="0">
                          <a:solidFill>
                            <a:srgbClr val="000000"/>
                          </a:solidFill>
                          <a:latin typeface="Meiryo UI" panose="020B0604030504040204" pitchFamily="50" charset="-128"/>
                          <a:ea typeface="Meiryo UI" panose="020B0604030504040204" pitchFamily="50" charset="-128"/>
                        </a:rPr>
                        <a:t>有配偶出生率</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5">
                  <a:txBody>
                    <a:body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出産</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33369839"/>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10427634"/>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33826566"/>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2192931"/>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23543523"/>
                  </a:ext>
                </a:extLst>
              </a:tr>
              <a:tr h="252000">
                <a:tc vMerge="1">
                  <a:txBody>
                    <a:bodyPr/>
                    <a:lstStyle/>
                    <a:p>
                      <a:pPr algn="ctr"/>
                      <a:endParaRPr kumimoji="1" lang="en-US" altLang="ja-JP" sz="1300" b="1" dirty="0" smtClean="0">
                        <a:solidFill>
                          <a:srgbClr val="000000"/>
                        </a:solidFill>
                        <a:latin typeface="Meiryo UI" panose="020B0604030504040204" pitchFamily="50" charset="-128"/>
                        <a:ea typeface="Meiryo UI" panose="020B0604030504040204" pitchFamily="50" charset="-128"/>
                      </a:endParaRPr>
                    </a:p>
                  </a:txBody>
                  <a:tcPr marL="32652" marR="32652" marT="32652" marB="32652"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vMerge="1">
                  <a:txBody>
                    <a:bodyPr/>
                    <a:lstStyle/>
                    <a:p>
                      <a:endParaRPr kumimoji="1" lang="ja-JP" altLang="en-US"/>
                    </a:p>
                  </a:txBody>
                  <a:tcPr/>
                </a:tc>
                <a:tc rowSpan="5">
                  <a:txBody>
                    <a:body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子育て</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51762725"/>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90516076"/>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28222074"/>
                  </a:ext>
                </a:extLst>
              </a:tr>
              <a:tr h="252000">
                <a:tc vMerge="1">
                  <a:txBody>
                    <a:bodyPr/>
                    <a:lstStyle/>
                    <a:p>
                      <a:endParaRPr kumimoji="1" lang="ja-JP" altLang="en-US"/>
                    </a:p>
                  </a:txBody>
                  <a:tcPr/>
                </a:tc>
                <a:tc vMerge="1">
                  <a:txBody>
                    <a:bodyPr/>
                    <a:lstStyle/>
                    <a:p>
                      <a:endParaRPr kumimoji="1" lang="ja-JP" altLang="en-US" dirty="0"/>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9237545"/>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73040023"/>
                  </a:ext>
                </a:extLst>
              </a:tr>
              <a:tr h="252000">
                <a:tc rowSpan="10" gridSpan="2">
                  <a:txBody>
                    <a:body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社会増減（転出入）</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10" hMerge="1">
                  <a:txBody>
                    <a:bodyPr/>
                    <a:lstStyle/>
                    <a:p>
                      <a:endParaRPr kumimoji="1" lang="ja-JP" altLang="en-US"/>
                    </a:p>
                  </a:txBody>
                  <a:tcPr/>
                </a:tc>
                <a:tc rowSpan="5">
                  <a:txBody>
                    <a:body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若年層</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70824361"/>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90989436"/>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09603994"/>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23423579"/>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86716276"/>
                  </a:ext>
                </a:extLst>
              </a:tr>
              <a:tr h="252000">
                <a:tc gridSpan="2" vMerge="1">
                  <a:txBody>
                    <a:bodyPr/>
                    <a:lstStyle/>
                    <a:p>
                      <a:pPr algn="ctr"/>
                      <a:endParaRPr kumimoji="1" lang="en-US" altLang="ja-JP" sz="1300" b="1" dirty="0" smtClean="0">
                        <a:solidFill>
                          <a:srgbClr val="000000"/>
                        </a:solidFill>
                        <a:latin typeface="Meiryo UI" panose="020B0604030504040204" pitchFamily="50" charset="-128"/>
                        <a:ea typeface="Meiryo UI" panose="020B0604030504040204" pitchFamily="50" charset="-128"/>
                      </a:endParaRPr>
                    </a:p>
                  </a:txBody>
                  <a:tcPr marL="32652" marR="32652" marT="32652" marB="32652"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hMerge="1" vMerge="1">
                  <a:txBody>
                    <a:bodyPr/>
                    <a:lstStyle/>
                    <a:p>
                      <a:endParaRPr kumimoji="1" lang="ja-JP" altLang="en-US"/>
                    </a:p>
                  </a:txBody>
                  <a:tcPr/>
                </a:tc>
                <a:tc rowSpan="5">
                  <a:txBody>
                    <a:body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子育て世帯</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87802286"/>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07695678"/>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81663263"/>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85966295"/>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10414552"/>
                  </a:ext>
                </a:extLst>
              </a:tr>
            </a:tbl>
          </a:graphicData>
        </a:graphic>
      </p:graphicFrame>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20</a:t>
            </a:fld>
            <a:endParaRPr kumimoji="1" lang="ja-JP" altLang="en-US"/>
          </a:p>
        </p:txBody>
      </p:sp>
      <p:sp>
        <p:nvSpPr>
          <p:cNvPr id="21" name="角丸四角形 20"/>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86</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89</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22" name="グループ化 21"/>
          <p:cNvGrpSpPr/>
          <p:nvPr/>
        </p:nvGrpSpPr>
        <p:grpSpPr>
          <a:xfrm>
            <a:off x="4257368" y="128464"/>
            <a:ext cx="2484000" cy="298059"/>
            <a:chOff x="7298941" y="139718"/>
            <a:chExt cx="2484000" cy="298059"/>
          </a:xfrm>
        </p:grpSpPr>
        <p:sp>
          <p:nvSpPr>
            <p:cNvPr id="23" name="ホームベース 22"/>
            <p:cNvSpPr/>
            <p:nvPr/>
          </p:nvSpPr>
          <p:spPr>
            <a:xfrm>
              <a:off x="7301825" y="293777"/>
              <a:ext cx="828000" cy="144000"/>
            </a:xfrm>
            <a:prstGeom prst="homePlate">
              <a:avLst>
                <a:gd name="adj" fmla="val 29722"/>
              </a:avLst>
            </a:prstGeom>
            <a:solidFill>
              <a:srgbClr val="FFD5D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tx1"/>
                  </a:solidFill>
                  <a:effectLst/>
                  <a:uLnTx/>
                  <a:uFillTx/>
                  <a:latin typeface="Meiryo UI" panose="020B0604030504040204" pitchFamily="50" charset="-128"/>
                  <a:ea typeface="Meiryo UI" panose="020B0604030504040204" pitchFamily="50" charset="-128"/>
                  <a:cs typeface="+mn-cs"/>
                </a:rPr>
                <a:t>STEP5-1</a:t>
              </a:r>
            </a:p>
          </p:txBody>
        </p:sp>
        <p:sp>
          <p:nvSpPr>
            <p:cNvPr id="24" name="ホームベース 23"/>
            <p:cNvSpPr/>
            <p:nvPr/>
          </p:nvSpPr>
          <p:spPr>
            <a:xfrm>
              <a:off x="7298941" y="139718"/>
              <a:ext cx="2484000" cy="144000"/>
            </a:xfrm>
            <a:prstGeom prst="homePlate">
              <a:avLst>
                <a:gd name="adj" fmla="val 29722"/>
              </a:avLst>
            </a:prstGeom>
            <a:solidFill>
              <a:srgbClr val="FF69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dirty="0">
                  <a:solidFill>
                    <a:srgbClr val="FFFFFF"/>
                  </a:solidFill>
                  <a:latin typeface="Meiryo UI" panose="020B0604030504040204" pitchFamily="50" charset="-128"/>
                  <a:ea typeface="Meiryo UI" panose="020B0604030504040204" pitchFamily="50" charset="-128"/>
                </a:rPr>
                <a:t>５</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5" name="ホームベース 24"/>
            <p:cNvSpPr/>
            <p:nvPr/>
          </p:nvSpPr>
          <p:spPr>
            <a:xfrm>
              <a:off x="8118510"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STEP5-2</a:t>
              </a:r>
            </a:p>
          </p:txBody>
        </p:sp>
        <p:sp>
          <p:nvSpPr>
            <p:cNvPr id="26" name="ホームベース 25"/>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STEP5-3</a:t>
              </a:r>
            </a:p>
          </p:txBody>
        </p:sp>
      </p:grpSp>
      <p:sp>
        <p:nvSpPr>
          <p:cNvPr id="27"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4558927"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a:solidFill>
                  <a:srgbClr val="000000"/>
                </a:solidFill>
                <a:latin typeface="Meiryo UI" panose="020B0604030504040204" pitchFamily="50" charset="-128"/>
                <a:ea typeface="Meiryo UI" panose="020B0604030504040204" pitchFamily="50" charset="-128"/>
              </a:rPr>
              <a:t>５　</a:t>
            </a:r>
            <a:r>
              <a:rPr lang="ja-JP" altLang="en-US" sz="900" dirty="0" smtClean="0">
                <a:solidFill>
                  <a:srgbClr val="000000"/>
                </a:solidFill>
                <a:latin typeface="Meiryo UI" panose="020B0604030504040204" pitchFamily="50" charset="-128"/>
                <a:ea typeface="Meiryo UI" panose="020B0604030504040204" pitchFamily="50" charset="-128"/>
              </a:rPr>
              <a:t>対応策の検討</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5-1</a:t>
            </a:r>
            <a:r>
              <a:rPr lang="ja-JP" altLang="en-US" sz="1200" dirty="0" smtClean="0">
                <a:solidFill>
                  <a:srgbClr val="000000"/>
                </a:solidFill>
                <a:latin typeface="Meiryo UI" panose="020B0604030504040204" pitchFamily="50" charset="-128"/>
                <a:ea typeface="Meiryo UI" panose="020B0604030504040204" pitchFamily="50" charset="-128"/>
              </a:rPr>
              <a:t>　地域内で活用できる関連事業の洗い出し</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関連事業の確認・整理</a:t>
            </a:r>
            <a:endParaRPr lang="ja-JP" altLang="en-US" sz="2800" b="1" dirty="0">
              <a:solidFill>
                <a:srgbClr val="000000"/>
              </a:solidFill>
              <a:latin typeface="Meiryo UI" panose="020B0604030504040204" pitchFamily="50" charset="-128"/>
              <a:ea typeface="Meiryo UI" panose="020B0604030504040204" pitchFamily="50" charset="-128"/>
            </a:endParaRPr>
          </a:p>
        </p:txBody>
      </p:sp>
      <p:sp>
        <p:nvSpPr>
          <p:cNvPr id="28" name="正方形/長方形 27"/>
          <p:cNvSpPr/>
          <p:nvPr/>
        </p:nvSpPr>
        <p:spPr>
          <a:xfrm>
            <a:off x="332656" y="848544"/>
            <a:ext cx="6192688" cy="45560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en-US" altLang="ja-JP"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STEP1-2</a:t>
            </a: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で作成した少子化対策に関す</a:t>
            </a:r>
            <a:r>
              <a:rPr lang="ja-JP" altLang="en-US" sz="1050" dirty="0" smtClean="0">
                <a:solidFill>
                  <a:srgbClr val="000000"/>
                </a:solidFill>
                <a:latin typeface="Meiryo UI" panose="020B0604030504040204" pitchFamily="50" charset="-128"/>
                <a:ea typeface="Meiryo UI" panose="020B0604030504040204" pitchFamily="50" charset="-128"/>
                <a:cs typeface="Arial"/>
              </a:rPr>
              <a:t>る取組内容を再確認し、幅広い視点をもってアップデートする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Tree>
    <p:extLst>
      <p:ext uri="{BB962C8B-B14F-4D97-AF65-F5344CB8AC3E}">
        <p14:creationId xmlns:p14="http://schemas.microsoft.com/office/powerpoint/2010/main" val="18502951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 7"/>
          <p:cNvGraphicFramePr>
            <a:graphicFrameLocks noGrp="1"/>
          </p:cNvGraphicFramePr>
          <p:nvPr>
            <p:extLst>
              <p:ext uri="{D42A27DB-BD31-4B8C-83A1-F6EECF244321}">
                <p14:modId xmlns:p14="http://schemas.microsoft.com/office/powerpoint/2010/main" val="3733198743"/>
              </p:ext>
            </p:extLst>
          </p:nvPr>
        </p:nvGraphicFramePr>
        <p:xfrm>
          <a:off x="247758" y="2144688"/>
          <a:ext cx="6456533" cy="6669155"/>
        </p:xfrm>
        <a:graphic>
          <a:graphicData uri="http://schemas.openxmlformats.org/drawingml/2006/table">
            <a:tbl>
              <a:tblPr firstRow="1" bandRow="1"/>
              <a:tblGrid>
                <a:gridCol w="316331">
                  <a:extLst>
                    <a:ext uri="{9D8B030D-6E8A-4147-A177-3AD203B41FA5}">
                      <a16:colId xmlns:a16="http://schemas.microsoft.com/office/drawing/2014/main" val="2425823937"/>
                    </a:ext>
                  </a:extLst>
                </a:gridCol>
                <a:gridCol w="316331">
                  <a:extLst>
                    <a:ext uri="{9D8B030D-6E8A-4147-A177-3AD203B41FA5}">
                      <a16:colId xmlns:a16="http://schemas.microsoft.com/office/drawing/2014/main" val="3086687492"/>
                    </a:ext>
                  </a:extLst>
                </a:gridCol>
                <a:gridCol w="316331">
                  <a:extLst>
                    <a:ext uri="{9D8B030D-6E8A-4147-A177-3AD203B41FA5}">
                      <a16:colId xmlns:a16="http://schemas.microsoft.com/office/drawing/2014/main" val="1758101799"/>
                    </a:ext>
                  </a:extLst>
                </a:gridCol>
                <a:gridCol w="1728193">
                  <a:extLst>
                    <a:ext uri="{9D8B030D-6E8A-4147-A177-3AD203B41FA5}">
                      <a16:colId xmlns:a16="http://schemas.microsoft.com/office/drawing/2014/main" val="276225807"/>
                    </a:ext>
                  </a:extLst>
                </a:gridCol>
                <a:gridCol w="360040">
                  <a:extLst>
                    <a:ext uri="{9D8B030D-6E8A-4147-A177-3AD203B41FA5}">
                      <a16:colId xmlns:a16="http://schemas.microsoft.com/office/drawing/2014/main" val="4018947837"/>
                    </a:ext>
                  </a:extLst>
                </a:gridCol>
                <a:gridCol w="360040">
                  <a:extLst>
                    <a:ext uri="{9D8B030D-6E8A-4147-A177-3AD203B41FA5}">
                      <a16:colId xmlns:a16="http://schemas.microsoft.com/office/drawing/2014/main" val="3308606141"/>
                    </a:ext>
                  </a:extLst>
                </a:gridCol>
                <a:gridCol w="3059267">
                  <a:extLst>
                    <a:ext uri="{9D8B030D-6E8A-4147-A177-3AD203B41FA5}">
                      <a16:colId xmlns:a16="http://schemas.microsoft.com/office/drawing/2014/main" val="784286461"/>
                    </a:ext>
                  </a:extLst>
                </a:gridCol>
              </a:tblGrid>
              <a:tr h="369155">
                <a:tc gridSpan="3">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b="1" dirty="0" smtClean="0">
                          <a:solidFill>
                            <a:srgbClr val="FFFFFF"/>
                          </a:solidFill>
                          <a:latin typeface="Meiryo UI" panose="020B0604030504040204" pitchFamily="50" charset="-128"/>
                          <a:ea typeface="Meiryo UI" panose="020B0604030504040204" pitchFamily="50" charset="-128"/>
                        </a:rPr>
                        <a:t>項目</a:t>
                      </a:r>
                      <a:endParaRPr kumimoji="1" lang="ja-JP" altLang="en-US" sz="1050" b="1" dirty="0">
                        <a:solidFill>
                          <a:srgbClr val="FFFFFF"/>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endParaRPr kumimoji="1" lang="ja-JP" altLang="en-US"/>
                    </a:p>
                  </a:txBody>
                  <a:tcPr/>
                </a:tc>
                <a:tc hMerge="1">
                  <a:txBody>
                    <a:bodyPr/>
                    <a:lstStyle/>
                    <a:p>
                      <a:endParaRPr kumimoji="1" lang="ja-JP" altLang="en-US"/>
                    </a:p>
                  </a:txBody>
                  <a:tcPr/>
                </a:tc>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制度名称</a:t>
                      </a: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国</a:t>
                      </a: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都道</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府県</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制度の活用可能性</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697199434"/>
                  </a:ext>
                </a:extLst>
              </a:tr>
              <a:tr h="252000">
                <a:tc rowSpan="15">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自然増減</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5">
                  <a:txBody>
                    <a:bodyPr/>
                    <a:lstStyle/>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000" b="1" dirty="0" smtClean="0">
                          <a:solidFill>
                            <a:srgbClr val="000000"/>
                          </a:solidFill>
                          <a:latin typeface="Meiryo UI" panose="020B0604030504040204" pitchFamily="50" charset="-128"/>
                          <a:ea typeface="Meiryo UI" panose="020B0604030504040204" pitchFamily="50" charset="-128"/>
                        </a:rPr>
                        <a:t>有配偶率</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5">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結婚</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180000" indent="-180000" algn="l">
                        <a:buFont typeface="Arial" panose="020B0604020202020204" pitchFamily="34" charset="0"/>
                        <a:buNone/>
                      </a:pPr>
                      <a:r>
                        <a:rPr kumimoji="1" lang="ja-JP" altLang="en-US" sz="800" b="0" dirty="0" smtClean="0">
                          <a:solidFill>
                            <a:schemeClr val="tx1"/>
                          </a:solidFill>
                          <a:latin typeface="Meiryo UI" panose="020B0604030504040204" pitchFamily="50" charset="-128"/>
                          <a:ea typeface="Meiryo UI" panose="020B0604030504040204" pitchFamily="50" charset="-128"/>
                        </a:rPr>
                        <a:t>●●</a:t>
                      </a: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180000" indent="-180000" algn="ctr">
                        <a:buFont typeface="Arial" panose="020B0604020202020204" pitchFamily="34" charset="0"/>
                        <a:buNone/>
                      </a:pPr>
                      <a:r>
                        <a:rPr kumimoji="1" lang="ja-JP" altLang="en-US" sz="800" b="0" baseline="0" dirty="0" smtClean="0">
                          <a:solidFill>
                            <a:schemeClr val="tx1"/>
                          </a:solidFill>
                          <a:latin typeface="Meiryo UI" panose="020B0604030504040204" pitchFamily="50" charset="-128"/>
                          <a:ea typeface="Meiryo UI" panose="020B0604030504040204" pitchFamily="50" charset="-128"/>
                        </a:rPr>
                        <a:t>〇</a:t>
                      </a:r>
                      <a:endParaRPr kumimoji="1" lang="en-US" altLang="ja-JP" sz="800" b="0" baseline="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75810651"/>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r>
                        <a:rPr kumimoji="1" lang="ja-JP" altLang="en-US" sz="800" b="0" dirty="0" smtClean="0">
                          <a:solidFill>
                            <a:schemeClr val="tx1"/>
                          </a:solidFill>
                          <a:latin typeface="Meiryo UI" panose="020B0604030504040204" pitchFamily="50" charset="-128"/>
                          <a:ea typeface="Meiryo UI" panose="020B0604030504040204" pitchFamily="50" charset="-128"/>
                        </a:rPr>
                        <a:t>〇</a:t>
                      </a: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97002121"/>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47348541"/>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386963887"/>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80095285"/>
                  </a:ext>
                </a:extLst>
              </a:tr>
              <a:tr h="252000">
                <a:tc vMerge="1">
                  <a:txBody>
                    <a:bodyPr/>
                    <a:lstStyle/>
                    <a:p>
                      <a:pPr algn="ctr"/>
                      <a:endParaRPr kumimoji="1" lang="en-US" altLang="ja-JP" sz="1300" b="1" dirty="0" smtClean="0">
                        <a:solidFill>
                          <a:srgbClr val="000000"/>
                        </a:solidFill>
                        <a:latin typeface="Meiryo UI" panose="020B0604030504040204" pitchFamily="50" charset="-128"/>
                        <a:ea typeface="Meiryo UI" panose="020B0604030504040204" pitchFamily="50" charset="-128"/>
                      </a:endParaRPr>
                    </a:p>
                  </a:txBody>
                  <a:tcPr marL="32652" marR="32652" marT="32652" marB="32652"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10">
                  <a:txBody>
                    <a:bodyPr/>
                    <a:lstStyle/>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000" b="1" dirty="0" smtClean="0">
                          <a:solidFill>
                            <a:srgbClr val="000000"/>
                          </a:solidFill>
                          <a:latin typeface="Meiryo UI" panose="020B0604030504040204" pitchFamily="50" charset="-128"/>
                          <a:ea typeface="Meiryo UI" panose="020B0604030504040204" pitchFamily="50" charset="-128"/>
                        </a:rPr>
                        <a:t>有配偶出生率</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5">
                  <a:txBody>
                    <a:body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出産</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33369839"/>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10427634"/>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33826566"/>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2192931"/>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23543523"/>
                  </a:ext>
                </a:extLst>
              </a:tr>
              <a:tr h="252000">
                <a:tc vMerge="1">
                  <a:txBody>
                    <a:bodyPr/>
                    <a:lstStyle/>
                    <a:p>
                      <a:pPr algn="ctr"/>
                      <a:endParaRPr kumimoji="1" lang="en-US" altLang="ja-JP" sz="1300" b="1" dirty="0" smtClean="0">
                        <a:solidFill>
                          <a:srgbClr val="000000"/>
                        </a:solidFill>
                        <a:latin typeface="Meiryo UI" panose="020B0604030504040204" pitchFamily="50" charset="-128"/>
                        <a:ea typeface="Meiryo UI" panose="020B0604030504040204" pitchFamily="50" charset="-128"/>
                      </a:endParaRPr>
                    </a:p>
                  </a:txBody>
                  <a:tcPr marL="32652" marR="32652" marT="32652" marB="32652"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vMerge="1">
                  <a:txBody>
                    <a:bodyPr/>
                    <a:lstStyle/>
                    <a:p>
                      <a:endParaRPr kumimoji="1" lang="ja-JP" altLang="en-US"/>
                    </a:p>
                  </a:txBody>
                  <a:tcPr/>
                </a:tc>
                <a:tc rowSpan="5">
                  <a:txBody>
                    <a:body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子育て</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51762725"/>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90516076"/>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28222074"/>
                  </a:ext>
                </a:extLst>
              </a:tr>
              <a:tr h="252000">
                <a:tc vMerge="1">
                  <a:txBody>
                    <a:bodyPr/>
                    <a:lstStyle/>
                    <a:p>
                      <a:endParaRPr kumimoji="1" lang="ja-JP" altLang="en-US"/>
                    </a:p>
                  </a:txBody>
                  <a:tcPr/>
                </a:tc>
                <a:tc vMerge="1">
                  <a:txBody>
                    <a:bodyPr/>
                    <a:lstStyle/>
                    <a:p>
                      <a:endParaRPr kumimoji="1" lang="ja-JP" altLang="en-US" dirty="0"/>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9237545"/>
                  </a:ext>
                </a:extLst>
              </a:tr>
              <a:tr h="25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73040023"/>
                  </a:ext>
                </a:extLst>
              </a:tr>
              <a:tr h="252000">
                <a:tc rowSpan="10" gridSpan="2">
                  <a:txBody>
                    <a:body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社会増減（転出入）</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10" hMerge="1">
                  <a:txBody>
                    <a:bodyPr/>
                    <a:lstStyle/>
                    <a:p>
                      <a:endParaRPr kumimoji="1" lang="ja-JP" altLang="en-US"/>
                    </a:p>
                  </a:txBody>
                  <a:tcPr/>
                </a:tc>
                <a:tc rowSpan="5">
                  <a:txBody>
                    <a:body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若年層</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70824361"/>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90989436"/>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09603994"/>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23423579"/>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86716276"/>
                  </a:ext>
                </a:extLst>
              </a:tr>
              <a:tr h="252000">
                <a:tc gridSpan="2" vMerge="1">
                  <a:txBody>
                    <a:bodyPr/>
                    <a:lstStyle/>
                    <a:p>
                      <a:pPr algn="ctr"/>
                      <a:endParaRPr kumimoji="1" lang="en-US" altLang="ja-JP" sz="1300" b="1" dirty="0" smtClean="0">
                        <a:solidFill>
                          <a:srgbClr val="000000"/>
                        </a:solidFill>
                        <a:latin typeface="Meiryo UI" panose="020B0604030504040204" pitchFamily="50" charset="-128"/>
                        <a:ea typeface="Meiryo UI" panose="020B0604030504040204" pitchFamily="50" charset="-128"/>
                      </a:endParaRPr>
                    </a:p>
                  </a:txBody>
                  <a:tcPr marL="32652" marR="32652" marT="32652" marB="32652"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hMerge="1" vMerge="1">
                  <a:txBody>
                    <a:bodyPr/>
                    <a:lstStyle/>
                    <a:p>
                      <a:endParaRPr kumimoji="1" lang="ja-JP" altLang="en-US"/>
                    </a:p>
                  </a:txBody>
                  <a:tcPr/>
                </a:tc>
                <a:tc rowSpan="5">
                  <a:txBody>
                    <a:bodyPr/>
                    <a:lstStyle/>
                    <a:p>
                      <a:pPr algn="ctr"/>
                      <a:r>
                        <a:rPr kumimoji="1" lang="ja-JP" altLang="en-US" sz="1000" b="1" dirty="0" smtClean="0">
                          <a:solidFill>
                            <a:srgbClr val="000000"/>
                          </a:solidFill>
                          <a:latin typeface="Meiryo UI" panose="020B0604030504040204" pitchFamily="50" charset="-128"/>
                          <a:ea typeface="Meiryo UI" panose="020B0604030504040204" pitchFamily="50" charset="-128"/>
                        </a:rPr>
                        <a:t>子育て世帯</a:t>
                      </a:r>
                      <a:endParaRPr kumimoji="1" lang="en-US" altLang="ja-JP" sz="100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87802286"/>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07695678"/>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81663263"/>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85966295"/>
                  </a:ext>
                </a:extLst>
              </a:tr>
              <a:tr h="252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180000" indent="-180000" algn="l">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80000" indent="-180000" algn="ctr">
                        <a:buFont typeface="Arial" panose="020B0604020202020204" pitchFamily="34" charset="0"/>
                        <a:buNone/>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72000" indent="-72000" algn="l">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10414552"/>
                  </a:ext>
                </a:extLst>
              </a:tr>
            </a:tbl>
          </a:graphicData>
        </a:graphic>
      </p:graphicFrame>
      <p:sp>
        <p:nvSpPr>
          <p:cNvPr id="19" name="テキスト ボックス 18"/>
          <p:cNvSpPr txBox="1"/>
          <p:nvPr/>
        </p:nvSpPr>
        <p:spPr>
          <a:xfrm>
            <a:off x="160035" y="1424608"/>
            <a:ext cx="2473754" cy="276999"/>
          </a:xfrm>
          <a:prstGeom prst="rect">
            <a:avLst/>
          </a:prstGeom>
          <a:noFill/>
        </p:spPr>
        <p:txBody>
          <a:bodyPr wrap="none" rtlCol="0">
            <a:spAutoFit/>
          </a:bodyPr>
          <a:lstStyle/>
          <a:p>
            <a:pPr lvl="0">
              <a:defRPr/>
            </a:pPr>
            <a:r>
              <a:rPr lang="ja-JP" altLang="en-US" sz="1200" b="1" noProof="0" dirty="0" smtClean="0">
                <a:latin typeface="Meiryo UI" panose="020B0604030504040204" pitchFamily="50" charset="-128"/>
                <a:ea typeface="Meiryo UI" panose="020B0604030504040204" pitchFamily="50" charset="-128"/>
              </a:rPr>
              <a:t>●都道府県や国で行われている事業</a:t>
            </a:r>
            <a:endParaRPr kumimoji="1" lang="ja-JP" altLang="en-US" sz="1200"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21</a:t>
            </a:fld>
            <a:endParaRPr kumimoji="1" lang="ja-JP" altLang="en-US"/>
          </a:p>
        </p:txBody>
      </p:sp>
      <p:sp>
        <p:nvSpPr>
          <p:cNvPr id="20" name="角丸四角形 19"/>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90</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93</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21" name="グループ化 20"/>
          <p:cNvGrpSpPr/>
          <p:nvPr/>
        </p:nvGrpSpPr>
        <p:grpSpPr>
          <a:xfrm>
            <a:off x="4257368" y="128464"/>
            <a:ext cx="2484000" cy="298059"/>
            <a:chOff x="7298941" y="139718"/>
            <a:chExt cx="2484000" cy="298059"/>
          </a:xfrm>
        </p:grpSpPr>
        <p:sp>
          <p:nvSpPr>
            <p:cNvPr id="22" name="ホームベース 21"/>
            <p:cNvSpPr/>
            <p:nvPr/>
          </p:nvSpPr>
          <p:spPr>
            <a:xfrm>
              <a:off x="7301825"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STEP5-1</a:t>
              </a:r>
            </a:p>
          </p:txBody>
        </p:sp>
        <p:sp>
          <p:nvSpPr>
            <p:cNvPr id="23" name="ホームベース 22"/>
            <p:cNvSpPr/>
            <p:nvPr/>
          </p:nvSpPr>
          <p:spPr>
            <a:xfrm>
              <a:off x="7298941" y="139718"/>
              <a:ext cx="2484000" cy="144000"/>
            </a:xfrm>
            <a:prstGeom prst="homePlate">
              <a:avLst>
                <a:gd name="adj" fmla="val 29722"/>
              </a:avLst>
            </a:prstGeom>
            <a:solidFill>
              <a:srgbClr val="FF69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dirty="0">
                  <a:solidFill>
                    <a:srgbClr val="FFFFFF"/>
                  </a:solidFill>
                  <a:latin typeface="Meiryo UI" panose="020B0604030504040204" pitchFamily="50" charset="-128"/>
                  <a:ea typeface="Meiryo UI" panose="020B0604030504040204" pitchFamily="50" charset="-128"/>
                </a:rPr>
                <a:t>５</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4" name="ホームベース 23"/>
            <p:cNvSpPr/>
            <p:nvPr/>
          </p:nvSpPr>
          <p:spPr>
            <a:xfrm>
              <a:off x="8118510" y="293777"/>
              <a:ext cx="828000" cy="144000"/>
            </a:xfrm>
            <a:prstGeom prst="homePlate">
              <a:avLst>
                <a:gd name="adj" fmla="val 29722"/>
              </a:avLst>
            </a:prstGeom>
            <a:solidFill>
              <a:srgbClr val="FFABA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STEP5-2</a:t>
              </a:r>
            </a:p>
          </p:txBody>
        </p:sp>
        <p:sp>
          <p:nvSpPr>
            <p:cNvPr id="25" name="ホームベース 24"/>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STEP5-3</a:t>
              </a:r>
            </a:p>
          </p:txBody>
        </p:sp>
      </p:grpSp>
      <p:sp>
        <p:nvSpPr>
          <p:cNvPr id="26"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4558927"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a:solidFill>
                  <a:srgbClr val="000000"/>
                </a:solidFill>
                <a:latin typeface="Meiryo UI" panose="020B0604030504040204" pitchFamily="50" charset="-128"/>
                <a:ea typeface="Meiryo UI" panose="020B0604030504040204" pitchFamily="50" charset="-128"/>
              </a:rPr>
              <a:t>５　</a:t>
            </a:r>
            <a:r>
              <a:rPr lang="ja-JP" altLang="en-US" sz="900" dirty="0" smtClean="0">
                <a:solidFill>
                  <a:srgbClr val="000000"/>
                </a:solidFill>
                <a:latin typeface="Meiryo UI" panose="020B0604030504040204" pitchFamily="50" charset="-128"/>
                <a:ea typeface="Meiryo UI" panose="020B0604030504040204" pitchFamily="50" charset="-128"/>
              </a:rPr>
              <a:t>対応策の検討</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5-2</a:t>
            </a:r>
            <a:r>
              <a:rPr lang="ja-JP" altLang="en-US" sz="1200" dirty="0" smtClean="0">
                <a:solidFill>
                  <a:srgbClr val="000000"/>
                </a:solidFill>
                <a:latin typeface="Meiryo UI" panose="020B0604030504040204" pitchFamily="50" charset="-128"/>
                <a:ea typeface="Meiryo UI" panose="020B0604030504040204" pitchFamily="50" charset="-128"/>
              </a:rPr>
              <a:t>　地域外で行われている支援事業等の情報収集</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都道府県や国で行われている事業の確認</a:t>
            </a:r>
            <a:endParaRPr lang="ja-JP" altLang="en-US" sz="2800" b="1" dirty="0">
              <a:solidFill>
                <a:srgbClr val="000000"/>
              </a:solidFill>
              <a:latin typeface="Meiryo UI" panose="020B0604030504040204" pitchFamily="50" charset="-128"/>
              <a:ea typeface="Meiryo UI" panose="020B0604030504040204" pitchFamily="50" charset="-128"/>
            </a:endParaRPr>
          </a:p>
        </p:txBody>
      </p:sp>
      <p:sp>
        <p:nvSpPr>
          <p:cNvPr id="27" name="正方形/長方形 26"/>
          <p:cNvSpPr/>
          <p:nvPr/>
        </p:nvSpPr>
        <p:spPr>
          <a:xfrm>
            <a:off x="332656" y="848544"/>
            <a:ext cx="6192688" cy="45560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lang="ja-JP" altLang="en-US" sz="1050" dirty="0">
                <a:solidFill>
                  <a:srgbClr val="000000"/>
                </a:solidFill>
                <a:latin typeface="Meiryo UI" panose="020B0604030504040204" pitchFamily="50" charset="-128"/>
                <a:ea typeface="Meiryo UI" panose="020B0604030504040204" pitchFamily="50" charset="-128"/>
                <a:cs typeface="Arial"/>
              </a:rPr>
              <a:t>都道府県</a:t>
            </a:r>
            <a:r>
              <a:rPr lang="ja-JP" altLang="en-US" sz="1050" dirty="0" smtClean="0">
                <a:solidFill>
                  <a:srgbClr val="000000"/>
                </a:solidFill>
                <a:latin typeface="Meiryo UI" panose="020B0604030504040204" pitchFamily="50" charset="-128"/>
                <a:ea typeface="Meiryo UI" panose="020B0604030504040204" pitchFamily="50" charset="-128"/>
                <a:cs typeface="Arial"/>
              </a:rPr>
              <a:t>や</a:t>
            </a:r>
            <a:r>
              <a:rPr lang="ja-JP" altLang="en-US" sz="1050" dirty="0">
                <a:solidFill>
                  <a:srgbClr val="000000"/>
                </a:solidFill>
                <a:latin typeface="Meiryo UI" panose="020B0604030504040204" pitchFamily="50" charset="-128"/>
                <a:ea typeface="Meiryo UI" panose="020B0604030504040204" pitchFamily="50" charset="-128"/>
                <a:cs typeface="Arial"/>
              </a:rPr>
              <a:t>国</a:t>
            </a:r>
            <a:r>
              <a:rPr lang="ja-JP" altLang="en-US" sz="1050" dirty="0" smtClean="0">
                <a:solidFill>
                  <a:srgbClr val="000000"/>
                </a:solidFill>
                <a:latin typeface="Meiryo UI" panose="020B0604030504040204" pitchFamily="50" charset="-128"/>
                <a:ea typeface="Meiryo UI" panose="020B0604030504040204" pitchFamily="50" charset="-128"/>
                <a:cs typeface="Arial"/>
              </a:rPr>
              <a:t>で行われている少子化対策に関連する支援事業等の情報を、ライフステージごとに整理す</a:t>
            </a:r>
            <a:r>
              <a:rPr lang="ja-JP" altLang="en-US" sz="1050" dirty="0">
                <a:solidFill>
                  <a:srgbClr val="000000"/>
                </a:solidFill>
                <a:latin typeface="Meiryo UI" panose="020B0604030504040204" pitchFamily="50" charset="-128"/>
                <a:ea typeface="Meiryo UI" panose="020B0604030504040204" pitchFamily="50" charset="-128"/>
                <a:cs typeface="Arial"/>
              </a:rPr>
              <a:t>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Tree>
    <p:extLst>
      <p:ext uri="{BB962C8B-B14F-4D97-AF65-F5344CB8AC3E}">
        <p14:creationId xmlns:p14="http://schemas.microsoft.com/office/powerpoint/2010/main" val="184809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表 18"/>
          <p:cNvGraphicFramePr>
            <a:graphicFrameLocks noGrp="1"/>
          </p:cNvGraphicFramePr>
          <p:nvPr>
            <p:extLst>
              <p:ext uri="{D42A27DB-BD31-4B8C-83A1-F6EECF244321}">
                <p14:modId xmlns:p14="http://schemas.microsoft.com/office/powerpoint/2010/main" val="1642019897"/>
              </p:ext>
            </p:extLst>
          </p:nvPr>
        </p:nvGraphicFramePr>
        <p:xfrm>
          <a:off x="279053" y="3645226"/>
          <a:ext cx="6102275" cy="5627678"/>
        </p:xfrm>
        <a:graphic>
          <a:graphicData uri="http://schemas.openxmlformats.org/drawingml/2006/table">
            <a:tbl>
              <a:tblPr firstRow="1" bandRow="1"/>
              <a:tblGrid>
                <a:gridCol w="701675">
                  <a:extLst>
                    <a:ext uri="{9D8B030D-6E8A-4147-A177-3AD203B41FA5}">
                      <a16:colId xmlns:a16="http://schemas.microsoft.com/office/drawing/2014/main" val="4294649834"/>
                    </a:ext>
                  </a:extLst>
                </a:gridCol>
                <a:gridCol w="1368152">
                  <a:extLst>
                    <a:ext uri="{9D8B030D-6E8A-4147-A177-3AD203B41FA5}">
                      <a16:colId xmlns:a16="http://schemas.microsoft.com/office/drawing/2014/main" val="1923023544"/>
                    </a:ext>
                  </a:extLst>
                </a:gridCol>
                <a:gridCol w="2808312">
                  <a:extLst>
                    <a:ext uri="{9D8B030D-6E8A-4147-A177-3AD203B41FA5}">
                      <a16:colId xmlns:a16="http://schemas.microsoft.com/office/drawing/2014/main" val="276225807"/>
                    </a:ext>
                  </a:extLst>
                </a:gridCol>
                <a:gridCol w="1224136">
                  <a:extLst>
                    <a:ext uri="{9D8B030D-6E8A-4147-A177-3AD203B41FA5}">
                      <a16:colId xmlns:a16="http://schemas.microsoft.com/office/drawing/2014/main" val="1143896708"/>
                    </a:ext>
                  </a:extLst>
                </a:gridCol>
              </a:tblGrid>
              <a:tr h="443678">
                <a:tc gridSpan="2">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対応策の分類</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endParaRPr kumimoji="1" lang="ja-JP" altLang="en-US"/>
                    </a:p>
                  </a:txBody>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施策のアイデア</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協力者候補</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697199434"/>
                  </a:ext>
                </a:extLst>
              </a:tr>
              <a:tr h="1080000">
                <a:tc rowSpan="2" gridSpan="2">
                  <a:txBody>
                    <a:bodyPr/>
                    <a:lstStyle/>
                    <a:p>
                      <a:pPr algn="ctr"/>
                      <a:r>
                        <a:rPr lang="ja-JP" altLang="en-US" sz="1000" b="1" dirty="0" smtClean="0">
                          <a:latin typeface="Meiryo UI" panose="020B0604030504040204" pitchFamily="50" charset="-128"/>
                          <a:ea typeface="Meiryo UI" panose="020B0604030504040204" pitchFamily="50" charset="-128"/>
                        </a:rPr>
                        <a:t>新規の取組</a:t>
                      </a:r>
                      <a:endParaRPr lang="ja-JP" altLang="en-US" sz="1000" b="1" dirty="0">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E1E7F3"/>
                    </a:solidFill>
                  </a:tcPr>
                </a:tc>
                <a:tc rowSpan="2" hMerge="1">
                  <a:txBody>
                    <a:bodyPr/>
                    <a:lstStyle/>
                    <a:p>
                      <a:endParaRPr kumimoji="1" lang="ja-JP" altLang="en-US"/>
                    </a:p>
                  </a:txBody>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indent="0">
                        <a:buFont typeface="Arial" panose="020B0604020202020204" pitchFamily="34" charset="0"/>
                        <a:buChar char="•"/>
                      </a:pPr>
                      <a:endParaRPr kumimoji="1" lang="ja-JP" altLang="en-US" sz="800" b="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40404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887436658"/>
                  </a:ext>
                </a:extLst>
              </a:tr>
              <a:tr h="1080000">
                <a:tc gridSpan="2" vMerge="1">
                  <a:txBody>
                    <a:bodyPr/>
                    <a:lstStyle/>
                    <a:p>
                      <a:endParaRPr kumimoji="1" lang="ja-JP" altLang="en-US"/>
                    </a:p>
                  </a:txBody>
                  <a:tcPr/>
                </a:tc>
                <a:tc hMerge="1" vMerge="1">
                  <a:txBody>
                    <a:bodyPr/>
                    <a:lstStyle/>
                    <a:p>
                      <a:endParaRPr kumimoji="1" lang="ja-JP" altLang="en-US"/>
                    </a:p>
                  </a:txBody>
                  <a:tcPr/>
                </a:tc>
                <a:tc>
                  <a:txBody>
                    <a:bodyPr/>
                    <a:lstStyle/>
                    <a:p>
                      <a:pPr marL="0" indent="0">
                        <a:buFont typeface="Arial" panose="020B0604020202020204" pitchFamily="34" charset="0"/>
                        <a:buChar char="•"/>
                      </a:pP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88047539"/>
                  </a:ext>
                </a:extLst>
              </a:tr>
              <a:tr h="648000">
                <a:tc rowSpan="6">
                  <a:txBody>
                    <a:bodyPr/>
                    <a:lstStyle/>
                    <a:p>
                      <a:pPr algn="ctr"/>
                      <a:r>
                        <a:rPr lang="ja-JP" altLang="en-US" sz="1000" b="1" dirty="0" smtClean="0">
                          <a:latin typeface="Meiryo UI" panose="020B0604030504040204" pitchFamily="50" charset="-128"/>
                          <a:ea typeface="Meiryo UI" panose="020B0604030504040204" pitchFamily="50" charset="-128"/>
                        </a:rPr>
                        <a:t>既存の取組の活用</a:t>
                      </a:r>
                      <a:endParaRPr lang="ja-JP" altLang="en-US" sz="1000" b="1" dirty="0">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E1E7F3"/>
                    </a:solidFill>
                  </a:tcPr>
                </a:tc>
                <a:tc rowSpan="2">
                  <a:txBody>
                    <a:bodyPr/>
                    <a:lstStyle/>
                    <a:p>
                      <a:pPr algn="ctr"/>
                      <a:r>
                        <a:rPr lang="ja-JP" altLang="en-US" sz="1000" b="1" dirty="0" smtClean="0">
                          <a:latin typeface="Meiryo UI" panose="020B0604030504040204" pitchFamily="50" charset="-128"/>
                          <a:ea typeface="Meiryo UI" panose="020B0604030504040204" pitchFamily="50" charset="-128"/>
                        </a:rPr>
                        <a:t>庁内の取組（個別施策の組み合わせ等）の活用</a:t>
                      </a:r>
                      <a:endParaRPr lang="ja-JP" altLang="en-US" sz="1000" b="1" dirty="0">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E1E7F3"/>
                    </a:solidFill>
                  </a:tcPr>
                </a:tc>
                <a:tc>
                  <a:txBody>
                    <a:bodyPr/>
                    <a:lstStyle/>
                    <a:p>
                      <a:pPr marL="0" indent="0">
                        <a:buFont typeface="Arial" panose="020B0604020202020204" pitchFamily="34" charset="0"/>
                        <a:buChar char="•"/>
                      </a:pP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25211310"/>
                  </a:ext>
                </a:extLst>
              </a:tr>
              <a:tr h="648000">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Char char="•"/>
                      </a:pP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22206947"/>
                  </a:ext>
                </a:extLst>
              </a:tr>
              <a:tr h="432000">
                <a:tc vMerge="1">
                  <a:txBody>
                    <a:bodyPr/>
                    <a:lstStyle/>
                    <a:p>
                      <a:endParaRPr kumimoji="1" lang="ja-JP" altLang="en-US"/>
                    </a:p>
                  </a:txBody>
                  <a:tcPr/>
                </a:tc>
                <a:tc rowSpan="2">
                  <a:txBody>
                    <a:bodyPr/>
                    <a:lstStyle/>
                    <a:p>
                      <a:pPr algn="ctr"/>
                      <a:r>
                        <a:rPr lang="ja-JP" altLang="en-US" sz="1000" b="1" dirty="0" smtClean="0">
                          <a:latin typeface="Meiryo UI" panose="020B0604030504040204" pitchFamily="50" charset="-128"/>
                          <a:ea typeface="Meiryo UI" panose="020B0604030504040204" pitchFamily="50" charset="-128"/>
                        </a:rPr>
                        <a:t>庁外の取組（地域内事業者・団体等）の活用</a:t>
                      </a:r>
                      <a:endParaRPr lang="ja-JP" altLang="en-US" sz="1000" b="1" dirty="0">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E1E7F3"/>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723578512"/>
                  </a:ext>
                </a:extLst>
              </a:tr>
              <a:tr h="432000">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33510002"/>
                  </a:ext>
                </a:extLst>
              </a:tr>
              <a:tr h="432000">
                <a:tc vMerge="1">
                  <a:txBody>
                    <a:bodyPr/>
                    <a:lstStyle/>
                    <a:p>
                      <a:endParaRPr kumimoji="1" lang="ja-JP" altLang="en-US"/>
                    </a:p>
                  </a:txBody>
                  <a:tcPr/>
                </a:tc>
                <a:tc rowSpan="2">
                  <a:txBody>
                    <a:bodyPr/>
                    <a:lstStyle/>
                    <a:p>
                      <a:pPr algn="ctr"/>
                      <a:r>
                        <a:rPr lang="ja-JP" altLang="en-US" sz="1000" b="1" dirty="0" smtClean="0">
                          <a:latin typeface="Meiryo UI" panose="020B0604030504040204" pitchFamily="50" charset="-128"/>
                          <a:ea typeface="Meiryo UI" panose="020B0604030504040204" pitchFamily="50" charset="-128"/>
                        </a:rPr>
                        <a:t>国・都道府県の</a:t>
                      </a:r>
                      <a:endParaRPr lang="en-US" altLang="ja-JP" sz="1000" b="1" dirty="0" smtClean="0">
                        <a:latin typeface="Meiryo UI" panose="020B0604030504040204" pitchFamily="50" charset="-128"/>
                        <a:ea typeface="Meiryo UI" panose="020B0604030504040204" pitchFamily="50" charset="-128"/>
                      </a:endParaRPr>
                    </a:p>
                    <a:p>
                      <a:pPr algn="ctr"/>
                      <a:r>
                        <a:rPr lang="ja-JP" altLang="en-US" sz="1000" b="1" dirty="0" smtClean="0">
                          <a:latin typeface="Meiryo UI" panose="020B0604030504040204" pitchFamily="50" charset="-128"/>
                          <a:ea typeface="Meiryo UI" panose="020B0604030504040204" pitchFamily="50" charset="-128"/>
                        </a:rPr>
                        <a:t>制度等の活用</a:t>
                      </a:r>
                      <a:endParaRPr lang="ja-JP" altLang="en-US" sz="1000" b="1" dirty="0">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E1E7F3"/>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493818089"/>
                  </a:ext>
                </a:extLst>
              </a:tr>
              <a:tr h="432000">
                <a:tc vMerge="1">
                  <a:txBody>
                    <a:bodyPr/>
                    <a:lstStyle/>
                    <a:p>
                      <a:endParaRPr kumimoji="1" lang="ja-JP" altLang="en-US"/>
                    </a:p>
                  </a:txBody>
                  <a:tcPr/>
                </a:tc>
                <a:tc vMerge="1">
                  <a:txBody>
                    <a:bodyPr/>
                    <a:lstStyle/>
                    <a:p>
                      <a:endParaRPr kumimoji="1" lang="ja-JP" altLang="en-US"/>
                    </a:p>
                  </a:txBody>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buFont typeface="Arial" panose="020B0604020202020204" pitchFamily="34" charset="0"/>
                        <a:buChar char="•"/>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159711"/>
                  </a:ext>
                </a:extLst>
              </a:tr>
            </a:tbl>
          </a:graphicData>
        </a:graphic>
      </p:graphicFrame>
      <p:sp>
        <p:nvSpPr>
          <p:cNvPr id="8" name="角丸四角形 7"/>
          <p:cNvSpPr/>
          <p:nvPr/>
        </p:nvSpPr>
        <p:spPr>
          <a:xfrm>
            <a:off x="5895394" y="1634520"/>
            <a:ext cx="933535" cy="390926"/>
          </a:xfrm>
          <a:prstGeom prst="roundRect">
            <a:avLst/>
          </a:prstGeom>
          <a:solidFill>
            <a:srgbClr val="C1CDE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該当する</a:t>
            </a:r>
            <a:r>
              <a:rPr kumimoji="1" lang="ja-JP" altLang="en-US" sz="1000" b="1"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項目</a:t>
            </a:r>
            <a:endParaRPr kumimoji="1" lang="en-US" altLang="ja-JP" sz="1000" b="1"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2588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に</a:t>
            </a:r>
            <a:r>
              <a:rPr kumimoji="1" lang="ja-JP" altLang="en-US" sz="1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〇をつける</a:t>
            </a:r>
            <a:endParaRPr kumimoji="1" lang="en-US" altLang="ja-JP" sz="1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aphicFrame>
        <p:nvGraphicFramePr>
          <p:cNvPr id="10" name="表 9"/>
          <p:cNvGraphicFramePr>
            <a:graphicFrameLocks noGrp="1"/>
          </p:cNvGraphicFramePr>
          <p:nvPr>
            <p:extLst>
              <p:ext uri="{D42A27DB-BD31-4B8C-83A1-F6EECF244321}">
                <p14:modId xmlns:p14="http://schemas.microsoft.com/office/powerpoint/2010/main" val="3648479779"/>
              </p:ext>
            </p:extLst>
          </p:nvPr>
        </p:nvGraphicFramePr>
        <p:xfrm>
          <a:off x="296372" y="1618280"/>
          <a:ext cx="5508708" cy="1639835"/>
        </p:xfrm>
        <a:graphic>
          <a:graphicData uri="http://schemas.openxmlformats.org/drawingml/2006/table">
            <a:tbl>
              <a:tblPr firstRow="1" bandRow="1"/>
              <a:tblGrid>
                <a:gridCol w="1656000">
                  <a:extLst>
                    <a:ext uri="{9D8B030D-6E8A-4147-A177-3AD203B41FA5}">
                      <a16:colId xmlns:a16="http://schemas.microsoft.com/office/drawing/2014/main" val="2154719271"/>
                    </a:ext>
                  </a:extLst>
                </a:gridCol>
                <a:gridCol w="3852708">
                  <a:extLst>
                    <a:ext uri="{9D8B030D-6E8A-4147-A177-3AD203B41FA5}">
                      <a16:colId xmlns:a16="http://schemas.microsoft.com/office/drawing/2014/main" val="2753326548"/>
                    </a:ext>
                  </a:extLst>
                </a:gridCol>
              </a:tblGrid>
              <a:tr h="439649">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項目</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marL="0" indent="0" algn="ctr">
                        <a:buFont typeface="Arial" panose="020B0604020202020204" pitchFamily="34" charset="0"/>
                        <a:buNone/>
                      </a:pPr>
                      <a:r>
                        <a:rPr kumimoji="1" lang="ja-JP" altLang="en-US" sz="1000" dirty="0" smtClean="0">
                          <a:solidFill>
                            <a:schemeClr val="tx1"/>
                          </a:solidFill>
                          <a:latin typeface="Meiryo UI" panose="020B0604030504040204" pitchFamily="50" charset="-128"/>
                          <a:ea typeface="Meiryo UI" panose="020B0604030504040204" pitchFamily="50" charset="-128"/>
                        </a:rPr>
                        <a:t>結婚　／　出産　／　子育て　／　転出入（若年層　／　子育て世代）</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E1E7F3"/>
                    </a:solidFill>
                  </a:tcPr>
                </a:tc>
                <a:extLst>
                  <a:ext uri="{0D108BD9-81ED-4DB2-BD59-A6C34878D82A}">
                    <a16:rowId xmlns:a16="http://schemas.microsoft.com/office/drawing/2014/main" val="2071282553"/>
                  </a:ext>
                </a:extLst>
              </a:tr>
              <a:tr h="400062">
                <a:tc>
                  <a:txBody>
                    <a:bodyPr/>
                    <a:lstStyle/>
                    <a:p>
                      <a:pPr marL="0" marR="0" lvl="0" indent="0" algn="ctr" defTabSz="335670" rtl="0" eaLnBrk="1" fontAlgn="auto" latinLnBrk="0" hangingPunct="1">
                        <a:lnSpc>
                          <a:spcPct val="100000"/>
                        </a:lnSpc>
                        <a:spcBef>
                          <a:spcPts val="0"/>
                        </a:spcBef>
                        <a:spcAft>
                          <a:spcPts val="0"/>
                        </a:spcAft>
                        <a:buClrTx/>
                        <a:buSzTx/>
                        <a:buFontTx/>
                        <a:buNone/>
                        <a:tabLst/>
                        <a:defRPr/>
                      </a:pPr>
                      <a:r>
                        <a:rPr kumimoji="1" lang="ja-JP" altLang="en-US" sz="1000" b="1" dirty="0" smtClean="0">
                          <a:solidFill>
                            <a:schemeClr val="bg1"/>
                          </a:solidFill>
                          <a:latin typeface="Meiryo UI" panose="020B0604030504040204" pitchFamily="50" charset="-128"/>
                          <a:ea typeface="Meiryo UI" panose="020B0604030504040204" pitchFamily="50" charset="-128"/>
                        </a:rPr>
                        <a:t>地域住民の実態と理想像</a:t>
                      </a:r>
                      <a:endParaRPr kumimoji="1" lang="en-US" altLang="ja-JP" sz="1000" b="1" dirty="0" smtClean="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41738663"/>
                  </a:ext>
                </a:extLst>
              </a:tr>
              <a:tr h="400062">
                <a:tc>
                  <a:txBody>
                    <a:bodyPr/>
                    <a:lstStyle/>
                    <a:p>
                      <a:pPr marL="0" marR="0" lvl="0" indent="0" algn="ctr" defTabSz="335670" rtl="0" eaLnBrk="1" fontAlgn="auto" latinLnBrk="0" hangingPunct="1">
                        <a:lnSpc>
                          <a:spcPct val="100000"/>
                        </a:lnSpc>
                        <a:spcBef>
                          <a:spcPts val="0"/>
                        </a:spcBef>
                        <a:spcAft>
                          <a:spcPts val="0"/>
                        </a:spcAft>
                        <a:buClrTx/>
                        <a:buSzTx/>
                        <a:buFontTx/>
                        <a:buNone/>
                        <a:tabLst/>
                        <a:defRPr/>
                      </a:pPr>
                      <a:r>
                        <a:rPr kumimoji="1" lang="ja-JP" altLang="en-US" sz="1000" b="1" dirty="0" smtClean="0">
                          <a:solidFill>
                            <a:schemeClr val="bg1"/>
                          </a:solidFill>
                          <a:latin typeface="Meiryo UI" panose="020B0604030504040204" pitchFamily="50" charset="-128"/>
                          <a:ea typeface="Meiryo UI" panose="020B0604030504040204" pitchFamily="50" charset="-128"/>
                        </a:rPr>
                        <a:t>取り組むべき課題</a:t>
                      </a: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59658791"/>
                  </a:ext>
                </a:extLst>
              </a:tr>
              <a:tr h="400062">
                <a:tc>
                  <a:txBody>
                    <a:bodyPr/>
                    <a:lstStyle/>
                    <a:p>
                      <a:pPr marL="0" marR="0" lvl="0" indent="0" algn="ctr" defTabSz="335670" rtl="0" eaLnBrk="1" fontAlgn="auto" latinLnBrk="0" hangingPunct="1">
                        <a:lnSpc>
                          <a:spcPct val="100000"/>
                        </a:lnSpc>
                        <a:spcBef>
                          <a:spcPts val="0"/>
                        </a:spcBef>
                        <a:spcAft>
                          <a:spcPts val="0"/>
                        </a:spcAft>
                        <a:buClrTx/>
                        <a:buSzTx/>
                        <a:buFontTx/>
                        <a:buNone/>
                        <a:tabLst/>
                        <a:defRPr/>
                      </a:pPr>
                      <a:r>
                        <a:rPr kumimoji="1" lang="ja-JP" altLang="en-US" sz="1000" b="1" dirty="0" smtClean="0">
                          <a:solidFill>
                            <a:schemeClr val="bg1"/>
                          </a:solidFill>
                          <a:latin typeface="Meiryo UI" panose="020B0604030504040204" pitchFamily="50" charset="-128"/>
                          <a:ea typeface="Meiryo UI" panose="020B0604030504040204" pitchFamily="50" charset="-128"/>
                        </a:rPr>
                        <a:t>地域で活用できる資源や強み</a:t>
                      </a: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8850572"/>
                  </a:ext>
                </a:extLst>
              </a:tr>
            </a:tbl>
          </a:graphicData>
        </a:graphic>
      </p:graphicFrame>
      <p:sp>
        <p:nvSpPr>
          <p:cNvPr id="3" name="楕円 2"/>
          <p:cNvSpPr/>
          <p:nvPr/>
        </p:nvSpPr>
        <p:spPr>
          <a:xfrm>
            <a:off x="2492896" y="1753945"/>
            <a:ext cx="448665" cy="152076"/>
          </a:xfrm>
          <a:prstGeom prst="ellipse">
            <a:avLst/>
          </a:prstGeom>
          <a:no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1" lang="ja-JP" altLang="en-US" sz="1261" b="0" i="0" u="none" strike="noStrike" kern="1200" cap="none" spc="0" normalizeH="0" baseline="0" noProof="0">
              <a:ln>
                <a:noFill/>
              </a:ln>
              <a:solidFill>
                <a:srgbClr val="FFFFFF"/>
              </a:solidFill>
              <a:effectLst/>
              <a:uLnTx/>
              <a:uFillTx/>
              <a:latin typeface="HGPｺﾞｼｯｸE"/>
              <a:ea typeface="HGPｺﾞｼｯｸE"/>
              <a:cs typeface="+mn-cs"/>
            </a:endParaRPr>
          </a:p>
        </p:txBody>
      </p:sp>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22</a:t>
            </a:fld>
            <a:endParaRPr kumimoji="1" lang="ja-JP" altLang="en-US"/>
          </a:p>
        </p:txBody>
      </p:sp>
      <p:sp>
        <p:nvSpPr>
          <p:cNvPr id="16" name="角丸四角形 15"/>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94</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99</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17" name="グループ化 16"/>
          <p:cNvGrpSpPr/>
          <p:nvPr/>
        </p:nvGrpSpPr>
        <p:grpSpPr>
          <a:xfrm>
            <a:off x="4257368" y="128464"/>
            <a:ext cx="2484000" cy="298059"/>
            <a:chOff x="7298941" y="139718"/>
            <a:chExt cx="2484000" cy="298059"/>
          </a:xfrm>
        </p:grpSpPr>
        <p:sp>
          <p:nvSpPr>
            <p:cNvPr id="18" name="ホームベース 17"/>
            <p:cNvSpPr/>
            <p:nvPr/>
          </p:nvSpPr>
          <p:spPr>
            <a:xfrm>
              <a:off x="7301825"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STEP5-1</a:t>
              </a:r>
            </a:p>
          </p:txBody>
        </p:sp>
        <p:sp>
          <p:nvSpPr>
            <p:cNvPr id="20" name="ホームベース 19"/>
            <p:cNvSpPr/>
            <p:nvPr/>
          </p:nvSpPr>
          <p:spPr>
            <a:xfrm>
              <a:off x="7298941" y="139718"/>
              <a:ext cx="2484000" cy="144000"/>
            </a:xfrm>
            <a:prstGeom prst="homePlate">
              <a:avLst>
                <a:gd name="adj" fmla="val 29722"/>
              </a:avLst>
            </a:prstGeom>
            <a:solidFill>
              <a:srgbClr val="FF69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dirty="0">
                  <a:solidFill>
                    <a:srgbClr val="FFFFFF"/>
                  </a:solidFill>
                  <a:latin typeface="Meiryo UI" panose="020B0604030504040204" pitchFamily="50" charset="-128"/>
                  <a:ea typeface="Meiryo UI" panose="020B0604030504040204" pitchFamily="50" charset="-128"/>
                </a:rPr>
                <a:t>５</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6" name="ホームベース 25"/>
            <p:cNvSpPr/>
            <p:nvPr/>
          </p:nvSpPr>
          <p:spPr>
            <a:xfrm>
              <a:off x="8118510"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STEP5-2</a:t>
              </a:r>
            </a:p>
          </p:txBody>
        </p:sp>
        <p:sp>
          <p:nvSpPr>
            <p:cNvPr id="27" name="ホームベース 26"/>
            <p:cNvSpPr/>
            <p:nvPr/>
          </p:nvSpPr>
          <p:spPr>
            <a:xfrm>
              <a:off x="8950836" y="293777"/>
              <a:ext cx="828000" cy="144000"/>
            </a:xfrm>
            <a:prstGeom prst="homePlate">
              <a:avLst>
                <a:gd name="adj" fmla="val 29722"/>
              </a:avLst>
            </a:prstGeom>
            <a:solidFill>
              <a:srgbClr val="FF69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STEP5-3</a:t>
              </a:r>
            </a:p>
          </p:txBody>
        </p:sp>
      </p:grpSp>
      <p:sp>
        <p:nvSpPr>
          <p:cNvPr id="28"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4558927"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a:solidFill>
                  <a:srgbClr val="000000"/>
                </a:solidFill>
                <a:latin typeface="Meiryo UI" panose="020B0604030504040204" pitchFamily="50" charset="-128"/>
                <a:ea typeface="Meiryo UI" panose="020B0604030504040204" pitchFamily="50" charset="-128"/>
              </a:rPr>
              <a:t>５　</a:t>
            </a:r>
            <a:r>
              <a:rPr lang="ja-JP" altLang="en-US" sz="900" dirty="0" smtClean="0">
                <a:solidFill>
                  <a:srgbClr val="000000"/>
                </a:solidFill>
                <a:latin typeface="Meiryo UI" panose="020B0604030504040204" pitchFamily="50" charset="-128"/>
                <a:ea typeface="Meiryo UI" panose="020B0604030504040204" pitchFamily="50" charset="-128"/>
              </a:rPr>
              <a:t>対応策の検討</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5-3</a:t>
            </a:r>
            <a:r>
              <a:rPr lang="ja-JP" altLang="en-US" sz="1200" dirty="0" smtClean="0">
                <a:solidFill>
                  <a:srgbClr val="000000"/>
                </a:solidFill>
                <a:latin typeface="Meiryo UI" panose="020B0604030504040204" pitchFamily="50" charset="-128"/>
                <a:ea typeface="Meiryo UI" panose="020B0604030504040204" pitchFamily="50" charset="-128"/>
              </a:rPr>
              <a:t>　対応策のアイデアをまとめる</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対応策のアイデアの整理</a:t>
            </a:r>
            <a:endParaRPr lang="ja-JP" altLang="en-US" sz="2800" b="1" dirty="0">
              <a:solidFill>
                <a:srgbClr val="000000"/>
              </a:solidFill>
              <a:latin typeface="Meiryo UI" panose="020B0604030504040204" pitchFamily="50" charset="-128"/>
              <a:ea typeface="Meiryo UI" panose="020B0604030504040204" pitchFamily="50" charset="-128"/>
            </a:endParaRPr>
          </a:p>
        </p:txBody>
      </p:sp>
      <p:sp>
        <p:nvSpPr>
          <p:cNvPr id="29" name="正方形/長方形 28"/>
          <p:cNvSpPr/>
          <p:nvPr/>
        </p:nvSpPr>
        <p:spPr>
          <a:xfrm>
            <a:off x="332656" y="848544"/>
            <a:ext cx="6192688" cy="45560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lang="ja-JP" altLang="en-US" sz="1050" dirty="0" smtClean="0">
                <a:solidFill>
                  <a:srgbClr val="000000"/>
                </a:solidFill>
                <a:latin typeface="Meiryo UI" panose="020B0604030504040204" pitchFamily="50" charset="-128"/>
                <a:ea typeface="Meiryo UI" panose="020B0604030504040204" pitchFamily="50" charset="-128"/>
                <a:cs typeface="Arial"/>
              </a:rPr>
              <a:t>既存施</a:t>
            </a:r>
            <a:r>
              <a:rPr lang="ja-JP" altLang="en-US" sz="1050" dirty="0">
                <a:solidFill>
                  <a:srgbClr val="000000"/>
                </a:solidFill>
                <a:latin typeface="Meiryo UI" panose="020B0604030504040204" pitchFamily="50" charset="-128"/>
                <a:ea typeface="Meiryo UI" panose="020B0604030504040204" pitchFamily="50" charset="-128"/>
                <a:cs typeface="Arial"/>
              </a:rPr>
              <a:t>策</a:t>
            </a:r>
            <a:r>
              <a:rPr lang="ja-JP" altLang="en-US" sz="1050" dirty="0" smtClean="0">
                <a:solidFill>
                  <a:srgbClr val="000000"/>
                </a:solidFill>
                <a:latin typeface="Meiryo UI" panose="020B0604030504040204" pitchFamily="50" charset="-128"/>
                <a:ea typeface="Meiryo UI" panose="020B0604030504040204" pitchFamily="50" charset="-128"/>
                <a:cs typeface="Arial"/>
              </a:rPr>
              <a:t>と都道府県・国で実施している事業を踏まえて、</a:t>
            </a:r>
            <a:r>
              <a:rPr lang="en-US" altLang="ja-JP" sz="1050" dirty="0" smtClean="0">
                <a:solidFill>
                  <a:srgbClr val="000000"/>
                </a:solidFill>
                <a:latin typeface="Meiryo UI" panose="020B0604030504040204" pitchFamily="50" charset="-128"/>
                <a:ea typeface="Meiryo UI" panose="020B0604030504040204" pitchFamily="50" charset="-128"/>
                <a:cs typeface="Arial"/>
              </a:rPr>
              <a:t>STEP4</a:t>
            </a:r>
            <a:r>
              <a:rPr lang="ja-JP" altLang="en-US" sz="1050" dirty="0" smtClean="0">
                <a:solidFill>
                  <a:srgbClr val="000000"/>
                </a:solidFill>
                <a:latin typeface="Meiryo UI" panose="020B0604030504040204" pitchFamily="50" charset="-128"/>
                <a:ea typeface="Meiryo UI" panose="020B0604030504040204" pitchFamily="50" charset="-128"/>
                <a:cs typeface="Arial"/>
              </a:rPr>
              <a:t>で整理した地域住民の実態と理想像　　（ペルソナ像）ごとに、取り組めそうな対応策のアイデア出しを行い、活用できる既存の事業と並べて新規の　　取組の案を整理する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Tree>
    <p:extLst>
      <p:ext uri="{BB962C8B-B14F-4D97-AF65-F5344CB8AC3E}">
        <p14:creationId xmlns:p14="http://schemas.microsoft.com/office/powerpoint/2010/main" val="28210703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テキスト プレースホルダー 2">
            <a:extLst>
              <a:ext uri="{FF2B5EF4-FFF2-40B4-BE49-F238E27FC236}">
                <a16:creationId xmlns:a16="http://schemas.microsoft.com/office/drawing/2014/main" id="{E10B3E36-44C3-4B37-8DFD-FDC3421AEDAC}"/>
              </a:ext>
            </a:extLst>
          </p:cNvPr>
          <p:cNvSpPr>
            <a:spLocks noGrp="1"/>
          </p:cNvSpPr>
          <p:nvPr>
            <p:ph type="body" sz="quarter" idx="11"/>
          </p:nvPr>
        </p:nvSpPr>
        <p:spPr>
          <a:xfrm>
            <a:off x="201598" y="3728864"/>
            <a:ext cx="6481143" cy="1096737"/>
          </a:xfrm>
          <a:prstGeom prst="rect">
            <a:avLst/>
          </a:prstGeom>
        </p:spPr>
        <p:txBody>
          <a:bodyPr anchor="ctr">
            <a:normAutofit/>
          </a:bodyPr>
          <a:lstStyle/>
          <a:p>
            <a:pPr marL="0" indent="0" algn="ctr">
              <a:spcBef>
                <a:spcPts val="0"/>
              </a:spcBef>
              <a:spcAft>
                <a:spcPts val="415"/>
              </a:spcAft>
              <a:buNone/>
            </a:pPr>
            <a:r>
              <a:rPr lang="en-US" altLang="ja-JP" sz="2000" b="1" dirty="0" smtClean="0">
                <a:latin typeface="Meiryo UI" panose="020B0604030504040204" pitchFamily="50" charset="-128"/>
                <a:ea typeface="Meiryo UI" panose="020B0604030504040204" pitchFamily="50" charset="-128"/>
              </a:rPr>
              <a:t>STEP</a:t>
            </a:r>
            <a:r>
              <a:rPr lang="ja-JP" altLang="en-US" sz="2000" b="1" dirty="0">
                <a:latin typeface="Meiryo UI" panose="020B0604030504040204" pitchFamily="50" charset="-128"/>
                <a:ea typeface="Meiryo UI" panose="020B0604030504040204" pitchFamily="50" charset="-128"/>
              </a:rPr>
              <a:t>６　</a:t>
            </a:r>
            <a:r>
              <a:rPr lang="ja-JP" altLang="en-US" sz="2000" b="1" dirty="0" smtClean="0">
                <a:latin typeface="Meiryo UI" panose="020B0604030504040204" pitchFamily="50" charset="-128"/>
                <a:ea typeface="Meiryo UI" panose="020B0604030504040204" pitchFamily="50" charset="-128"/>
              </a:rPr>
              <a:t>対応策の実行</a:t>
            </a:r>
            <a:endParaRPr lang="ja-JP" altLang="en-US" sz="2000" b="1" dirty="0">
              <a:latin typeface="Meiryo UI" panose="020B0604030504040204" pitchFamily="50" charset="-128"/>
              <a:ea typeface="Meiryo UI" panose="020B0604030504040204" pitchFamily="50" charset="-128"/>
            </a:endParaRPr>
          </a:p>
        </p:txBody>
      </p:sp>
      <p:grpSp>
        <p:nvGrpSpPr>
          <p:cNvPr id="15" name="グループ化 14"/>
          <p:cNvGrpSpPr/>
          <p:nvPr/>
        </p:nvGrpSpPr>
        <p:grpSpPr>
          <a:xfrm>
            <a:off x="4500115" y="91989"/>
            <a:ext cx="2261573" cy="304187"/>
            <a:chOff x="6897216" y="-540585"/>
            <a:chExt cx="3240512" cy="378330"/>
          </a:xfrm>
        </p:grpSpPr>
        <p:sp>
          <p:nvSpPr>
            <p:cNvPr id="16" name="ホームベース 15"/>
            <p:cNvSpPr/>
            <p:nvPr/>
          </p:nvSpPr>
          <p:spPr>
            <a:xfrm>
              <a:off x="7437184"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STEP2</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ホームベース 16"/>
            <p:cNvSpPr/>
            <p:nvPr/>
          </p:nvSpPr>
          <p:spPr>
            <a:xfrm>
              <a:off x="6897216"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STEP1</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ホームベース 17"/>
            <p:cNvSpPr/>
            <p:nvPr/>
          </p:nvSpPr>
          <p:spPr>
            <a:xfrm>
              <a:off x="7977336" y="-540585"/>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STEP3</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ホームベース 18"/>
            <p:cNvSpPr/>
            <p:nvPr/>
          </p:nvSpPr>
          <p:spPr>
            <a:xfrm>
              <a:off x="8517456" y="-531440"/>
              <a:ext cx="540000" cy="369185"/>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STEP4</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ホームベース 19"/>
            <p:cNvSpPr/>
            <p:nvPr/>
          </p:nvSpPr>
          <p:spPr>
            <a:xfrm>
              <a:off x="9057456" y="-531439"/>
              <a:ext cx="540000" cy="369184"/>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STEP5</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ホームベース 20"/>
            <p:cNvSpPr/>
            <p:nvPr/>
          </p:nvSpPr>
          <p:spPr>
            <a:xfrm>
              <a:off x="9597728" y="-531439"/>
              <a:ext cx="540000" cy="369184"/>
            </a:xfrm>
            <a:prstGeom prst="homePlate">
              <a:avLst>
                <a:gd name="adj" fmla="val 29722"/>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STEP6</a:t>
              </a:r>
              <a:endParaRPr kumimoji="1" lang="ja-JP" altLang="en-US" sz="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2" name="スライド番号プレースホルダー 1"/>
          <p:cNvSpPr>
            <a:spLocks noGrp="1"/>
          </p:cNvSpPr>
          <p:nvPr>
            <p:ph type="sldNum" sz="quarter" idx="4"/>
          </p:nvPr>
        </p:nvSpPr>
        <p:spPr/>
        <p:txBody>
          <a:bodyPr/>
          <a:lstStyle/>
          <a:p>
            <a:pPr marL="0" marR="0" lvl="0" indent="0" algn="r" defTabSz="925880" rtl="0" eaLnBrk="1" fontAlgn="auto" latinLnBrk="0" hangingPunct="1">
              <a:lnSpc>
                <a:spcPct val="100000"/>
              </a:lnSpc>
              <a:spcBef>
                <a:spcPts val="0"/>
              </a:spcBef>
              <a:spcAft>
                <a:spcPts val="0"/>
              </a:spcAft>
              <a:buClrTx/>
              <a:buSzTx/>
              <a:buFontTx/>
              <a:buNone/>
              <a:tabLst/>
              <a:defRPr/>
            </a:pPr>
            <a:fld id="{582A7668-28FA-432C-9178-0258091D64ED}" type="slidenum">
              <a:rPr kumimoji="1" lang="ja-JP" altLang="en-US" sz="675"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25880" rtl="0" eaLnBrk="1" fontAlgn="auto" latinLnBrk="0" hangingPunct="1">
                <a:lnSpc>
                  <a:spcPct val="100000"/>
                </a:lnSpc>
                <a:spcBef>
                  <a:spcPts val="0"/>
                </a:spcBef>
                <a:spcAft>
                  <a:spcPts val="0"/>
                </a:spcAft>
                <a:buClrTx/>
                <a:buSzTx/>
                <a:buFontTx/>
                <a:buNone/>
                <a:tabLst/>
                <a:defRPr/>
              </a:pPr>
              <a:t>23</a:t>
            </a:fld>
            <a:endParaRPr kumimoji="1" lang="ja-JP" altLang="en-US" sz="675"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1" name="角丸四角形 10"/>
          <p:cNvSpPr/>
          <p:nvPr/>
        </p:nvSpPr>
        <p:spPr>
          <a:xfrm>
            <a:off x="2097128" y="4476639"/>
            <a:ext cx="2664000" cy="36000"/>
          </a:xfrm>
          <a:prstGeom prst="roundRect">
            <a:avLst>
              <a:gd name="adj" fmla="val 5000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1" lang="ja-JP" altLang="en-US" sz="1822"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2" name="テキスト ボックス 11"/>
          <p:cNvSpPr txBox="1"/>
          <p:nvPr/>
        </p:nvSpPr>
        <p:spPr>
          <a:xfrm>
            <a:off x="1340768" y="7329264"/>
            <a:ext cx="4176464" cy="936104"/>
          </a:xfrm>
          <a:prstGeom prst="rect">
            <a:avLst/>
          </a:prstGeom>
          <a:noFill/>
          <a:ln>
            <a:solidFill>
              <a:schemeClr val="bg1">
                <a:lumMod val="65000"/>
              </a:schemeClr>
            </a:solidFill>
            <a:prstDash val="sysDot"/>
          </a:ln>
        </p:spPr>
        <p:txBody>
          <a:bodyPr wrap="square" rtlCol="0" anchor="ctr">
            <a:noAutofit/>
          </a:bodyPr>
          <a:lstStyle/>
          <a:p>
            <a:pPr marL="0" marR="0" lvl="0" indent="0" algn="l" defTabSz="925880" rtl="0" eaLnBrk="1" fontAlgn="auto" latinLnBrk="0" hangingPunct="1">
              <a:lnSpc>
                <a:spcPct val="100000"/>
              </a:lnSpc>
              <a:spcBef>
                <a:spcPts val="600"/>
              </a:spcBef>
              <a:spcAft>
                <a:spcPts val="0"/>
              </a:spcAft>
              <a:buClrTx/>
              <a:buSzTx/>
              <a:buFontTx/>
              <a:buNone/>
              <a:tabLst/>
              <a:defRPr/>
            </a:pPr>
            <a:r>
              <a:rPr kumimoji="1" lang="ja-JP" altLang="en-US" sz="1400" b="0" i="0" u="none" strike="noStrike" kern="1200" cap="none" spc="0" normalizeH="0" baseline="0" noProof="0" dirty="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　</a:t>
            </a:r>
            <a:r>
              <a:rPr kumimoji="1" lang="ja-JP" altLang="en-US"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作業時期：</a:t>
            </a:r>
            <a:endParaRPr kumimoji="1" lang="en-US" altLang="ja-JP"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925880" rtl="0" eaLnBrk="1" fontAlgn="auto" latinLnBrk="0" hangingPunct="1">
              <a:lnSpc>
                <a:spcPct val="100000"/>
              </a:lnSpc>
              <a:spcBef>
                <a:spcPts val="600"/>
              </a:spcBef>
              <a:spcAft>
                <a:spcPts val="0"/>
              </a:spcAft>
              <a:buClrTx/>
              <a:buSzTx/>
              <a:buFontTx/>
              <a:buNone/>
              <a:tabLst/>
              <a:defRPr/>
            </a:pPr>
            <a:r>
              <a:rPr kumimoji="1" lang="ja-JP" altLang="en-US" sz="1400" b="0" i="0" u="none" strike="noStrike" kern="1200" cap="none" spc="0" normalizeH="0" baseline="0" noProof="0" dirty="0" smtClean="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rPr>
              <a:t>　（目安）</a:t>
            </a:r>
            <a:endParaRPr kumimoji="1" lang="ja-JP" altLang="en-US" sz="1400" b="0" i="0" u="none" strike="noStrike" kern="1200" cap="none" spc="0" normalizeH="0" baseline="0" noProof="0" dirty="0">
              <a:ln>
                <a:noFill/>
              </a:ln>
              <a:solidFill>
                <a:prstClr val="white">
                  <a:lumMod val="6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9563574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 10"/>
          <p:cNvGraphicFramePr>
            <a:graphicFrameLocks noGrp="1"/>
          </p:cNvGraphicFramePr>
          <p:nvPr>
            <p:extLst>
              <p:ext uri="{D42A27DB-BD31-4B8C-83A1-F6EECF244321}">
                <p14:modId xmlns:p14="http://schemas.microsoft.com/office/powerpoint/2010/main" val="777076086"/>
              </p:ext>
            </p:extLst>
          </p:nvPr>
        </p:nvGraphicFramePr>
        <p:xfrm>
          <a:off x="332656" y="1568624"/>
          <a:ext cx="6192592" cy="7699863"/>
        </p:xfrm>
        <a:graphic>
          <a:graphicData uri="http://schemas.openxmlformats.org/drawingml/2006/table">
            <a:tbl>
              <a:tblPr firstRow="1" bandRow="1"/>
              <a:tblGrid>
                <a:gridCol w="288000">
                  <a:extLst>
                    <a:ext uri="{9D8B030D-6E8A-4147-A177-3AD203B41FA5}">
                      <a16:colId xmlns:a16="http://schemas.microsoft.com/office/drawing/2014/main" val="2425823937"/>
                    </a:ext>
                  </a:extLst>
                </a:gridCol>
                <a:gridCol w="288000">
                  <a:extLst>
                    <a:ext uri="{9D8B030D-6E8A-4147-A177-3AD203B41FA5}">
                      <a16:colId xmlns:a16="http://schemas.microsoft.com/office/drawing/2014/main" val="398260347"/>
                    </a:ext>
                  </a:extLst>
                </a:gridCol>
                <a:gridCol w="288000">
                  <a:extLst>
                    <a:ext uri="{9D8B030D-6E8A-4147-A177-3AD203B41FA5}">
                      <a16:colId xmlns:a16="http://schemas.microsoft.com/office/drawing/2014/main" val="67698552"/>
                    </a:ext>
                  </a:extLst>
                </a:gridCol>
                <a:gridCol w="1584176">
                  <a:extLst>
                    <a:ext uri="{9D8B030D-6E8A-4147-A177-3AD203B41FA5}">
                      <a16:colId xmlns:a16="http://schemas.microsoft.com/office/drawing/2014/main" val="652670949"/>
                    </a:ext>
                  </a:extLst>
                </a:gridCol>
                <a:gridCol w="1584176">
                  <a:extLst>
                    <a:ext uri="{9D8B030D-6E8A-4147-A177-3AD203B41FA5}">
                      <a16:colId xmlns:a16="http://schemas.microsoft.com/office/drawing/2014/main" val="429673213"/>
                    </a:ext>
                  </a:extLst>
                </a:gridCol>
                <a:gridCol w="1584176">
                  <a:extLst>
                    <a:ext uri="{9D8B030D-6E8A-4147-A177-3AD203B41FA5}">
                      <a16:colId xmlns:a16="http://schemas.microsoft.com/office/drawing/2014/main" val="17747621"/>
                    </a:ext>
                  </a:extLst>
                </a:gridCol>
                <a:gridCol w="576064">
                  <a:extLst>
                    <a:ext uri="{9D8B030D-6E8A-4147-A177-3AD203B41FA5}">
                      <a16:colId xmlns:a16="http://schemas.microsoft.com/office/drawing/2014/main" val="3923399648"/>
                    </a:ext>
                  </a:extLst>
                </a:gridCol>
              </a:tblGrid>
              <a:tr h="679863">
                <a:tc gridSpan="3">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dirty="0" smtClean="0">
                          <a:solidFill>
                            <a:srgbClr val="FFFFFF"/>
                          </a:solidFill>
                          <a:latin typeface="Meiryo UI" panose="020B0604030504040204" pitchFamily="50" charset="-128"/>
                          <a:ea typeface="Meiryo UI" panose="020B0604030504040204" pitchFamily="50" charset="-128"/>
                        </a:rPr>
                        <a:t>項目</a:t>
                      </a:r>
                      <a:endParaRPr kumimoji="1" lang="ja-JP" altLang="en-US" sz="1050" dirty="0">
                        <a:solidFill>
                          <a:srgbClr val="FFFFFF"/>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40404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ctr" defTabSz="484862" rtl="0" eaLnBrk="1" fontAlgn="auto" latinLnBrk="0" hangingPunct="1">
                        <a:lnSpc>
                          <a:spcPct val="100000"/>
                        </a:lnSpc>
                        <a:spcBef>
                          <a:spcPts val="0"/>
                        </a:spcBef>
                        <a:spcAft>
                          <a:spcPts val="0"/>
                        </a:spcAft>
                        <a:buClrTx/>
                        <a:buSzTx/>
                        <a:buFontTx/>
                        <a:buNone/>
                        <a:tabLst/>
                        <a:defRPr/>
                      </a:pPr>
                      <a:r>
                        <a:rPr kumimoji="1" lang="ja-JP" altLang="en-US" sz="1050" b="1" dirty="0" smtClean="0">
                          <a:solidFill>
                            <a:schemeClr val="bg1"/>
                          </a:solidFill>
                          <a:latin typeface="Meiryo UI" panose="020B0604030504040204" pitchFamily="50" charset="-128"/>
                          <a:ea typeface="Meiryo UI" panose="020B0604030504040204" pitchFamily="50" charset="-128"/>
                        </a:rPr>
                        <a:t>対応策のアイデア</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40404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bg1"/>
                          </a:solidFill>
                          <a:latin typeface="Meiryo UI" panose="020B0604030504040204" pitchFamily="50" charset="-128"/>
                          <a:ea typeface="Meiryo UI" panose="020B0604030504040204" pitchFamily="50" charset="-128"/>
                        </a:rPr>
                        <a:t>実現することで</a:t>
                      </a:r>
                      <a:endParaRPr kumimoji="1" lang="en-US" altLang="ja-JP" sz="1050" dirty="0" smtClean="0">
                        <a:solidFill>
                          <a:schemeClr val="bg1"/>
                        </a:solidFill>
                        <a:latin typeface="Meiryo UI" panose="020B0604030504040204" pitchFamily="50" charset="-128"/>
                        <a:ea typeface="Meiryo UI" panose="020B0604030504040204" pitchFamily="50" charset="-128"/>
                      </a:endParaRPr>
                    </a:p>
                    <a:p>
                      <a:pPr marL="0" marR="0" lvl="0" indent="0" algn="ctr" defTabSz="1043056"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bg1"/>
                          </a:solidFill>
                          <a:latin typeface="Meiryo UI" panose="020B0604030504040204" pitchFamily="50" charset="-128"/>
                          <a:ea typeface="Meiryo UI" panose="020B0604030504040204" pitchFamily="50" charset="-128"/>
                        </a:rPr>
                        <a:t>得られる効果</a:t>
                      </a: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1" lang="ja-JP" altLang="en-US" sz="1050" b="1" dirty="0" smtClean="0">
                          <a:solidFill>
                            <a:schemeClr val="bg1"/>
                          </a:solidFill>
                          <a:latin typeface="Meiryo UI" panose="020B0604030504040204" pitchFamily="50" charset="-128"/>
                          <a:ea typeface="Meiryo UI" panose="020B0604030504040204" pitchFamily="50" charset="-128"/>
                        </a:rPr>
                        <a:t>実現に当たっての</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marL="0" marR="0" lvl="0" indent="0" algn="ctr" defTabSz="1043056" rtl="0" eaLnBrk="1" fontAlgn="auto" latinLnBrk="0" hangingPunct="1">
                        <a:lnSpc>
                          <a:spcPct val="100000"/>
                        </a:lnSpc>
                        <a:spcBef>
                          <a:spcPts val="0"/>
                        </a:spcBef>
                        <a:spcAft>
                          <a:spcPts val="0"/>
                        </a:spcAft>
                        <a:buClrTx/>
                        <a:buSzTx/>
                        <a:buFontTx/>
                        <a:buNone/>
                        <a:tabLst/>
                        <a:defRPr/>
                      </a:pPr>
                      <a:r>
                        <a:rPr kumimoji="1" lang="ja-JP" altLang="en-US" sz="1050" b="1" dirty="0" smtClean="0">
                          <a:solidFill>
                            <a:schemeClr val="bg1"/>
                          </a:solidFill>
                          <a:latin typeface="Meiryo UI" panose="020B0604030504040204" pitchFamily="50" charset="-128"/>
                          <a:ea typeface="Meiryo UI" panose="020B0604030504040204" pitchFamily="50" charset="-128"/>
                        </a:rPr>
                        <a:t>課題・障壁</a:t>
                      </a: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1" lang="ja-JP" altLang="en-US" sz="1000" b="1" dirty="0" smtClean="0">
                          <a:solidFill>
                            <a:schemeClr val="bg1"/>
                          </a:solidFill>
                          <a:latin typeface="Meiryo UI" panose="020B0604030504040204" pitchFamily="50" charset="-128"/>
                          <a:ea typeface="Meiryo UI" panose="020B0604030504040204" pitchFamily="50" charset="-128"/>
                        </a:rPr>
                        <a:t>優先順位</a:t>
                      </a: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697199434"/>
                  </a:ext>
                </a:extLst>
              </a:tr>
              <a:tr h="468000">
                <a:tc rowSpan="9">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自然増減</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3">
                  <a:txBody>
                    <a:body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有配偶率</a:t>
                      </a:r>
                      <a:endParaRPr kumimoji="1" lang="en-US" altLang="ja-JP" sz="1050" b="1" dirty="0" smtClean="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3">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結婚</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78451620"/>
                  </a:ext>
                </a:extLst>
              </a:tr>
              <a:tr h="468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87112930"/>
                  </a:ext>
                </a:extLst>
              </a:tr>
              <a:tr h="468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29628548"/>
                  </a:ext>
                </a:extLst>
              </a:tr>
              <a:tr h="468000">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6">
                  <a:txBody>
                    <a:body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有配偶出生率</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3">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出産</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02306388"/>
                  </a:ext>
                </a:extLst>
              </a:tr>
              <a:tr h="468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58489350"/>
                  </a:ext>
                </a:extLst>
              </a:tr>
              <a:tr h="468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91905102"/>
                  </a:ext>
                </a:extLst>
              </a:tr>
              <a:tr h="468000">
                <a:tc vMerge="1">
                  <a:txBody>
                    <a:bodyPr/>
                    <a:lstStyle/>
                    <a:p>
                      <a:endParaRPr kumimoji="1" lang="ja-JP" altLang="en-US" sz="1400" b="1"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vMerge="1">
                  <a:txBody>
                    <a:bodyPr/>
                    <a:lstStyle/>
                    <a:p>
                      <a:endParaRPr kumimoji="1" lang="ja-JP" altLang="en-US"/>
                    </a:p>
                  </a:txBody>
                  <a:tcPr/>
                </a:tc>
                <a:tc rowSpan="3">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子育て</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65551213"/>
                  </a:ext>
                </a:extLst>
              </a:tr>
              <a:tr h="468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55738088"/>
                  </a:ext>
                </a:extLst>
              </a:tr>
              <a:tr h="468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60604046"/>
                  </a:ext>
                </a:extLst>
              </a:tr>
              <a:tr h="468000">
                <a:tc rowSpan="6" gridSpan="2">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社会増減（転出入）</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rowSpan="6" hMerge="1">
                  <a:txBody>
                    <a:bodyPr/>
                    <a:lstStyle/>
                    <a:p>
                      <a:endParaRPr kumimoji="1" lang="ja-JP" altLang="en-US"/>
                    </a:p>
                  </a:txBody>
                  <a:tcPr/>
                </a:tc>
                <a:tc rowSpan="3">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若年層</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en-US" altLang="ja-JP" sz="800" dirty="0" smtClean="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74773230"/>
                  </a:ext>
                </a:extLst>
              </a:tr>
              <a:tr h="468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15623813"/>
                  </a:ext>
                </a:extLst>
              </a:tr>
              <a:tr h="468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8562351"/>
                  </a:ext>
                </a:extLst>
              </a:tr>
              <a:tr h="468000">
                <a:tc gridSpan="2" vMerge="1">
                  <a:txBody>
                    <a:bodyPr/>
                    <a:lstStyle/>
                    <a:p>
                      <a:endParaRPr kumimoji="1" lang="ja-JP" altLang="en-US" sz="1400" b="1" dirty="0">
                        <a:solidFill>
                          <a:srgbClr val="000000"/>
                        </a:solidFill>
                      </a:endParaRPr>
                    </a:p>
                  </a:txBody>
                  <a:tcPr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hMerge="1" vMerge="1">
                  <a:txBody>
                    <a:bodyPr/>
                    <a:lstStyle/>
                    <a:p>
                      <a:endParaRPr kumimoji="1" lang="ja-JP" altLang="en-US"/>
                    </a:p>
                  </a:txBody>
                  <a:tcPr/>
                </a:tc>
                <a:tc rowSpan="3">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ja-JP" altLang="en-US" sz="1050" b="1" dirty="0" smtClean="0">
                          <a:solidFill>
                            <a:srgbClr val="000000"/>
                          </a:solidFill>
                          <a:latin typeface="Meiryo UI" panose="020B0604030504040204" pitchFamily="50" charset="-128"/>
                          <a:ea typeface="Meiryo UI" panose="020B0604030504040204" pitchFamily="50" charset="-128"/>
                        </a:rPr>
                        <a:t>子育て世代</a:t>
                      </a:r>
                      <a:endParaRPr kumimoji="1" lang="ja-JP" altLang="en-US" sz="1050" b="1" dirty="0">
                        <a:solidFill>
                          <a:srgbClr val="000000"/>
                        </a:solidFill>
                        <a:latin typeface="Meiryo UI" panose="020B0604030504040204" pitchFamily="50" charset="-128"/>
                        <a:ea typeface="Meiryo UI" panose="020B0604030504040204" pitchFamily="50" charset="-128"/>
                      </a:endParaRPr>
                    </a:p>
                  </a:txBody>
                  <a:tcPr marL="22605" marR="22605" marT="22605" marB="22605" vert="eaVert"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6785C1">
                        <a:lumMod val="40000"/>
                        <a:lumOff val="60000"/>
                      </a:srgbClr>
                    </a:solid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82713445"/>
                  </a:ext>
                </a:extLst>
              </a:tr>
              <a:tr h="468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040207987"/>
                  </a:ext>
                </a:extLst>
              </a:tr>
              <a:tr h="468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endParaRPr kumimoji="1" lang="ja-JP" altLang="en-US" sz="800" dirty="0">
                        <a:solidFill>
                          <a:schemeClr val="tx1"/>
                        </a:solidFill>
                        <a:latin typeface="Meiryo UI" panose="020B0604030504040204" pitchFamily="50" charset="-128"/>
                        <a:ea typeface="Meiryo UI" panose="020B0604030504040204" pitchFamily="50" charset="-128"/>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514350" rtl="0" eaLnBrk="1" latinLnBrk="0" hangingPunct="1">
                        <a:buFont typeface="Arial" panose="020B0604020202020204" pitchFamily="34" charset="0"/>
                        <a:buNone/>
                      </a:pPr>
                      <a:endParaRPr kumimoji="1" lang="ja-JP" altLang="en-US" sz="800" kern="1200" dirty="0">
                        <a:solidFill>
                          <a:schemeClr val="tx1"/>
                        </a:solidFill>
                        <a:latin typeface="Meiryo UI" panose="020B0604030504040204" pitchFamily="50" charset="-128"/>
                        <a:ea typeface="Meiryo UI" panose="020B0604030504040204" pitchFamily="50" charset="-128"/>
                        <a:cs typeface="+mn-cs"/>
                      </a:endParaRPr>
                    </a:p>
                  </a:txBody>
                  <a:tcPr marL="22605" marR="22605" marT="22605" marB="22605" anchor="ctr">
                    <a:lnL w="9525" cap="flat" cmpd="sng" algn="ctr">
                      <a:solidFill>
                        <a:srgbClr val="0F1C50"/>
                      </a:solidFill>
                      <a:prstDash val="solid"/>
                      <a:round/>
                      <a:headEnd type="none" w="med" len="med"/>
                      <a:tailEnd type="none" w="med" len="med"/>
                    </a:lnL>
                    <a:lnR w="9525" cap="flat" cmpd="sng" algn="ctr">
                      <a:solidFill>
                        <a:srgbClr val="0F1C50"/>
                      </a:solidFill>
                      <a:prstDash val="solid"/>
                      <a:round/>
                      <a:headEnd type="none" w="med" len="med"/>
                      <a:tailEnd type="none" w="med" len="med"/>
                    </a:lnR>
                    <a:lnT w="9525" cap="flat" cmpd="sng" algn="ctr">
                      <a:solidFill>
                        <a:srgbClr val="0F1C50"/>
                      </a:solidFill>
                      <a:prstDash val="solid"/>
                      <a:round/>
                      <a:headEnd type="none" w="med" len="med"/>
                      <a:tailEnd type="none" w="med" len="med"/>
                    </a:lnT>
                    <a:lnB w="9525" cap="flat" cmpd="sng" algn="ctr">
                      <a:solidFill>
                        <a:srgbClr val="0F1C5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517830"/>
                  </a:ext>
                </a:extLst>
              </a:tr>
            </a:tbl>
          </a:graphicData>
        </a:graphic>
      </p:graphicFrame>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24</a:t>
            </a:fld>
            <a:endParaRPr kumimoji="1" lang="ja-JP" altLang="en-US"/>
          </a:p>
        </p:txBody>
      </p:sp>
      <p:sp>
        <p:nvSpPr>
          <p:cNvPr id="14" name="角丸四角形 13"/>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102</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109</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15" name="グループ化 14"/>
          <p:cNvGrpSpPr/>
          <p:nvPr/>
        </p:nvGrpSpPr>
        <p:grpSpPr>
          <a:xfrm>
            <a:off x="4257368" y="128464"/>
            <a:ext cx="2484000" cy="298059"/>
            <a:chOff x="7298941" y="139718"/>
            <a:chExt cx="2484000" cy="298059"/>
          </a:xfrm>
        </p:grpSpPr>
        <p:sp>
          <p:nvSpPr>
            <p:cNvPr id="16" name="ホームベース 15"/>
            <p:cNvSpPr/>
            <p:nvPr/>
          </p:nvSpPr>
          <p:spPr>
            <a:xfrm>
              <a:off x="7301825" y="293777"/>
              <a:ext cx="828000" cy="144000"/>
            </a:xfrm>
            <a:prstGeom prst="homePlate">
              <a:avLst>
                <a:gd name="adj" fmla="val 29722"/>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tx1"/>
                  </a:solidFill>
                  <a:effectLst/>
                  <a:uLnTx/>
                  <a:uFillTx/>
                  <a:latin typeface="Meiryo UI" panose="020B0604030504040204" pitchFamily="50" charset="-128"/>
                  <a:ea typeface="Meiryo UI" panose="020B0604030504040204" pitchFamily="50" charset="-128"/>
                  <a:cs typeface="+mn-cs"/>
                </a:rPr>
                <a:t>STEP6-1</a:t>
              </a:r>
            </a:p>
          </p:txBody>
        </p:sp>
        <p:sp>
          <p:nvSpPr>
            <p:cNvPr id="17" name="ホームベース 16"/>
            <p:cNvSpPr/>
            <p:nvPr/>
          </p:nvSpPr>
          <p:spPr>
            <a:xfrm>
              <a:off x="7298941" y="139718"/>
              <a:ext cx="2484000" cy="144000"/>
            </a:xfrm>
            <a:prstGeom prst="homePlate">
              <a:avLst>
                <a:gd name="adj" fmla="val 29722"/>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noProof="0" dirty="0">
                  <a:solidFill>
                    <a:srgbClr val="FFFFFF"/>
                  </a:solidFill>
                  <a:latin typeface="Meiryo UI" panose="020B0604030504040204" pitchFamily="50" charset="-128"/>
                  <a:ea typeface="Meiryo UI" panose="020B0604030504040204" pitchFamily="50" charset="-128"/>
                </a:rPr>
                <a:t>６</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ホームベース 17"/>
            <p:cNvSpPr/>
            <p:nvPr/>
          </p:nvSpPr>
          <p:spPr>
            <a:xfrm>
              <a:off x="8118510"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STEP6-2</a:t>
              </a:r>
            </a:p>
          </p:txBody>
        </p:sp>
        <p:sp>
          <p:nvSpPr>
            <p:cNvPr id="26" name="ホームベース 25"/>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STEP6-3</a:t>
              </a:r>
            </a:p>
          </p:txBody>
        </p:sp>
      </p:grpSp>
      <p:sp>
        <p:nvSpPr>
          <p:cNvPr id="27"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4558927"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smtClean="0">
                <a:solidFill>
                  <a:srgbClr val="000000"/>
                </a:solidFill>
                <a:latin typeface="Meiryo UI" panose="020B0604030504040204" pitchFamily="50" charset="-128"/>
                <a:ea typeface="Meiryo UI" panose="020B0604030504040204" pitchFamily="50" charset="-128"/>
              </a:rPr>
              <a:t>６</a:t>
            </a:r>
            <a:r>
              <a:rPr lang="ja-JP" altLang="en-US" sz="900" dirty="0">
                <a:solidFill>
                  <a:srgbClr val="000000"/>
                </a:solidFill>
                <a:latin typeface="Meiryo UI" panose="020B0604030504040204" pitchFamily="50" charset="-128"/>
                <a:ea typeface="Meiryo UI" panose="020B0604030504040204" pitchFamily="50" charset="-128"/>
              </a:rPr>
              <a:t>　</a:t>
            </a:r>
            <a:r>
              <a:rPr lang="ja-JP" altLang="en-US" sz="900" dirty="0" smtClean="0">
                <a:solidFill>
                  <a:srgbClr val="000000"/>
                </a:solidFill>
                <a:latin typeface="Meiryo UI" panose="020B0604030504040204" pitchFamily="50" charset="-128"/>
                <a:ea typeface="Meiryo UI" panose="020B0604030504040204" pitchFamily="50" charset="-128"/>
              </a:rPr>
              <a:t>対応策の実行</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6-1</a:t>
            </a:r>
            <a:r>
              <a:rPr lang="ja-JP" altLang="en-US" sz="1050" dirty="0" smtClean="0">
                <a:solidFill>
                  <a:srgbClr val="000000"/>
                </a:solidFill>
                <a:latin typeface="Meiryo UI" panose="020B0604030504040204" pitchFamily="50" charset="-128"/>
                <a:ea typeface="Meiryo UI" panose="020B0604030504040204" pitchFamily="50" charset="-128"/>
              </a:rPr>
              <a:t>　対応策をとりまとめて、関係者の意見を聴きながら優先順位を整理する</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600" b="1" dirty="0" smtClean="0">
                <a:solidFill>
                  <a:srgbClr val="000000"/>
                </a:solidFill>
                <a:latin typeface="Meiryo UI" panose="020B0604030504040204" pitchFamily="50" charset="-128"/>
                <a:ea typeface="Meiryo UI" panose="020B0604030504040204" pitchFamily="50" charset="-128"/>
              </a:rPr>
              <a:t>ライフステージごとに並べた対応策の優先順位の整理</a:t>
            </a:r>
            <a:endParaRPr lang="ja-JP" altLang="en-US" sz="2400" b="1" dirty="0">
              <a:solidFill>
                <a:srgbClr val="000000"/>
              </a:solidFill>
              <a:latin typeface="Meiryo UI" panose="020B0604030504040204" pitchFamily="50" charset="-128"/>
              <a:ea typeface="Meiryo UI" panose="020B0604030504040204" pitchFamily="50" charset="-128"/>
            </a:endParaRPr>
          </a:p>
        </p:txBody>
      </p:sp>
      <p:sp>
        <p:nvSpPr>
          <p:cNvPr id="28" name="正方形/長方形 27"/>
          <p:cNvSpPr/>
          <p:nvPr/>
        </p:nvSpPr>
        <p:spPr>
          <a:xfrm>
            <a:off x="332656" y="848544"/>
            <a:ext cx="6192688" cy="45560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ライフステージごとに対応策のアイデアを並べ、関係者へのヒアリング等を通じて効果・課題を踏まえて優先順位　づけを行う</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
        <p:nvSpPr>
          <p:cNvPr id="29" name="左中かっこ 28"/>
          <p:cNvSpPr/>
          <p:nvPr/>
        </p:nvSpPr>
        <p:spPr>
          <a:xfrm rot="16200000">
            <a:off x="4242229" y="7797512"/>
            <a:ext cx="216000" cy="3312000"/>
          </a:xfrm>
          <a:prstGeom prst="leftBrace">
            <a:avLst>
              <a:gd name="adj1" fmla="val 47677"/>
              <a:gd name="adj2" fmla="val 50000"/>
            </a:avLst>
          </a:prstGeom>
          <a:ln w="12700">
            <a:solidFill>
              <a:schemeClr val="accent4"/>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0" name="正方形/長方形 29"/>
          <p:cNvSpPr/>
          <p:nvPr/>
        </p:nvSpPr>
        <p:spPr>
          <a:xfrm>
            <a:off x="2667110" y="9561512"/>
            <a:ext cx="3564000" cy="25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marL="72000" indent="-457200"/>
            <a:r>
              <a:rPr kumimoji="1" lang="ja-JP" altLang="en-US" sz="1050" dirty="0" smtClean="0">
                <a:solidFill>
                  <a:schemeClr val="tx1"/>
                </a:solidFill>
                <a:latin typeface="Meiryo UI" panose="020B0604030504040204" pitchFamily="50" charset="-128"/>
                <a:ea typeface="Meiryo UI" panose="020B0604030504040204" pitchFamily="50" charset="-128"/>
              </a:rPr>
              <a:t>関係者へのヒアリングに当たっては、次ページのシートを活用する</a:t>
            </a:r>
            <a:endParaRPr kumimoji="1" lang="ja-JP" altLang="en-US" sz="105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692911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表 18"/>
          <p:cNvGraphicFramePr>
            <a:graphicFrameLocks noGrp="1"/>
          </p:cNvGraphicFramePr>
          <p:nvPr>
            <p:extLst>
              <p:ext uri="{D42A27DB-BD31-4B8C-83A1-F6EECF244321}">
                <p14:modId xmlns:p14="http://schemas.microsoft.com/office/powerpoint/2010/main" val="3043930870"/>
              </p:ext>
            </p:extLst>
          </p:nvPr>
        </p:nvGraphicFramePr>
        <p:xfrm>
          <a:off x="309435" y="2148833"/>
          <a:ext cx="6287918" cy="7340670"/>
        </p:xfrm>
        <a:graphic>
          <a:graphicData uri="http://schemas.openxmlformats.org/drawingml/2006/table">
            <a:tbl>
              <a:tblPr firstRow="1" bandRow="1"/>
              <a:tblGrid>
                <a:gridCol w="288128">
                  <a:extLst>
                    <a:ext uri="{9D8B030D-6E8A-4147-A177-3AD203B41FA5}">
                      <a16:colId xmlns:a16="http://schemas.microsoft.com/office/drawing/2014/main" val="780246384"/>
                    </a:ext>
                  </a:extLst>
                </a:gridCol>
                <a:gridCol w="1135834">
                  <a:extLst>
                    <a:ext uri="{9D8B030D-6E8A-4147-A177-3AD203B41FA5}">
                      <a16:colId xmlns:a16="http://schemas.microsoft.com/office/drawing/2014/main" val="1765170231"/>
                    </a:ext>
                  </a:extLst>
                </a:gridCol>
                <a:gridCol w="1135834">
                  <a:extLst>
                    <a:ext uri="{9D8B030D-6E8A-4147-A177-3AD203B41FA5}">
                      <a16:colId xmlns:a16="http://schemas.microsoft.com/office/drawing/2014/main" val="1438944250"/>
                    </a:ext>
                  </a:extLst>
                </a:gridCol>
                <a:gridCol w="1135834">
                  <a:extLst>
                    <a:ext uri="{9D8B030D-6E8A-4147-A177-3AD203B41FA5}">
                      <a16:colId xmlns:a16="http://schemas.microsoft.com/office/drawing/2014/main" val="2372599685"/>
                    </a:ext>
                  </a:extLst>
                </a:gridCol>
                <a:gridCol w="792088">
                  <a:extLst>
                    <a:ext uri="{9D8B030D-6E8A-4147-A177-3AD203B41FA5}">
                      <a16:colId xmlns:a16="http://schemas.microsoft.com/office/drawing/2014/main" val="3666861267"/>
                    </a:ext>
                  </a:extLst>
                </a:gridCol>
                <a:gridCol w="1800200">
                  <a:extLst>
                    <a:ext uri="{9D8B030D-6E8A-4147-A177-3AD203B41FA5}">
                      <a16:colId xmlns:a16="http://schemas.microsoft.com/office/drawing/2014/main" val="1475390600"/>
                    </a:ext>
                  </a:extLst>
                </a:gridCol>
              </a:tblGrid>
              <a:tr h="397811">
                <a:tc rowSpan="2">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en-US" altLang="ja-JP" sz="1050" dirty="0" smtClean="0">
                          <a:solidFill>
                            <a:schemeClr val="bg1"/>
                          </a:solidFill>
                          <a:latin typeface="Meiryo UI" panose="020B0604030504040204" pitchFamily="50" charset="-128"/>
                          <a:ea typeface="Meiryo UI" panose="020B0604030504040204" pitchFamily="50" charset="-128"/>
                        </a:rPr>
                        <a:t>No</a:t>
                      </a:r>
                      <a:endParaRPr kumimoji="1" lang="ja-JP" altLang="en-US" sz="1050" dirty="0">
                        <a:solidFill>
                          <a:schemeClr val="bg1"/>
                        </a:solidFill>
                        <a:latin typeface="Meiryo UI" panose="020B0604030504040204" pitchFamily="50" charset="-128"/>
                        <a:ea typeface="Meiryo UI" panose="020B0604030504040204" pitchFamily="50" charset="-128"/>
                      </a:endParaRPr>
                    </a:p>
                  </a:txBody>
                  <a:tcPr marL="0" marR="0" marT="0" marB="0"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rowSpan="2">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dirty="0" smtClean="0">
                          <a:solidFill>
                            <a:schemeClr val="bg1"/>
                          </a:solidFill>
                          <a:latin typeface="Meiryo UI" panose="020B0604030504040204" pitchFamily="50" charset="-128"/>
                          <a:ea typeface="Meiryo UI" panose="020B0604030504040204" pitchFamily="50" charset="-128"/>
                        </a:rPr>
                        <a:t>取り組むべき</a:t>
                      </a:r>
                      <a:endParaRPr kumimoji="1" lang="en-US" altLang="ja-JP" sz="1050"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50" dirty="0" smtClean="0">
                          <a:solidFill>
                            <a:schemeClr val="bg1"/>
                          </a:solidFill>
                          <a:latin typeface="Meiryo UI" panose="020B0604030504040204" pitchFamily="50" charset="-128"/>
                          <a:ea typeface="Meiryo UI" panose="020B0604030504040204" pitchFamily="50" charset="-128"/>
                        </a:rPr>
                        <a:t>課題</a:t>
                      </a:r>
                      <a:endParaRPr kumimoji="1" lang="en-US" altLang="ja-JP" sz="1050" dirty="0" smtClean="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rowSpan="2">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bg1"/>
                          </a:solidFill>
                          <a:latin typeface="Meiryo UI" panose="020B0604030504040204" pitchFamily="50" charset="-128"/>
                          <a:ea typeface="Meiryo UI" panose="020B0604030504040204" pitchFamily="50" charset="-128"/>
                        </a:rPr>
                        <a:t>対応策の</a:t>
                      </a:r>
                      <a:endParaRPr kumimoji="1" lang="en-US" altLang="ja-JP" sz="1050" dirty="0" smtClean="0">
                        <a:solidFill>
                          <a:schemeClr val="bg1"/>
                        </a:solidFill>
                        <a:latin typeface="Meiryo UI" panose="020B0604030504040204" pitchFamily="50" charset="-128"/>
                        <a:ea typeface="Meiryo UI" panose="020B0604030504040204" pitchFamily="50" charset="-128"/>
                      </a:endParaRPr>
                    </a:p>
                    <a:p>
                      <a:pPr marL="0" marR="0" lvl="0" indent="0" algn="ctr" defTabSz="1043056"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bg1"/>
                          </a:solidFill>
                          <a:latin typeface="Meiryo UI" panose="020B0604030504040204" pitchFamily="50" charset="-128"/>
                          <a:ea typeface="Meiryo UI" panose="020B0604030504040204" pitchFamily="50" charset="-128"/>
                        </a:rPr>
                        <a:t>アイデア</a:t>
                      </a:r>
                      <a:endParaRPr kumimoji="1" lang="en-US" altLang="ja-JP" sz="1050" dirty="0" smtClean="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rowSpan="2">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dirty="0" smtClean="0">
                          <a:solidFill>
                            <a:schemeClr val="bg1"/>
                          </a:solidFill>
                          <a:latin typeface="Meiryo UI" panose="020B0604030504040204" pitchFamily="50" charset="-128"/>
                          <a:ea typeface="Meiryo UI" panose="020B0604030504040204" pitchFamily="50" charset="-128"/>
                        </a:rPr>
                        <a:t>ヒアリング</a:t>
                      </a:r>
                      <a:endParaRPr kumimoji="1" lang="en-US" altLang="ja-JP" sz="1050"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50" dirty="0" smtClean="0">
                          <a:solidFill>
                            <a:schemeClr val="bg1"/>
                          </a:solidFill>
                          <a:latin typeface="Meiryo UI" panose="020B0604030504040204" pitchFamily="50" charset="-128"/>
                          <a:ea typeface="Meiryo UI" panose="020B0604030504040204" pitchFamily="50" charset="-128"/>
                        </a:rPr>
                        <a:t>の内容</a:t>
                      </a:r>
                      <a:endParaRPr kumimoji="1" lang="ja-JP" altLang="en-US" sz="1050"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gridSpan="2">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dirty="0" smtClean="0">
                          <a:solidFill>
                            <a:schemeClr val="bg1"/>
                          </a:solidFill>
                          <a:latin typeface="Meiryo UI" panose="020B0604030504040204" pitchFamily="50" charset="-128"/>
                          <a:ea typeface="Meiryo UI" panose="020B0604030504040204" pitchFamily="50" charset="-128"/>
                        </a:rPr>
                        <a:t>検証内容</a:t>
                      </a:r>
                      <a:endParaRPr kumimoji="1" lang="ja-JP" altLang="en-US" sz="1050"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hMerge="1">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endParaRPr kumimoji="1" lang="ja-JP" altLang="en-US" sz="1200"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1147037141"/>
                  </a:ext>
                </a:extLst>
              </a:tr>
              <a:tr h="67013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ヒアリング</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対象者</a:t>
                      </a:r>
                      <a:endParaRPr kumimoji="1" lang="en-US" altLang="ja-JP" sz="800" b="1" dirty="0" smtClean="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ヒアリング結果・</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得られた知見</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extLst>
                  <a:ext uri="{0D108BD9-81ED-4DB2-BD59-A6C34878D82A}">
                    <a16:rowId xmlns:a16="http://schemas.microsoft.com/office/drawing/2014/main" val="3604245573"/>
                  </a:ext>
                </a:extLst>
              </a:tr>
              <a:tr h="1568182">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en-US" altLang="ja-JP" sz="1050" dirty="0" smtClean="0">
                          <a:solidFill>
                            <a:schemeClr val="tx1"/>
                          </a:solidFill>
                          <a:latin typeface="Meiryo UI" panose="020B0604030504040204" pitchFamily="50" charset="-128"/>
                          <a:ea typeface="Meiryo UI" panose="020B0604030504040204" pitchFamily="50" charset="-128"/>
                        </a:rPr>
                        <a:t>1</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mpd="sng">
                      <a:solidFill>
                        <a:srgbClr val="404040"/>
                      </a:solidFill>
                    </a:lnR>
                    <a:lnT w="12700" cap="flat" cmpd="sng" algn="ctr">
                      <a:solidFill>
                        <a:srgbClr val="404040"/>
                      </a:solidFill>
                      <a:prstDash val="solid"/>
                      <a:round/>
                      <a:headEnd type="none" w="med" len="med"/>
                      <a:tailEnd type="none" w="med" len="med"/>
                    </a:lnT>
                    <a:lnB w="12700" cmpd="sng">
                      <a:solidFill>
                        <a:srgbClr val="404040"/>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21071000"/>
                  </a:ext>
                </a:extLst>
              </a:tr>
              <a:tr h="1568182">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en-US" altLang="ja-JP" sz="1050" dirty="0" smtClean="0">
                          <a:solidFill>
                            <a:schemeClr val="tx1"/>
                          </a:solidFill>
                          <a:latin typeface="Meiryo UI" panose="020B0604030504040204" pitchFamily="50" charset="-128"/>
                          <a:ea typeface="Meiryo UI" panose="020B0604030504040204" pitchFamily="50" charset="-128"/>
                        </a:rPr>
                        <a:t>2</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marR="0" lvl="0" indent="0" algn="l" defTabSz="1043056" rtl="0" eaLnBrk="1" fontAlgn="auto" latinLnBrk="0" hangingPunct="1">
                        <a:lnSpc>
                          <a:spcPct val="100000"/>
                        </a:lnSpc>
                        <a:spcBef>
                          <a:spcPts val="0"/>
                        </a:spcBef>
                        <a:spcAft>
                          <a:spcPts val="0"/>
                        </a:spcAft>
                        <a:buClrTx/>
                        <a:buSzTx/>
                        <a:buFontTx/>
                        <a:buNone/>
                        <a:tabLst/>
                        <a:defRPr/>
                      </a:pPr>
                      <a:endParaRPr kumimoji="1" lang="ja-JP" altLang="en-US" sz="90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99179477"/>
                  </a:ext>
                </a:extLst>
              </a:tr>
              <a:tr h="1568182">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en-US" altLang="ja-JP" sz="1050" dirty="0" smtClean="0">
                          <a:solidFill>
                            <a:schemeClr val="tx1"/>
                          </a:solidFill>
                          <a:latin typeface="Meiryo UI" panose="020B0604030504040204" pitchFamily="50" charset="-128"/>
                          <a:ea typeface="Meiryo UI" panose="020B0604030504040204" pitchFamily="50" charset="-128"/>
                        </a:rPr>
                        <a:t>3</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marR="0" lvl="0" indent="0" algn="l" defTabSz="1043056" rtl="0" eaLnBrk="1" fontAlgn="auto" latinLnBrk="0" hangingPunct="1">
                        <a:lnSpc>
                          <a:spcPct val="100000"/>
                        </a:lnSpc>
                        <a:spcBef>
                          <a:spcPts val="0"/>
                        </a:spcBef>
                        <a:spcAft>
                          <a:spcPts val="0"/>
                        </a:spcAft>
                        <a:buClrTx/>
                        <a:buSzTx/>
                        <a:buFontTx/>
                        <a:buNone/>
                        <a:tabLst/>
                        <a:defRPr/>
                      </a:pPr>
                      <a:endParaRPr kumimoji="1" lang="ja-JP" altLang="en-US" sz="90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90513087"/>
                  </a:ext>
                </a:extLst>
              </a:tr>
              <a:tr h="1568182">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ctr"/>
                      <a:r>
                        <a:rPr kumimoji="1" lang="en-US" altLang="ja-JP" sz="1050" dirty="0" smtClean="0">
                          <a:solidFill>
                            <a:schemeClr val="tx1"/>
                          </a:solidFill>
                          <a:latin typeface="Meiryo UI" panose="020B0604030504040204" pitchFamily="50" charset="-128"/>
                          <a:ea typeface="Meiryo UI" panose="020B0604030504040204" pitchFamily="50" charset="-128"/>
                        </a:rPr>
                        <a:t>4</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algn="l"/>
                      <a:endParaRPr kumimoji="1" lang="ja-JP" altLang="en-US" sz="900" dirty="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tc>
                  <a:txBody>
                    <a:bodyPr/>
                    <a:lstStyle>
                      <a:lvl1pPr marL="0" algn="l" defTabSz="1043056" rtl="0" eaLnBrk="1" latinLnBrk="0" hangingPunct="1">
                        <a:defRPr kumimoji="1" sz="2100" kern="1200">
                          <a:solidFill>
                            <a:schemeClr val="dk1"/>
                          </a:solidFill>
                          <a:latin typeface="Arial"/>
                          <a:ea typeface="Meiryo UI"/>
                        </a:defRPr>
                      </a:lvl1pPr>
                      <a:lvl2pPr marL="521528" algn="l" defTabSz="1043056" rtl="0" eaLnBrk="1" latinLnBrk="0" hangingPunct="1">
                        <a:defRPr kumimoji="1" sz="2100" kern="1200">
                          <a:solidFill>
                            <a:schemeClr val="dk1"/>
                          </a:solidFill>
                          <a:latin typeface="Arial"/>
                          <a:ea typeface="Meiryo UI"/>
                        </a:defRPr>
                      </a:lvl2pPr>
                      <a:lvl3pPr marL="1043056" algn="l" defTabSz="1043056" rtl="0" eaLnBrk="1" latinLnBrk="0" hangingPunct="1">
                        <a:defRPr kumimoji="1" sz="2100" kern="1200">
                          <a:solidFill>
                            <a:schemeClr val="dk1"/>
                          </a:solidFill>
                          <a:latin typeface="Arial"/>
                          <a:ea typeface="Meiryo UI"/>
                        </a:defRPr>
                      </a:lvl3pPr>
                      <a:lvl4pPr marL="1564584" algn="l" defTabSz="1043056" rtl="0" eaLnBrk="1" latinLnBrk="0" hangingPunct="1">
                        <a:defRPr kumimoji="1" sz="2100" kern="1200">
                          <a:solidFill>
                            <a:schemeClr val="dk1"/>
                          </a:solidFill>
                          <a:latin typeface="Arial"/>
                          <a:ea typeface="Meiryo UI"/>
                        </a:defRPr>
                      </a:lvl4pPr>
                      <a:lvl5pPr marL="2086112" algn="l" defTabSz="1043056" rtl="0" eaLnBrk="1" latinLnBrk="0" hangingPunct="1">
                        <a:defRPr kumimoji="1" sz="2100" kern="1200">
                          <a:solidFill>
                            <a:schemeClr val="dk1"/>
                          </a:solidFill>
                          <a:latin typeface="Arial"/>
                          <a:ea typeface="Meiryo UI"/>
                        </a:defRPr>
                      </a:lvl5pPr>
                      <a:lvl6pPr marL="2607640" algn="l" defTabSz="1043056" rtl="0" eaLnBrk="1" latinLnBrk="0" hangingPunct="1">
                        <a:defRPr kumimoji="1" sz="2100" kern="1200">
                          <a:solidFill>
                            <a:schemeClr val="dk1"/>
                          </a:solidFill>
                          <a:latin typeface="Arial"/>
                          <a:ea typeface="Meiryo UI"/>
                        </a:defRPr>
                      </a:lvl6pPr>
                      <a:lvl7pPr marL="3129168" algn="l" defTabSz="1043056" rtl="0" eaLnBrk="1" latinLnBrk="0" hangingPunct="1">
                        <a:defRPr kumimoji="1" sz="2100" kern="1200">
                          <a:solidFill>
                            <a:schemeClr val="dk1"/>
                          </a:solidFill>
                          <a:latin typeface="Arial"/>
                          <a:ea typeface="Meiryo UI"/>
                        </a:defRPr>
                      </a:lvl7pPr>
                      <a:lvl8pPr marL="3650696" algn="l" defTabSz="1043056" rtl="0" eaLnBrk="1" latinLnBrk="0" hangingPunct="1">
                        <a:defRPr kumimoji="1" sz="2100" kern="1200">
                          <a:solidFill>
                            <a:schemeClr val="dk1"/>
                          </a:solidFill>
                          <a:latin typeface="Arial"/>
                          <a:ea typeface="Meiryo UI"/>
                        </a:defRPr>
                      </a:lvl8pPr>
                      <a:lvl9pPr marL="4172224" algn="l" defTabSz="1043056" rtl="0" eaLnBrk="1" latinLnBrk="0" hangingPunct="1">
                        <a:defRPr kumimoji="1" sz="2100" kern="1200">
                          <a:solidFill>
                            <a:schemeClr val="dk1"/>
                          </a:solidFill>
                          <a:latin typeface="Arial"/>
                          <a:ea typeface="Meiryo UI"/>
                        </a:defRPr>
                      </a:lvl9pPr>
                    </a:lstStyle>
                    <a:p>
                      <a:pPr marL="0" marR="0" lvl="0" indent="0" algn="l" defTabSz="1043056" rtl="0" eaLnBrk="1" fontAlgn="auto" latinLnBrk="0" hangingPunct="1">
                        <a:lnSpc>
                          <a:spcPct val="100000"/>
                        </a:lnSpc>
                        <a:spcBef>
                          <a:spcPts val="0"/>
                        </a:spcBef>
                        <a:spcAft>
                          <a:spcPts val="0"/>
                        </a:spcAft>
                        <a:buClrTx/>
                        <a:buSzTx/>
                        <a:buFontTx/>
                        <a:buNone/>
                        <a:tabLst/>
                        <a:defRPr/>
                      </a:pPr>
                      <a:endParaRPr kumimoji="1" lang="ja-JP" altLang="en-US" sz="90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mpd="sng">
                      <a:solidFill>
                        <a:srgbClr val="404040"/>
                      </a:solidFill>
                    </a:lnL>
                    <a:lnR w="12700" cmpd="sng">
                      <a:solidFill>
                        <a:srgbClr val="404040"/>
                      </a:solidFill>
                    </a:lnR>
                    <a:lnT w="12700" cmpd="sng">
                      <a:solidFill>
                        <a:srgbClr val="404040"/>
                      </a:solidFill>
                    </a:lnT>
                    <a:lnB w="12700" cmpd="sng">
                      <a:solidFill>
                        <a:srgbClr val="404040"/>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67034123"/>
                  </a:ext>
                </a:extLst>
              </a:tr>
            </a:tbl>
          </a:graphicData>
        </a:graphic>
      </p:graphicFrame>
      <p:graphicFrame>
        <p:nvGraphicFramePr>
          <p:cNvPr id="22" name="表 21"/>
          <p:cNvGraphicFramePr>
            <a:graphicFrameLocks noGrp="1"/>
          </p:cNvGraphicFramePr>
          <p:nvPr>
            <p:extLst>
              <p:ext uri="{D42A27DB-BD31-4B8C-83A1-F6EECF244321}">
                <p14:modId xmlns:p14="http://schemas.microsoft.com/office/powerpoint/2010/main" val="249629144"/>
              </p:ext>
            </p:extLst>
          </p:nvPr>
        </p:nvGraphicFramePr>
        <p:xfrm>
          <a:off x="318061" y="1552426"/>
          <a:ext cx="5325994" cy="405510"/>
        </p:xfrm>
        <a:graphic>
          <a:graphicData uri="http://schemas.openxmlformats.org/drawingml/2006/table">
            <a:tbl>
              <a:tblPr firstRow="1" bandRow="1"/>
              <a:tblGrid>
                <a:gridCol w="1770870">
                  <a:extLst>
                    <a:ext uri="{9D8B030D-6E8A-4147-A177-3AD203B41FA5}">
                      <a16:colId xmlns:a16="http://schemas.microsoft.com/office/drawing/2014/main" val="1765170231"/>
                    </a:ext>
                  </a:extLst>
                </a:gridCol>
                <a:gridCol w="3555124">
                  <a:extLst>
                    <a:ext uri="{9D8B030D-6E8A-4147-A177-3AD203B41FA5}">
                      <a16:colId xmlns:a16="http://schemas.microsoft.com/office/drawing/2014/main" val="1438944250"/>
                    </a:ext>
                  </a:extLst>
                </a:gridCol>
              </a:tblGrid>
              <a:tr h="405510">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algn="ctr"/>
                      <a:r>
                        <a:rPr kumimoji="1" lang="ja-JP" altLang="en-US" sz="1050" dirty="0" smtClean="0">
                          <a:solidFill>
                            <a:schemeClr val="bg1"/>
                          </a:solidFill>
                          <a:latin typeface="Meiryo UI" panose="020B0604030504040204" pitchFamily="50" charset="-128"/>
                          <a:ea typeface="Meiryo UI" panose="020B0604030504040204" pitchFamily="50" charset="-128"/>
                        </a:rPr>
                        <a:t>地域住民の実態と理想像</a:t>
                      </a:r>
                      <a:endParaRPr kumimoji="1" lang="en-US" altLang="ja-JP" sz="1050"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050" dirty="0" smtClean="0">
                          <a:solidFill>
                            <a:schemeClr val="bg1"/>
                          </a:solidFill>
                          <a:latin typeface="Meiryo UI" panose="020B0604030504040204" pitchFamily="50" charset="-128"/>
                          <a:ea typeface="Meiryo UI" panose="020B0604030504040204" pitchFamily="50" charset="-128"/>
                        </a:rPr>
                        <a:t>（ペルソナ）</a:t>
                      </a:r>
                      <a:endParaRPr kumimoji="1" lang="en-US" altLang="ja-JP" sz="1050" dirty="0" smtClean="0">
                        <a:solidFill>
                          <a:schemeClr val="bg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rgbClr val="6785C1"/>
                    </a:solidFill>
                  </a:tcPr>
                </a:tc>
                <a:tc>
                  <a:txBody>
                    <a:bodyPr/>
                    <a:lstStyle>
                      <a:lvl1pPr marL="0" algn="l" defTabSz="1043056" rtl="0" eaLnBrk="1" latinLnBrk="0" hangingPunct="1">
                        <a:defRPr kumimoji="1" sz="2100" b="1" kern="1200">
                          <a:solidFill>
                            <a:schemeClr val="lt1"/>
                          </a:solidFill>
                          <a:latin typeface="Arial"/>
                          <a:ea typeface="Meiryo UI"/>
                        </a:defRPr>
                      </a:lvl1pPr>
                      <a:lvl2pPr marL="521528" algn="l" defTabSz="1043056" rtl="0" eaLnBrk="1" latinLnBrk="0" hangingPunct="1">
                        <a:defRPr kumimoji="1" sz="2100" b="1" kern="1200">
                          <a:solidFill>
                            <a:schemeClr val="lt1"/>
                          </a:solidFill>
                          <a:latin typeface="Arial"/>
                          <a:ea typeface="Meiryo UI"/>
                        </a:defRPr>
                      </a:lvl2pPr>
                      <a:lvl3pPr marL="1043056" algn="l" defTabSz="1043056" rtl="0" eaLnBrk="1" latinLnBrk="0" hangingPunct="1">
                        <a:defRPr kumimoji="1" sz="2100" b="1" kern="1200">
                          <a:solidFill>
                            <a:schemeClr val="lt1"/>
                          </a:solidFill>
                          <a:latin typeface="Arial"/>
                          <a:ea typeface="Meiryo UI"/>
                        </a:defRPr>
                      </a:lvl3pPr>
                      <a:lvl4pPr marL="1564584" algn="l" defTabSz="1043056" rtl="0" eaLnBrk="1" latinLnBrk="0" hangingPunct="1">
                        <a:defRPr kumimoji="1" sz="2100" b="1" kern="1200">
                          <a:solidFill>
                            <a:schemeClr val="lt1"/>
                          </a:solidFill>
                          <a:latin typeface="Arial"/>
                          <a:ea typeface="Meiryo UI"/>
                        </a:defRPr>
                      </a:lvl4pPr>
                      <a:lvl5pPr marL="2086112" algn="l" defTabSz="1043056" rtl="0" eaLnBrk="1" latinLnBrk="0" hangingPunct="1">
                        <a:defRPr kumimoji="1" sz="2100" b="1" kern="1200">
                          <a:solidFill>
                            <a:schemeClr val="lt1"/>
                          </a:solidFill>
                          <a:latin typeface="Arial"/>
                          <a:ea typeface="Meiryo UI"/>
                        </a:defRPr>
                      </a:lvl5pPr>
                      <a:lvl6pPr marL="2607640" algn="l" defTabSz="1043056" rtl="0" eaLnBrk="1" latinLnBrk="0" hangingPunct="1">
                        <a:defRPr kumimoji="1" sz="2100" b="1" kern="1200">
                          <a:solidFill>
                            <a:schemeClr val="lt1"/>
                          </a:solidFill>
                          <a:latin typeface="Arial"/>
                          <a:ea typeface="Meiryo UI"/>
                        </a:defRPr>
                      </a:lvl6pPr>
                      <a:lvl7pPr marL="3129168" algn="l" defTabSz="1043056" rtl="0" eaLnBrk="1" latinLnBrk="0" hangingPunct="1">
                        <a:defRPr kumimoji="1" sz="2100" b="1" kern="1200">
                          <a:solidFill>
                            <a:schemeClr val="lt1"/>
                          </a:solidFill>
                          <a:latin typeface="Arial"/>
                          <a:ea typeface="Meiryo UI"/>
                        </a:defRPr>
                      </a:lvl7pPr>
                      <a:lvl8pPr marL="3650696" algn="l" defTabSz="1043056" rtl="0" eaLnBrk="1" latinLnBrk="0" hangingPunct="1">
                        <a:defRPr kumimoji="1" sz="2100" b="1" kern="1200">
                          <a:solidFill>
                            <a:schemeClr val="lt1"/>
                          </a:solidFill>
                          <a:latin typeface="Arial"/>
                          <a:ea typeface="Meiryo UI"/>
                        </a:defRPr>
                      </a:lvl8pPr>
                      <a:lvl9pPr marL="4172224" algn="l" defTabSz="1043056" rtl="0" eaLnBrk="1" latinLnBrk="0" hangingPunct="1">
                        <a:defRPr kumimoji="1" sz="2100" b="1" kern="1200">
                          <a:solidFill>
                            <a:schemeClr val="lt1"/>
                          </a:solidFill>
                          <a:latin typeface="Arial"/>
                          <a:ea typeface="Meiryo UI"/>
                        </a:defRPr>
                      </a:lvl9pPr>
                    </a:lstStyle>
                    <a:p>
                      <a:pPr marL="0" marR="0" lvl="0" indent="0" algn="ctr" defTabSz="1043056" rtl="0" eaLnBrk="1" fontAlgn="auto" latinLnBrk="0" hangingPunct="1">
                        <a:lnSpc>
                          <a:spcPct val="100000"/>
                        </a:lnSpc>
                        <a:spcBef>
                          <a:spcPts val="0"/>
                        </a:spcBef>
                        <a:spcAft>
                          <a:spcPts val="0"/>
                        </a:spcAft>
                        <a:buClrTx/>
                        <a:buSzTx/>
                        <a:buFontTx/>
                        <a:buNone/>
                        <a:tabLst/>
                        <a:defRPr/>
                      </a:pPr>
                      <a:endParaRPr kumimoji="1" lang="en-US" altLang="ja-JP" sz="1200" dirty="0" smtClean="0">
                        <a:solidFill>
                          <a:schemeClr val="tx1"/>
                        </a:solidFill>
                        <a:latin typeface="Meiryo UI" panose="020B0604030504040204" pitchFamily="50" charset="-128"/>
                        <a:ea typeface="Meiryo UI" panose="020B0604030504040204" pitchFamily="50" charset="-128"/>
                      </a:endParaRPr>
                    </a:p>
                  </a:txBody>
                  <a:tcPr marL="39750" marR="39750" marT="19875" marB="19875" anchor="ctr">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7037141"/>
                  </a:ext>
                </a:extLst>
              </a:tr>
            </a:tbl>
          </a:graphicData>
        </a:graphic>
      </p:graphicFrame>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25</a:t>
            </a:fld>
            <a:endParaRPr kumimoji="1" lang="ja-JP" altLang="en-US"/>
          </a:p>
        </p:txBody>
      </p:sp>
      <p:sp>
        <p:nvSpPr>
          <p:cNvPr id="14" name="角丸四角形 13"/>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102</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109</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15" name="グループ化 14"/>
          <p:cNvGrpSpPr/>
          <p:nvPr/>
        </p:nvGrpSpPr>
        <p:grpSpPr>
          <a:xfrm>
            <a:off x="4257368" y="128464"/>
            <a:ext cx="2484000" cy="298059"/>
            <a:chOff x="7298941" y="139718"/>
            <a:chExt cx="2484000" cy="298059"/>
          </a:xfrm>
        </p:grpSpPr>
        <p:sp>
          <p:nvSpPr>
            <p:cNvPr id="20" name="ホームベース 19"/>
            <p:cNvSpPr/>
            <p:nvPr/>
          </p:nvSpPr>
          <p:spPr>
            <a:xfrm>
              <a:off x="7301825" y="293777"/>
              <a:ext cx="828000" cy="144000"/>
            </a:xfrm>
            <a:prstGeom prst="homePlate">
              <a:avLst>
                <a:gd name="adj" fmla="val 29722"/>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tx1"/>
                  </a:solidFill>
                  <a:effectLst/>
                  <a:uLnTx/>
                  <a:uFillTx/>
                  <a:latin typeface="Meiryo UI" panose="020B0604030504040204" pitchFamily="50" charset="-128"/>
                  <a:ea typeface="Meiryo UI" panose="020B0604030504040204" pitchFamily="50" charset="-128"/>
                  <a:cs typeface="+mn-cs"/>
                </a:rPr>
                <a:t>STEP6-1</a:t>
              </a:r>
            </a:p>
          </p:txBody>
        </p:sp>
        <p:sp>
          <p:nvSpPr>
            <p:cNvPr id="26" name="ホームベース 25"/>
            <p:cNvSpPr/>
            <p:nvPr/>
          </p:nvSpPr>
          <p:spPr>
            <a:xfrm>
              <a:off x="7298941" y="139718"/>
              <a:ext cx="2484000" cy="144000"/>
            </a:xfrm>
            <a:prstGeom prst="homePlate">
              <a:avLst>
                <a:gd name="adj" fmla="val 29722"/>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noProof="0" dirty="0">
                  <a:solidFill>
                    <a:srgbClr val="FFFFFF"/>
                  </a:solidFill>
                  <a:latin typeface="Meiryo UI" panose="020B0604030504040204" pitchFamily="50" charset="-128"/>
                  <a:ea typeface="Meiryo UI" panose="020B0604030504040204" pitchFamily="50" charset="-128"/>
                </a:rPr>
                <a:t>６</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7" name="ホームベース 26"/>
            <p:cNvSpPr/>
            <p:nvPr/>
          </p:nvSpPr>
          <p:spPr>
            <a:xfrm>
              <a:off x="8118510"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STEP6-2</a:t>
              </a:r>
            </a:p>
          </p:txBody>
        </p:sp>
        <p:sp>
          <p:nvSpPr>
            <p:cNvPr id="28" name="ホームベース 27"/>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STEP6-3</a:t>
              </a:r>
            </a:p>
          </p:txBody>
        </p:sp>
      </p:grpSp>
      <p:sp>
        <p:nvSpPr>
          <p:cNvPr id="29"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4558927"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smtClean="0">
                <a:solidFill>
                  <a:srgbClr val="000000"/>
                </a:solidFill>
                <a:latin typeface="Meiryo UI" panose="020B0604030504040204" pitchFamily="50" charset="-128"/>
                <a:ea typeface="Meiryo UI" panose="020B0604030504040204" pitchFamily="50" charset="-128"/>
              </a:rPr>
              <a:t>６</a:t>
            </a:r>
            <a:r>
              <a:rPr lang="ja-JP" altLang="en-US" sz="900" dirty="0">
                <a:solidFill>
                  <a:srgbClr val="000000"/>
                </a:solidFill>
                <a:latin typeface="Meiryo UI" panose="020B0604030504040204" pitchFamily="50" charset="-128"/>
                <a:ea typeface="Meiryo UI" panose="020B0604030504040204" pitchFamily="50" charset="-128"/>
              </a:rPr>
              <a:t>　</a:t>
            </a:r>
            <a:r>
              <a:rPr lang="ja-JP" altLang="en-US" sz="900" dirty="0" smtClean="0">
                <a:solidFill>
                  <a:srgbClr val="000000"/>
                </a:solidFill>
                <a:latin typeface="Meiryo UI" panose="020B0604030504040204" pitchFamily="50" charset="-128"/>
                <a:ea typeface="Meiryo UI" panose="020B0604030504040204" pitchFamily="50" charset="-128"/>
              </a:rPr>
              <a:t>対応策の実行</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6-1</a:t>
            </a:r>
            <a:r>
              <a:rPr lang="ja-JP" altLang="en-US" sz="1050" dirty="0" smtClean="0">
                <a:solidFill>
                  <a:srgbClr val="000000"/>
                </a:solidFill>
                <a:latin typeface="Meiryo UI" panose="020B0604030504040204" pitchFamily="50" charset="-128"/>
                <a:ea typeface="Meiryo UI" panose="020B0604030504040204" pitchFamily="50" charset="-128"/>
              </a:rPr>
              <a:t>　対応策をとりまとめて、関係者の意見を聴きながら優先順位を整理する</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600" b="1" dirty="0" smtClean="0">
                <a:solidFill>
                  <a:srgbClr val="000000"/>
                </a:solidFill>
                <a:latin typeface="Meiryo UI" panose="020B0604030504040204" pitchFamily="50" charset="-128"/>
                <a:ea typeface="Meiryo UI" panose="020B0604030504040204" pitchFamily="50" charset="-128"/>
              </a:rPr>
              <a:t>関係者への対応策の必要性・実行可能性の確認</a:t>
            </a:r>
            <a:endParaRPr lang="ja-JP" altLang="en-US" sz="2400" b="1" dirty="0">
              <a:solidFill>
                <a:srgbClr val="000000"/>
              </a:solidFill>
              <a:latin typeface="Meiryo UI" panose="020B0604030504040204" pitchFamily="50" charset="-128"/>
              <a:ea typeface="Meiryo UI" panose="020B0604030504040204" pitchFamily="50" charset="-128"/>
            </a:endParaRPr>
          </a:p>
        </p:txBody>
      </p:sp>
      <p:sp>
        <p:nvSpPr>
          <p:cNvPr id="32" name="正方形/長方形 31"/>
          <p:cNvSpPr/>
          <p:nvPr/>
        </p:nvSpPr>
        <p:spPr>
          <a:xfrm>
            <a:off x="332656" y="848544"/>
            <a:ext cx="6192688" cy="45560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アイデア出しを行った対応策について、関係者へのヒアリングを通じて必要性・実行可能性を検証し、その結果を記載する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Tree>
    <p:extLst>
      <p:ext uri="{BB962C8B-B14F-4D97-AF65-F5344CB8AC3E}">
        <p14:creationId xmlns:p14="http://schemas.microsoft.com/office/powerpoint/2010/main" val="12921211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 5">
            <a:extLst>
              <a:ext uri="{FF2B5EF4-FFF2-40B4-BE49-F238E27FC236}">
                <a16:creationId xmlns:a16="http://schemas.microsoft.com/office/drawing/2014/main" id="{2954E2C1-EEC1-4DAC-8208-8A8F1CA52FF3}"/>
              </a:ext>
            </a:extLst>
          </p:cNvPr>
          <p:cNvGraphicFramePr>
            <a:graphicFrameLocks noGrp="1"/>
          </p:cNvGraphicFramePr>
          <p:nvPr>
            <p:extLst>
              <p:ext uri="{D42A27DB-BD31-4B8C-83A1-F6EECF244321}">
                <p14:modId xmlns:p14="http://schemas.microsoft.com/office/powerpoint/2010/main" val="1508351948"/>
              </p:ext>
            </p:extLst>
          </p:nvPr>
        </p:nvGraphicFramePr>
        <p:xfrm>
          <a:off x="404664" y="1568624"/>
          <a:ext cx="6088305" cy="7919083"/>
        </p:xfrm>
        <a:graphic>
          <a:graphicData uri="http://schemas.openxmlformats.org/drawingml/2006/table">
            <a:tbl>
              <a:tblPr firstRow="1" bandRow="1">
                <a:tableStyleId>{5940675A-B579-460E-94D1-54222C63F5DA}</a:tableStyleId>
              </a:tblPr>
              <a:tblGrid>
                <a:gridCol w="1534067">
                  <a:extLst>
                    <a:ext uri="{9D8B030D-6E8A-4147-A177-3AD203B41FA5}">
                      <a16:colId xmlns:a16="http://schemas.microsoft.com/office/drawing/2014/main" val="20002"/>
                    </a:ext>
                  </a:extLst>
                </a:gridCol>
                <a:gridCol w="2277119">
                  <a:extLst>
                    <a:ext uri="{9D8B030D-6E8A-4147-A177-3AD203B41FA5}">
                      <a16:colId xmlns:a16="http://schemas.microsoft.com/office/drawing/2014/main" val="2056668296"/>
                    </a:ext>
                  </a:extLst>
                </a:gridCol>
                <a:gridCol w="2277119">
                  <a:extLst>
                    <a:ext uri="{9D8B030D-6E8A-4147-A177-3AD203B41FA5}">
                      <a16:colId xmlns:a16="http://schemas.microsoft.com/office/drawing/2014/main" val="3081340678"/>
                    </a:ext>
                  </a:extLst>
                </a:gridCol>
              </a:tblGrid>
              <a:tr h="287083">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対応策の名称</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endParaRPr kumimoji="1" lang="ja-JP" altLang="en-US" sz="1100" dirty="0">
                        <a:solidFill>
                          <a:schemeClr val="bg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1842083839"/>
                  </a:ext>
                </a:extLst>
              </a:tr>
              <a:tr h="432000">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対象者像</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endParaRPr kumimoji="1" lang="ja-JP" altLang="en-US" sz="1100" dirty="0">
                        <a:solidFill>
                          <a:schemeClr val="bg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3285239079"/>
                  </a:ext>
                </a:extLst>
              </a:tr>
              <a:tr h="648000">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現状・課題認識</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pPr algn="l"/>
                      <a:r>
                        <a:rPr kumimoji="1" lang="ja-JP" altLang="en-US" sz="1100" dirty="0" smtClean="0">
                          <a:solidFill>
                            <a:schemeClr val="tx1"/>
                          </a:solidFill>
                          <a:latin typeface="Meiryo UI" panose="020B0604030504040204" pitchFamily="50" charset="-128"/>
                          <a:ea typeface="Meiryo UI" panose="020B0604030504040204" pitchFamily="50" charset="-128"/>
                        </a:rPr>
                        <a:t>現状</a:t>
                      </a:r>
                      <a:r>
                        <a:rPr kumimoji="1" lang="en-US" altLang="ja-JP" sz="1100" dirty="0" smtClean="0">
                          <a:solidFill>
                            <a:schemeClr val="tx1"/>
                          </a:solidFill>
                          <a:latin typeface="Meiryo UI" panose="020B0604030504040204" pitchFamily="50" charset="-128"/>
                          <a:ea typeface="Meiryo UI" panose="020B0604030504040204" pitchFamily="50" charset="-128"/>
                        </a:rPr>
                        <a:t> </a:t>
                      </a:r>
                    </a:p>
                    <a:p>
                      <a:pPr algn="l"/>
                      <a:endParaRPr kumimoji="1" lang="ja-JP" altLang="en-US" sz="1100" dirty="0">
                        <a:solidFill>
                          <a:schemeClr val="tx1"/>
                        </a:solidFill>
                        <a:latin typeface="Meiryo UI" panose="020B0604030504040204" pitchFamily="50" charset="-128"/>
                        <a:ea typeface="Meiryo UI" panose="020B0604030504040204" pitchFamily="50" charset="-128"/>
                      </a:endParaRPr>
                    </a:p>
                  </a:txBody>
                  <a:tcPr marL="57417" marR="57417" marT="28709" marB="28709"/>
                </a:tc>
                <a:tc>
                  <a:txBody>
                    <a:bodyPr/>
                    <a:lstStyle/>
                    <a:p>
                      <a:pPr algn="l"/>
                      <a:r>
                        <a:rPr kumimoji="1" lang="ja-JP" altLang="en-US" sz="1100" dirty="0" smtClean="0">
                          <a:solidFill>
                            <a:schemeClr val="tx1"/>
                          </a:solidFill>
                          <a:latin typeface="Meiryo UI" panose="020B0604030504040204" pitchFamily="50" charset="-128"/>
                          <a:ea typeface="Meiryo UI" panose="020B0604030504040204" pitchFamily="50" charset="-128"/>
                        </a:rPr>
                        <a:t>課題</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marL="57417" marR="57417" marT="28709" marB="28709"/>
                </a:tc>
                <a:extLst>
                  <a:ext uri="{0D108BD9-81ED-4DB2-BD59-A6C34878D82A}">
                    <a16:rowId xmlns:a16="http://schemas.microsoft.com/office/drawing/2014/main" val="10000"/>
                  </a:ext>
                </a:extLst>
              </a:tr>
              <a:tr h="504000">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必要な支援策</a:t>
                      </a:r>
                      <a:endParaRPr kumimoji="1" lang="en-US" altLang="ja-JP"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pPr marL="0" indent="0">
                        <a:buFont typeface="Arial" panose="020B0604020202020204" pitchFamily="34" charset="0"/>
                        <a:buNone/>
                      </a:pPr>
                      <a:endParaRPr kumimoji="1" lang="en-US" altLang="ja-JP" sz="1100" dirty="0" smtClean="0">
                        <a:solidFill>
                          <a:schemeClr val="tx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2343007238"/>
                  </a:ext>
                </a:extLst>
              </a:tr>
              <a:tr h="540000">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想定される実施主体</a:t>
                      </a:r>
                      <a:endParaRPr kumimoji="1" lang="en-US" altLang="ja-JP"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pPr marL="0" indent="0">
                        <a:buFont typeface="Arial" panose="020B0604020202020204" pitchFamily="34" charset="0"/>
                        <a:buNone/>
                      </a:pPr>
                      <a:endParaRPr kumimoji="1" lang="en-US" altLang="ja-JP" sz="11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71415604"/>
                  </a:ext>
                </a:extLst>
              </a:tr>
              <a:tr h="1440000">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実施内容</a:t>
                      </a:r>
                      <a:endParaRPr kumimoji="1" lang="en-US" altLang="ja-JP"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1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10001"/>
                  </a:ext>
                </a:extLst>
              </a:tr>
              <a:tr h="720000">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事業実施による</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目標・期待成果</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1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2652733776"/>
                  </a:ext>
                </a:extLst>
              </a:tr>
              <a:tr h="648000">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成果指標（</a:t>
                      </a:r>
                      <a:r>
                        <a:rPr kumimoji="1" lang="en-US" altLang="ja-JP" sz="1050" b="1" dirty="0" smtClean="0">
                          <a:solidFill>
                            <a:schemeClr val="bg1"/>
                          </a:solidFill>
                          <a:latin typeface="Meiryo UI" panose="020B0604030504040204" pitchFamily="50" charset="-128"/>
                          <a:ea typeface="Meiryo UI" panose="020B0604030504040204" pitchFamily="50" charset="-128"/>
                        </a:rPr>
                        <a:t>KPI</a:t>
                      </a:r>
                      <a:r>
                        <a:rPr kumimoji="1" lang="ja-JP" altLang="en-US" sz="1050" b="1" dirty="0" smtClean="0">
                          <a:solidFill>
                            <a:schemeClr val="bg1"/>
                          </a:solidFill>
                          <a:latin typeface="Meiryo UI" panose="020B0604030504040204" pitchFamily="50" charset="-128"/>
                          <a:ea typeface="Meiryo UI" panose="020B0604030504040204" pitchFamily="50" charset="-128"/>
                        </a:rPr>
                        <a:t>）</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1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3356902921"/>
                  </a:ext>
                </a:extLst>
              </a:tr>
              <a:tr h="720000">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スケジュール</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（アクションプラン）</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1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3708049003"/>
                  </a:ext>
                </a:extLst>
              </a:tr>
              <a:tr h="432000">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財源</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1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1604666866"/>
                  </a:ext>
                </a:extLst>
              </a:tr>
              <a:tr h="936000">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実施にあたっての課題</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（クリアすべき障壁）</a:t>
                      </a:r>
                      <a:endParaRPr kumimoji="1" lang="en-US" altLang="ja-JP"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100" dirty="0" smtClean="0">
                        <a:solidFill>
                          <a:schemeClr val="tx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797416232"/>
                  </a:ext>
                </a:extLst>
              </a:tr>
              <a:tr h="612000">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現行の計画等との整合性</a:t>
                      </a:r>
                      <a:endParaRPr kumimoji="1" lang="en-US" altLang="ja-JP"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1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4275397060"/>
                  </a:ext>
                </a:extLst>
              </a:tr>
            </a:tbl>
          </a:graphicData>
        </a:graphic>
      </p:graphicFrame>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26</a:t>
            </a:fld>
            <a:endParaRPr kumimoji="1" lang="ja-JP" altLang="en-US"/>
          </a:p>
        </p:txBody>
      </p:sp>
      <p:sp>
        <p:nvSpPr>
          <p:cNvPr id="15" name="角丸四角形 14"/>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110</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114</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17" name="グループ化 16"/>
          <p:cNvGrpSpPr/>
          <p:nvPr/>
        </p:nvGrpSpPr>
        <p:grpSpPr>
          <a:xfrm>
            <a:off x="4257368" y="128464"/>
            <a:ext cx="2484000" cy="298059"/>
            <a:chOff x="7298941" y="139718"/>
            <a:chExt cx="2484000" cy="298059"/>
          </a:xfrm>
        </p:grpSpPr>
        <p:sp>
          <p:nvSpPr>
            <p:cNvPr id="18" name="ホームベース 17"/>
            <p:cNvSpPr/>
            <p:nvPr/>
          </p:nvSpPr>
          <p:spPr>
            <a:xfrm>
              <a:off x="7301825"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STEP6-1</a:t>
              </a:r>
            </a:p>
          </p:txBody>
        </p:sp>
        <p:sp>
          <p:nvSpPr>
            <p:cNvPr id="19" name="ホームベース 18"/>
            <p:cNvSpPr/>
            <p:nvPr/>
          </p:nvSpPr>
          <p:spPr>
            <a:xfrm>
              <a:off x="7298941" y="139718"/>
              <a:ext cx="2484000" cy="144000"/>
            </a:xfrm>
            <a:prstGeom prst="homePlate">
              <a:avLst>
                <a:gd name="adj" fmla="val 29722"/>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noProof="0" dirty="0">
                  <a:solidFill>
                    <a:srgbClr val="FFFFFF"/>
                  </a:solidFill>
                  <a:latin typeface="Meiryo UI" panose="020B0604030504040204" pitchFamily="50" charset="-128"/>
                  <a:ea typeface="Meiryo UI" panose="020B0604030504040204" pitchFamily="50" charset="-128"/>
                </a:rPr>
                <a:t>６</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ホームベース 19"/>
            <p:cNvSpPr/>
            <p:nvPr/>
          </p:nvSpPr>
          <p:spPr>
            <a:xfrm>
              <a:off x="8118510" y="293777"/>
              <a:ext cx="828000" cy="144000"/>
            </a:xfrm>
            <a:prstGeom prst="homePlate">
              <a:avLst>
                <a:gd name="adj" fmla="val 29722"/>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STEP6-2</a:t>
              </a:r>
            </a:p>
          </p:txBody>
        </p:sp>
        <p:sp>
          <p:nvSpPr>
            <p:cNvPr id="21" name="ホームベース 20"/>
            <p:cNvSpPr/>
            <p:nvPr/>
          </p:nvSpPr>
          <p:spPr>
            <a:xfrm>
              <a:off x="8950836"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STEP6-3</a:t>
              </a:r>
            </a:p>
          </p:txBody>
        </p:sp>
      </p:grpSp>
      <p:sp>
        <p:nvSpPr>
          <p:cNvPr id="22"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4558927"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smtClean="0">
                <a:solidFill>
                  <a:srgbClr val="000000"/>
                </a:solidFill>
                <a:latin typeface="Meiryo UI" panose="020B0604030504040204" pitchFamily="50" charset="-128"/>
                <a:ea typeface="Meiryo UI" panose="020B0604030504040204" pitchFamily="50" charset="-128"/>
              </a:rPr>
              <a:t>６</a:t>
            </a:r>
            <a:r>
              <a:rPr lang="ja-JP" altLang="en-US" sz="900" dirty="0">
                <a:solidFill>
                  <a:srgbClr val="000000"/>
                </a:solidFill>
                <a:latin typeface="Meiryo UI" panose="020B0604030504040204" pitchFamily="50" charset="-128"/>
                <a:ea typeface="Meiryo UI" panose="020B0604030504040204" pitchFamily="50" charset="-128"/>
              </a:rPr>
              <a:t>　</a:t>
            </a:r>
            <a:r>
              <a:rPr lang="ja-JP" altLang="en-US" sz="900" dirty="0" smtClean="0">
                <a:solidFill>
                  <a:srgbClr val="000000"/>
                </a:solidFill>
                <a:latin typeface="Meiryo UI" panose="020B0604030504040204" pitchFamily="50" charset="-128"/>
                <a:ea typeface="Meiryo UI" panose="020B0604030504040204" pitchFamily="50" charset="-128"/>
              </a:rPr>
              <a:t>対応策の実行</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6-2</a:t>
            </a:r>
            <a:r>
              <a:rPr lang="ja-JP" altLang="en-US" sz="1200" dirty="0" smtClean="0">
                <a:solidFill>
                  <a:srgbClr val="000000"/>
                </a:solidFill>
                <a:latin typeface="Meiryo UI" panose="020B0604030504040204" pitchFamily="50" charset="-128"/>
                <a:ea typeface="Meiryo UI" panose="020B0604030504040204" pitchFamily="50" charset="-128"/>
              </a:rPr>
              <a:t>　対応策を具体的に整理し、事業化する</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事業化のための企画書を作成する</a:t>
            </a:r>
            <a:endParaRPr lang="ja-JP" altLang="en-US" sz="2800" b="1" dirty="0">
              <a:solidFill>
                <a:srgbClr val="000000"/>
              </a:solidFill>
              <a:latin typeface="Meiryo UI" panose="020B0604030504040204" pitchFamily="50" charset="-128"/>
              <a:ea typeface="Meiryo UI" panose="020B0604030504040204" pitchFamily="50" charset="-128"/>
            </a:endParaRPr>
          </a:p>
        </p:txBody>
      </p:sp>
      <p:sp>
        <p:nvSpPr>
          <p:cNvPr id="23" name="正方形/長方形 22"/>
          <p:cNvSpPr/>
          <p:nvPr/>
        </p:nvSpPr>
        <p:spPr>
          <a:xfrm>
            <a:off x="332656" y="848544"/>
            <a:ext cx="6192688" cy="45560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事業主管課による実施計画の策定につなげることを想定して、関係者の意見を盛り込んだ実効性の高い　　　　企画書の作成を目標と</a:t>
            </a:r>
            <a:r>
              <a:rPr lang="ja-JP" altLang="en-US" sz="1050" dirty="0" smtClean="0">
                <a:solidFill>
                  <a:srgbClr val="000000"/>
                </a:solidFill>
                <a:latin typeface="Meiryo UI" panose="020B0604030504040204" pitchFamily="50" charset="-128"/>
                <a:ea typeface="Meiryo UI" panose="020B0604030504040204" pitchFamily="50" charset="-128"/>
                <a:cs typeface="Arial"/>
              </a:rPr>
              <a:t>す</a:t>
            </a:r>
            <a:r>
              <a:rPr lang="ja-JP" altLang="en-US" sz="1050" dirty="0">
                <a:solidFill>
                  <a:srgbClr val="000000"/>
                </a:solidFill>
                <a:latin typeface="Meiryo UI" panose="020B0604030504040204" pitchFamily="50" charset="-128"/>
                <a:ea typeface="Meiryo UI" panose="020B0604030504040204" pitchFamily="50" charset="-128"/>
                <a:cs typeface="Arial"/>
              </a:rPr>
              <a:t>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Tree>
    <p:extLst>
      <p:ext uri="{BB962C8B-B14F-4D97-AF65-F5344CB8AC3E}">
        <p14:creationId xmlns:p14="http://schemas.microsoft.com/office/powerpoint/2010/main" val="38589048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 14">
            <a:extLst>
              <a:ext uri="{FF2B5EF4-FFF2-40B4-BE49-F238E27FC236}">
                <a16:creationId xmlns:a16="http://schemas.microsoft.com/office/drawing/2014/main" id="{2954E2C1-EEC1-4DAC-8208-8A8F1CA52FF3}"/>
              </a:ext>
            </a:extLst>
          </p:cNvPr>
          <p:cNvGraphicFramePr>
            <a:graphicFrameLocks noGrp="1"/>
          </p:cNvGraphicFramePr>
          <p:nvPr>
            <p:extLst>
              <p:ext uri="{D42A27DB-BD31-4B8C-83A1-F6EECF244321}">
                <p14:modId xmlns:p14="http://schemas.microsoft.com/office/powerpoint/2010/main" val="2967510699"/>
              </p:ext>
            </p:extLst>
          </p:nvPr>
        </p:nvGraphicFramePr>
        <p:xfrm>
          <a:off x="363934" y="1463362"/>
          <a:ext cx="6120000" cy="3669208"/>
        </p:xfrm>
        <a:graphic>
          <a:graphicData uri="http://schemas.openxmlformats.org/drawingml/2006/table">
            <a:tbl>
              <a:tblPr firstRow="1" bandRow="1">
                <a:tableStyleId>{5940675A-B579-460E-94D1-54222C63F5DA}</a:tableStyleId>
              </a:tblPr>
              <a:tblGrid>
                <a:gridCol w="1728000">
                  <a:extLst>
                    <a:ext uri="{9D8B030D-6E8A-4147-A177-3AD203B41FA5}">
                      <a16:colId xmlns:a16="http://schemas.microsoft.com/office/drawing/2014/main" val="20002"/>
                    </a:ext>
                  </a:extLst>
                </a:gridCol>
                <a:gridCol w="2196000">
                  <a:extLst>
                    <a:ext uri="{9D8B030D-6E8A-4147-A177-3AD203B41FA5}">
                      <a16:colId xmlns:a16="http://schemas.microsoft.com/office/drawing/2014/main" val="2056668296"/>
                    </a:ext>
                  </a:extLst>
                </a:gridCol>
                <a:gridCol w="2196000">
                  <a:extLst>
                    <a:ext uri="{9D8B030D-6E8A-4147-A177-3AD203B41FA5}">
                      <a16:colId xmlns:a16="http://schemas.microsoft.com/office/drawing/2014/main" val="3081340678"/>
                    </a:ext>
                  </a:extLst>
                </a:gridCol>
              </a:tblGrid>
              <a:tr h="287083">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対応策の名称</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endParaRPr kumimoji="1" lang="ja-JP" altLang="en-US" sz="1100" dirty="0">
                        <a:solidFill>
                          <a:schemeClr val="bg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1842083839"/>
                  </a:ext>
                </a:extLst>
              </a:tr>
              <a:tr h="287083">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対象者像</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endParaRPr kumimoji="1" lang="ja-JP" altLang="en-US" sz="1100" dirty="0">
                        <a:solidFill>
                          <a:schemeClr val="bg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3285239079"/>
                  </a:ext>
                </a:extLst>
              </a:tr>
              <a:tr h="504000">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現状・課題認識</a:t>
                      </a:r>
                      <a:endParaRPr kumimoji="1" lang="ja-JP" altLang="en-US"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pPr algn="l"/>
                      <a:r>
                        <a:rPr kumimoji="1" lang="ja-JP" altLang="en-US" sz="1100" dirty="0" smtClean="0">
                          <a:solidFill>
                            <a:schemeClr val="tx1"/>
                          </a:solidFill>
                          <a:latin typeface="Meiryo UI" panose="020B0604030504040204" pitchFamily="50" charset="-128"/>
                          <a:ea typeface="Meiryo UI" panose="020B0604030504040204" pitchFamily="50" charset="-128"/>
                        </a:rPr>
                        <a:t>現状</a:t>
                      </a:r>
                      <a:r>
                        <a:rPr kumimoji="1" lang="en-US" altLang="ja-JP" sz="1100" dirty="0" smtClean="0">
                          <a:solidFill>
                            <a:schemeClr val="tx1"/>
                          </a:solidFill>
                          <a:latin typeface="Meiryo UI" panose="020B0604030504040204" pitchFamily="50" charset="-128"/>
                          <a:ea typeface="Meiryo UI" panose="020B0604030504040204" pitchFamily="50" charset="-128"/>
                        </a:rPr>
                        <a:t> </a:t>
                      </a:r>
                    </a:p>
                    <a:p>
                      <a:pPr algn="l"/>
                      <a:endParaRPr kumimoji="1" lang="ja-JP" altLang="en-US" sz="1100" dirty="0">
                        <a:solidFill>
                          <a:schemeClr val="tx1"/>
                        </a:solidFill>
                        <a:latin typeface="Meiryo UI" panose="020B0604030504040204" pitchFamily="50" charset="-128"/>
                        <a:ea typeface="Meiryo UI" panose="020B0604030504040204" pitchFamily="50" charset="-128"/>
                      </a:endParaRPr>
                    </a:p>
                  </a:txBody>
                  <a:tcPr marL="57417" marR="57417" marT="28709" marB="28709"/>
                </a:tc>
                <a:tc>
                  <a:txBody>
                    <a:bodyPr/>
                    <a:lstStyle/>
                    <a:p>
                      <a:pPr algn="l"/>
                      <a:r>
                        <a:rPr kumimoji="1" lang="ja-JP" altLang="en-US" sz="1100" dirty="0" smtClean="0">
                          <a:solidFill>
                            <a:schemeClr val="tx1"/>
                          </a:solidFill>
                          <a:latin typeface="Meiryo UI" panose="020B0604030504040204" pitchFamily="50" charset="-128"/>
                          <a:ea typeface="Meiryo UI" panose="020B0604030504040204" pitchFamily="50" charset="-128"/>
                        </a:rPr>
                        <a:t>課題</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marL="57417" marR="57417" marT="28709" marB="28709"/>
                </a:tc>
                <a:extLst>
                  <a:ext uri="{0D108BD9-81ED-4DB2-BD59-A6C34878D82A}">
                    <a16:rowId xmlns:a16="http://schemas.microsoft.com/office/drawing/2014/main" val="10000"/>
                  </a:ext>
                </a:extLst>
              </a:tr>
              <a:tr h="395042">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実施する事業</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（課題解決との関係性）</a:t>
                      </a:r>
                      <a:endParaRPr kumimoji="1" lang="en-US" altLang="ja-JP" sz="1050" b="1" dirty="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pPr marL="0" indent="0">
                        <a:buFont typeface="Arial" panose="020B0604020202020204" pitchFamily="34" charset="0"/>
                        <a:buNone/>
                      </a:pPr>
                      <a:endParaRPr kumimoji="1" lang="en-US" altLang="ja-JP" sz="1100" dirty="0" smtClean="0">
                        <a:solidFill>
                          <a:schemeClr val="tx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2343007238"/>
                  </a:ext>
                </a:extLst>
              </a:tr>
              <a:tr h="900000">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事業の内容</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1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3116829488"/>
                  </a:ext>
                </a:extLst>
              </a:tr>
              <a:tr h="648000">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事業実施による目標</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・期待する成果</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1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2652733776"/>
                  </a:ext>
                </a:extLst>
              </a:tr>
              <a:tr h="648000">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成果指標（</a:t>
                      </a:r>
                      <a:r>
                        <a:rPr kumimoji="1" lang="en-US" altLang="ja-JP" sz="1050" b="1" dirty="0" smtClean="0">
                          <a:solidFill>
                            <a:schemeClr val="bg1"/>
                          </a:solidFill>
                          <a:latin typeface="Meiryo UI" panose="020B0604030504040204" pitchFamily="50" charset="-128"/>
                          <a:ea typeface="Meiryo UI" panose="020B0604030504040204" pitchFamily="50" charset="-128"/>
                        </a:rPr>
                        <a:t>KPI</a:t>
                      </a:r>
                      <a:r>
                        <a:rPr kumimoji="1" lang="ja-JP" altLang="en-US" sz="1050" b="1" dirty="0" smtClean="0">
                          <a:solidFill>
                            <a:schemeClr val="bg1"/>
                          </a:solidFill>
                          <a:latin typeface="Meiryo UI" panose="020B0604030504040204" pitchFamily="50" charset="-128"/>
                          <a:ea typeface="Meiryo UI" panose="020B0604030504040204" pitchFamily="50" charset="-128"/>
                        </a:rPr>
                        <a:t>）</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gridSpan="2">
                  <a:txBody>
                    <a:body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1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tc hMerge="1">
                  <a:txBody>
                    <a:bodyPr/>
                    <a:lstStyle/>
                    <a:p>
                      <a:endParaRPr kumimoji="1" lang="ja-JP" altLang="en-US"/>
                    </a:p>
                  </a:txBody>
                  <a:tcPr/>
                </a:tc>
                <a:extLst>
                  <a:ext uri="{0D108BD9-81ED-4DB2-BD59-A6C34878D82A}">
                    <a16:rowId xmlns:a16="http://schemas.microsoft.com/office/drawing/2014/main" val="3356902921"/>
                  </a:ext>
                </a:extLst>
              </a:tr>
            </a:tbl>
          </a:graphicData>
        </a:graphic>
      </p:graphicFrame>
      <p:graphicFrame>
        <p:nvGraphicFramePr>
          <p:cNvPr id="18" name="表 17">
            <a:extLst>
              <a:ext uri="{FF2B5EF4-FFF2-40B4-BE49-F238E27FC236}">
                <a16:creationId xmlns:a16="http://schemas.microsoft.com/office/drawing/2014/main" id="{2954E2C1-EEC1-4DAC-8208-8A8F1CA52FF3}"/>
              </a:ext>
            </a:extLst>
          </p:cNvPr>
          <p:cNvGraphicFramePr>
            <a:graphicFrameLocks noGrp="1"/>
          </p:cNvGraphicFramePr>
          <p:nvPr>
            <p:extLst>
              <p:ext uri="{D42A27DB-BD31-4B8C-83A1-F6EECF244321}">
                <p14:modId xmlns:p14="http://schemas.microsoft.com/office/powerpoint/2010/main" val="264190170"/>
              </p:ext>
            </p:extLst>
          </p:nvPr>
        </p:nvGraphicFramePr>
        <p:xfrm>
          <a:off x="363934" y="5817096"/>
          <a:ext cx="6156000" cy="3613342"/>
        </p:xfrm>
        <a:graphic>
          <a:graphicData uri="http://schemas.openxmlformats.org/drawingml/2006/table">
            <a:tbl>
              <a:tblPr firstRow="1" bandRow="1">
                <a:tableStyleId>{5940675A-B579-460E-94D1-54222C63F5DA}</a:tableStyleId>
              </a:tblPr>
              <a:tblGrid>
                <a:gridCol w="1800000">
                  <a:extLst>
                    <a:ext uri="{9D8B030D-6E8A-4147-A177-3AD203B41FA5}">
                      <a16:colId xmlns:a16="http://schemas.microsoft.com/office/drawing/2014/main" val="20002"/>
                    </a:ext>
                  </a:extLst>
                </a:gridCol>
                <a:gridCol w="4356000">
                  <a:extLst>
                    <a:ext uri="{9D8B030D-6E8A-4147-A177-3AD203B41FA5}">
                      <a16:colId xmlns:a16="http://schemas.microsoft.com/office/drawing/2014/main" val="2056668296"/>
                    </a:ext>
                  </a:extLst>
                </a:gridCol>
              </a:tblGrid>
              <a:tr h="1489633">
                <a:tc>
                  <a:txBody>
                    <a:bodyPr/>
                    <a:lstStyle/>
                    <a:p>
                      <a:pPr algn="ctr"/>
                      <a:r>
                        <a:rPr kumimoji="1" lang="ja-JP" altLang="en-US" sz="1050" b="1" dirty="0" smtClean="0">
                          <a:solidFill>
                            <a:schemeClr val="bg1"/>
                          </a:solidFill>
                          <a:latin typeface="Meiryo UI" panose="020B0604030504040204" pitchFamily="50" charset="-128"/>
                          <a:ea typeface="Meiryo UI" panose="020B0604030504040204" pitchFamily="50" charset="-128"/>
                        </a:rPr>
                        <a:t>実証事業の内容・結果</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endParaRPr kumimoji="1" lang="ja-JP" altLang="en-US" sz="1100" dirty="0">
                        <a:solidFill>
                          <a:schemeClr val="bg1"/>
                        </a:solidFill>
                        <a:latin typeface="Meiryo UI" panose="020B0604030504040204" pitchFamily="50" charset="-128"/>
                        <a:ea typeface="Meiryo UI" panose="020B0604030504040204" pitchFamily="50" charset="-128"/>
                      </a:endParaRPr>
                    </a:p>
                  </a:txBody>
                  <a:tcPr marL="57417" marR="57417" marT="28709" marB="28709" anchor="ctr"/>
                </a:tc>
                <a:extLst>
                  <a:ext uri="{0D108BD9-81ED-4DB2-BD59-A6C34878D82A}">
                    <a16:rowId xmlns:a16="http://schemas.microsoft.com/office/drawing/2014/main" val="1842083839"/>
                  </a:ext>
                </a:extLst>
              </a:tr>
              <a:tr h="707903">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検証で得られた成果</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（事業の効果、課題点等）</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1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extLst>
                  <a:ext uri="{0D108BD9-81ED-4DB2-BD59-A6C34878D82A}">
                    <a16:rowId xmlns:a16="http://schemas.microsoft.com/office/drawing/2014/main" val="3116829488"/>
                  </a:ext>
                </a:extLst>
              </a:tr>
              <a:tr h="707903">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事業の改善点／</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継続可否の見通し</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1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extLst>
                  <a:ext uri="{0D108BD9-81ED-4DB2-BD59-A6C34878D82A}">
                    <a16:rowId xmlns:a16="http://schemas.microsoft.com/office/drawing/2014/main" val="2652733776"/>
                  </a:ext>
                </a:extLst>
              </a:tr>
              <a:tr h="707903">
                <a:tc>
                  <a:txBody>
                    <a:bodyPr/>
                    <a:lstStyle/>
                    <a:p>
                      <a:pPr marL="0" indent="0" algn="ctr">
                        <a:buFont typeface="Arial" panose="020B0604020202020204" pitchFamily="34" charset="0"/>
                        <a:buNone/>
                      </a:pPr>
                      <a:r>
                        <a:rPr kumimoji="1" lang="ja-JP" altLang="en-US" sz="1050" b="1" dirty="0" smtClean="0">
                          <a:solidFill>
                            <a:schemeClr val="bg1"/>
                          </a:solidFill>
                          <a:latin typeface="Meiryo UI" panose="020B0604030504040204" pitchFamily="50" charset="-128"/>
                          <a:ea typeface="Meiryo UI" panose="020B0604030504040204" pitchFamily="50" charset="-128"/>
                        </a:rPr>
                        <a:t>今後必要なタスク</a:t>
                      </a:r>
                      <a:endParaRPr kumimoji="1" lang="en-US" altLang="ja-JP" sz="1050" b="1" dirty="0" smtClean="0">
                        <a:solidFill>
                          <a:schemeClr val="bg1"/>
                        </a:solidFill>
                        <a:latin typeface="Meiryo UI" panose="020B0604030504040204" pitchFamily="50" charset="-128"/>
                        <a:ea typeface="Meiryo UI" panose="020B0604030504040204" pitchFamily="50" charset="-128"/>
                      </a:endParaRPr>
                    </a:p>
                  </a:txBody>
                  <a:tcPr marL="57417" marR="57417" marT="28709" marB="28709" anchor="ctr">
                    <a:solidFill>
                      <a:srgbClr val="6785C1"/>
                    </a:solidFill>
                  </a:tcPr>
                </a:tc>
                <a:tc>
                  <a:txBody>
                    <a:bodyPr/>
                    <a:lstStyle/>
                    <a:p>
                      <a:pPr marL="0" marR="0" lvl="0" indent="0" algn="l" defTabSz="104305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100" dirty="0">
                        <a:solidFill>
                          <a:schemeClr val="tx1"/>
                        </a:solidFill>
                        <a:latin typeface="Meiryo UI" panose="020B0604030504040204" pitchFamily="50" charset="-128"/>
                        <a:ea typeface="Meiryo UI" panose="020B0604030504040204" pitchFamily="50" charset="-128"/>
                      </a:endParaRPr>
                    </a:p>
                  </a:txBody>
                  <a:tcPr marL="57417" marR="57417" marT="28709" marB="28709" anchor="ctr"/>
                </a:tc>
                <a:extLst>
                  <a:ext uri="{0D108BD9-81ED-4DB2-BD59-A6C34878D82A}">
                    <a16:rowId xmlns:a16="http://schemas.microsoft.com/office/drawing/2014/main" val="3356902921"/>
                  </a:ext>
                </a:extLst>
              </a:tr>
            </a:tbl>
          </a:graphicData>
        </a:graphic>
      </p:graphicFrame>
      <p:sp>
        <p:nvSpPr>
          <p:cNvPr id="20" name="下矢印 19"/>
          <p:cNvSpPr/>
          <p:nvPr/>
        </p:nvSpPr>
        <p:spPr>
          <a:xfrm>
            <a:off x="2774340" y="5345502"/>
            <a:ext cx="1246292" cy="199407"/>
          </a:xfrm>
          <a:prstGeom prst="downArrow">
            <a:avLst/>
          </a:prstGeom>
          <a:solidFill>
            <a:schemeClr val="accent5">
              <a:lumMod val="40000"/>
              <a:lumOff val="6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a:endParaRPr lang="ja-JP" altLang="en-US" sz="1261"/>
          </a:p>
        </p:txBody>
      </p:sp>
      <p:sp>
        <p:nvSpPr>
          <p:cNvPr id="4" name="テキスト ボックス 3"/>
          <p:cNvSpPr txBox="1"/>
          <p:nvPr/>
        </p:nvSpPr>
        <p:spPr>
          <a:xfrm>
            <a:off x="6207440" y="2601064"/>
            <a:ext cx="369332" cy="246221"/>
          </a:xfrm>
          <a:prstGeom prst="rect">
            <a:avLst/>
          </a:prstGeom>
          <a:noFill/>
        </p:spPr>
        <p:txBody>
          <a:bodyPr vert="eaVert" wrap="none" rtlCol="0">
            <a:spAutoFit/>
          </a:bodyPr>
          <a:lstStyle/>
          <a:p>
            <a:r>
              <a:rPr lang="ja-JP" altLang="en-US" sz="1200" b="1" dirty="0">
                <a:solidFill>
                  <a:schemeClr val="bg1"/>
                </a:solidFill>
                <a:latin typeface="Meiryo UI" panose="020B0604030504040204" pitchFamily="50" charset="-128"/>
                <a:ea typeface="Meiryo UI" panose="020B0604030504040204" pitchFamily="50" charset="-128"/>
              </a:rPr>
              <a:t>ー</a:t>
            </a:r>
            <a:endParaRPr kumimoji="1" lang="en-US" altLang="ja-JP" sz="1200" b="1" dirty="0" smtClean="0">
              <a:solidFill>
                <a:schemeClr val="bg1"/>
              </a:solidFill>
              <a:latin typeface="Meiryo UI" panose="020B0604030504040204" pitchFamily="50" charset="-128"/>
              <a:ea typeface="Meiryo UI" panose="020B0604030504040204" pitchFamily="50" charset="-128"/>
            </a:endParaRPr>
          </a:p>
        </p:txBody>
      </p:sp>
      <p:sp>
        <p:nvSpPr>
          <p:cNvPr id="2" name="スライド番号プレースホルダー 1"/>
          <p:cNvSpPr>
            <a:spLocks noGrp="1"/>
          </p:cNvSpPr>
          <p:nvPr>
            <p:ph type="sldNum" sz="quarter" idx="4"/>
          </p:nvPr>
        </p:nvSpPr>
        <p:spPr/>
        <p:txBody>
          <a:bodyPr/>
          <a:lstStyle/>
          <a:p>
            <a:fld id="{582A7668-28FA-432C-9178-0258091D64ED}" type="slidenum">
              <a:rPr kumimoji="1" lang="ja-JP" altLang="en-US" smtClean="0"/>
              <a:t>27</a:t>
            </a:fld>
            <a:endParaRPr kumimoji="1" lang="ja-JP" altLang="en-US"/>
          </a:p>
        </p:txBody>
      </p:sp>
      <p:sp>
        <p:nvSpPr>
          <p:cNvPr id="17" name="角丸四角形 16"/>
          <p:cNvSpPr/>
          <p:nvPr/>
        </p:nvSpPr>
        <p:spPr>
          <a:xfrm>
            <a:off x="4725144" y="512397"/>
            <a:ext cx="1980000" cy="216000"/>
          </a:xfrm>
          <a:prstGeom prst="roundRect">
            <a:avLst>
              <a:gd name="adj" fmla="val 12585"/>
            </a:avLst>
          </a:prstGeom>
          <a:noFill/>
          <a:ln w="3175" cap="flat" cmpd="sng" algn="ctr">
            <a:solidFill>
              <a:schemeClr val="bg1">
                <a:lumMod val="65000"/>
              </a:schemeClr>
            </a:solidFill>
            <a:prstDash val="sysDot"/>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地域評価ツール</a:t>
            </a:r>
            <a:r>
              <a:rPr kumimoji="0" lang="en-US" altLang="ja-JP"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:p.</a:t>
            </a:r>
            <a:r>
              <a:rPr kumimoji="0" lang="en-US" altLang="ja-JP" sz="1000" kern="0" dirty="0" smtClean="0">
                <a:solidFill>
                  <a:srgbClr val="000000"/>
                </a:solidFill>
                <a:latin typeface="Meiryo UI" panose="020B0604030504040204" pitchFamily="50" charset="-128"/>
                <a:ea typeface="Meiryo UI" panose="020B0604030504040204" pitchFamily="50" charset="-128"/>
              </a:rPr>
              <a:t>115</a:t>
            </a:r>
            <a:r>
              <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0" lang="en-US" altLang="ja-JP" sz="1000" kern="0" dirty="0" smtClean="0">
                <a:solidFill>
                  <a:srgbClr val="000000"/>
                </a:solidFill>
                <a:latin typeface="Meiryo UI" panose="020B0604030504040204" pitchFamily="50" charset="-128"/>
                <a:ea typeface="Meiryo UI" panose="020B0604030504040204" pitchFamily="50" charset="-128"/>
              </a:rPr>
              <a:t>118</a:t>
            </a:r>
            <a:endParaRPr kumimoji="0" lang="ja-JP" altLang="en-US" sz="1000" b="0" i="0" u="none" strike="noStrike" kern="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21" name="グループ化 20"/>
          <p:cNvGrpSpPr/>
          <p:nvPr/>
        </p:nvGrpSpPr>
        <p:grpSpPr>
          <a:xfrm>
            <a:off x="4257368" y="128464"/>
            <a:ext cx="2484000" cy="298059"/>
            <a:chOff x="7298941" y="139718"/>
            <a:chExt cx="2484000" cy="298059"/>
          </a:xfrm>
        </p:grpSpPr>
        <p:sp>
          <p:nvSpPr>
            <p:cNvPr id="22" name="ホームベース 21"/>
            <p:cNvSpPr/>
            <p:nvPr/>
          </p:nvSpPr>
          <p:spPr>
            <a:xfrm>
              <a:off x="7301825"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STEP6-1</a:t>
              </a:r>
            </a:p>
          </p:txBody>
        </p:sp>
        <p:sp>
          <p:nvSpPr>
            <p:cNvPr id="23" name="ホームベース 22"/>
            <p:cNvSpPr/>
            <p:nvPr/>
          </p:nvSpPr>
          <p:spPr>
            <a:xfrm>
              <a:off x="7298941" y="139718"/>
              <a:ext cx="2484000" cy="144000"/>
            </a:xfrm>
            <a:prstGeom prst="homePlate">
              <a:avLst>
                <a:gd name="adj" fmla="val 29722"/>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a:t>
              </a:r>
              <a:r>
                <a:rPr kumimoji="0" lang="ja-JP" altLang="en-US" sz="900" noProof="0" dirty="0">
                  <a:solidFill>
                    <a:srgbClr val="FFFFFF"/>
                  </a:solidFill>
                  <a:latin typeface="Meiryo UI" panose="020B0604030504040204" pitchFamily="50" charset="-128"/>
                  <a:ea typeface="Meiryo UI" panose="020B0604030504040204" pitchFamily="50" charset="-128"/>
                </a:rPr>
                <a:t>６</a:t>
              </a:r>
              <a:endParaRPr kumimoji="0" lang="ja-JP" altLang="en-US" sz="9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4" name="ホームベース 23"/>
            <p:cNvSpPr/>
            <p:nvPr/>
          </p:nvSpPr>
          <p:spPr>
            <a:xfrm>
              <a:off x="8118510" y="293777"/>
              <a:ext cx="828000" cy="144000"/>
            </a:xfrm>
            <a:prstGeom prst="homePlate">
              <a:avLst>
                <a:gd name="adj" fmla="val 29722"/>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chemeClr val="bg1"/>
                  </a:solidFill>
                  <a:effectLst/>
                  <a:uLnTx/>
                  <a:uFillTx/>
                  <a:latin typeface="Meiryo UI" panose="020B0604030504040204" pitchFamily="50" charset="-128"/>
                  <a:ea typeface="Meiryo UI" panose="020B0604030504040204" pitchFamily="50" charset="-128"/>
                  <a:cs typeface="+mn-cs"/>
                </a:rPr>
                <a:t>STEP6-2</a:t>
              </a:r>
            </a:p>
          </p:txBody>
        </p:sp>
        <p:sp>
          <p:nvSpPr>
            <p:cNvPr id="25" name="ホームベース 24"/>
            <p:cNvSpPr/>
            <p:nvPr/>
          </p:nvSpPr>
          <p:spPr>
            <a:xfrm>
              <a:off x="8950836" y="293777"/>
              <a:ext cx="828000" cy="144000"/>
            </a:xfrm>
            <a:prstGeom prst="homePlate">
              <a:avLst>
                <a:gd name="adj" fmla="val 29722"/>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STEP6-3</a:t>
              </a:r>
            </a:p>
          </p:txBody>
        </p:sp>
      </p:grpSp>
      <p:sp>
        <p:nvSpPr>
          <p:cNvPr id="26" name="タイトル 1">
            <a:extLst>
              <a:ext uri="{FF2B5EF4-FFF2-40B4-BE49-F238E27FC236}">
                <a16:creationId xmlns:a16="http://schemas.microsoft.com/office/drawing/2014/main" id="{0FB6E152-B53E-4F83-926C-4355154F156D}"/>
              </a:ext>
            </a:extLst>
          </p:cNvPr>
          <p:cNvSpPr>
            <a:spLocks noGrp="1"/>
          </p:cNvSpPr>
          <p:nvPr>
            <p:ph type="title"/>
          </p:nvPr>
        </p:nvSpPr>
        <p:spPr>
          <a:xfrm>
            <a:off x="22201" y="37406"/>
            <a:ext cx="4558927" cy="720080"/>
          </a:xfrm>
        </p:spPr>
        <p:txBody>
          <a:bodyPr>
            <a:noAutofit/>
          </a:bodyPr>
          <a:lstStyle/>
          <a:p>
            <a:pPr>
              <a:lnSpc>
                <a:spcPct val="100000"/>
              </a:lnSpc>
              <a:spcBef>
                <a:spcPts val="600"/>
              </a:spcBef>
            </a:pPr>
            <a:r>
              <a:rPr lang="en-US" altLang="ja-JP" sz="900" dirty="0" smtClean="0">
                <a:solidFill>
                  <a:srgbClr val="000000"/>
                </a:solidFill>
                <a:latin typeface="Meiryo UI" panose="020B0604030504040204" pitchFamily="50" charset="-128"/>
                <a:ea typeface="Meiryo UI" panose="020B0604030504040204" pitchFamily="50" charset="-128"/>
              </a:rPr>
              <a:t>STEP</a:t>
            </a:r>
            <a:r>
              <a:rPr lang="ja-JP" altLang="en-US" sz="900" dirty="0" smtClean="0">
                <a:solidFill>
                  <a:srgbClr val="000000"/>
                </a:solidFill>
                <a:latin typeface="Meiryo UI" panose="020B0604030504040204" pitchFamily="50" charset="-128"/>
                <a:ea typeface="Meiryo UI" panose="020B0604030504040204" pitchFamily="50" charset="-128"/>
              </a:rPr>
              <a:t>６</a:t>
            </a:r>
            <a:r>
              <a:rPr lang="ja-JP" altLang="en-US" sz="900" dirty="0">
                <a:solidFill>
                  <a:srgbClr val="000000"/>
                </a:solidFill>
                <a:latin typeface="Meiryo UI" panose="020B0604030504040204" pitchFamily="50" charset="-128"/>
                <a:ea typeface="Meiryo UI" panose="020B0604030504040204" pitchFamily="50" charset="-128"/>
              </a:rPr>
              <a:t>　</a:t>
            </a:r>
            <a:r>
              <a:rPr lang="ja-JP" altLang="en-US" sz="900" dirty="0" smtClean="0">
                <a:solidFill>
                  <a:srgbClr val="000000"/>
                </a:solidFill>
                <a:latin typeface="Meiryo UI" panose="020B0604030504040204" pitchFamily="50" charset="-128"/>
                <a:ea typeface="Meiryo UI" panose="020B0604030504040204" pitchFamily="50" charset="-128"/>
              </a:rPr>
              <a:t>対応策の実行</a:t>
            </a:r>
            <a:r>
              <a:rPr lang="en-US" altLang="ja-JP" sz="900" dirty="0" smtClean="0">
                <a:solidFill>
                  <a:srgbClr val="000000"/>
                </a:solidFill>
                <a:latin typeface="Meiryo UI" panose="020B0604030504040204" pitchFamily="50" charset="-128"/>
                <a:ea typeface="Meiryo UI" panose="020B0604030504040204" pitchFamily="50" charset="-128"/>
              </a:rPr>
              <a:t/>
            </a:r>
            <a:br>
              <a:rPr lang="en-US" altLang="ja-JP" sz="900" dirty="0" smtClean="0">
                <a:solidFill>
                  <a:srgbClr val="000000"/>
                </a:solidFill>
                <a:latin typeface="Meiryo UI" panose="020B0604030504040204" pitchFamily="50" charset="-128"/>
                <a:ea typeface="Meiryo UI" panose="020B0604030504040204" pitchFamily="50" charset="-128"/>
              </a:rPr>
            </a:br>
            <a:r>
              <a:rPr lang="en-US" altLang="ja-JP" sz="1200" dirty="0" smtClean="0">
                <a:solidFill>
                  <a:srgbClr val="000000"/>
                </a:solidFill>
                <a:latin typeface="Meiryo UI" panose="020B0604030504040204" pitchFamily="50" charset="-128"/>
                <a:ea typeface="Meiryo UI" panose="020B0604030504040204" pitchFamily="50" charset="-128"/>
              </a:rPr>
              <a:t>6-</a:t>
            </a:r>
            <a:r>
              <a:rPr lang="en-US" altLang="ja-JP" sz="1200" dirty="0">
                <a:solidFill>
                  <a:srgbClr val="000000"/>
                </a:solidFill>
                <a:latin typeface="Meiryo UI" panose="020B0604030504040204" pitchFamily="50" charset="-128"/>
                <a:ea typeface="Meiryo UI" panose="020B0604030504040204" pitchFamily="50" charset="-128"/>
              </a:rPr>
              <a:t>3</a:t>
            </a:r>
            <a:r>
              <a:rPr lang="ja-JP" altLang="en-US" sz="1200" dirty="0" smtClean="0">
                <a:solidFill>
                  <a:srgbClr val="000000"/>
                </a:solidFill>
                <a:latin typeface="Meiryo UI" panose="020B0604030504040204" pitchFamily="50" charset="-128"/>
                <a:ea typeface="Meiryo UI" panose="020B0604030504040204" pitchFamily="50" charset="-128"/>
              </a:rPr>
              <a:t>　事業の効果を検証し、改善につなげる</a:t>
            </a:r>
            <a:r>
              <a:rPr lang="en-US" altLang="ja-JP" sz="1400" b="1" dirty="0">
                <a:solidFill>
                  <a:srgbClr val="000000"/>
                </a:solidFill>
                <a:latin typeface="Meiryo UI" panose="020B0604030504040204" pitchFamily="50" charset="-128"/>
                <a:ea typeface="Meiryo UI" panose="020B0604030504040204" pitchFamily="50" charset="-128"/>
              </a:rPr>
              <a:t/>
            </a:r>
            <a:br>
              <a:rPr lang="en-US" altLang="ja-JP" sz="1400" b="1" dirty="0">
                <a:solidFill>
                  <a:srgbClr val="000000"/>
                </a:solidFill>
                <a:latin typeface="Meiryo UI" panose="020B0604030504040204" pitchFamily="50" charset="-128"/>
                <a:ea typeface="Meiryo UI" panose="020B0604030504040204" pitchFamily="50" charset="-128"/>
              </a:rPr>
            </a:br>
            <a:r>
              <a:rPr lang="ja-JP" altLang="en-US" sz="1800" b="1" dirty="0" smtClean="0">
                <a:solidFill>
                  <a:srgbClr val="000000"/>
                </a:solidFill>
                <a:latin typeface="Meiryo UI" panose="020B0604030504040204" pitchFamily="50" charset="-128"/>
                <a:ea typeface="Meiryo UI" panose="020B0604030504040204" pitchFamily="50" charset="-128"/>
              </a:rPr>
              <a:t>事業の効果検証と改善策の検討を行う</a:t>
            </a:r>
            <a:endParaRPr lang="ja-JP" altLang="en-US" sz="2800" b="1" dirty="0">
              <a:solidFill>
                <a:srgbClr val="000000"/>
              </a:solidFill>
              <a:latin typeface="Meiryo UI" panose="020B0604030504040204" pitchFamily="50" charset="-128"/>
              <a:ea typeface="Meiryo UI" panose="020B0604030504040204" pitchFamily="50" charset="-128"/>
            </a:endParaRPr>
          </a:p>
        </p:txBody>
      </p:sp>
      <p:sp>
        <p:nvSpPr>
          <p:cNvPr id="27" name="正方形/長方形 26"/>
          <p:cNvSpPr/>
          <p:nvPr/>
        </p:nvSpPr>
        <p:spPr>
          <a:xfrm>
            <a:off x="332656" y="848544"/>
            <a:ext cx="6192688" cy="45560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285750" marR="0" lvl="0" indent="-285750" algn="l" defTabSz="92588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Arial"/>
              </a:rPr>
              <a:t>実施する事業についての効果の検証とそれを踏まえた改善策の検討を行うことで、より効果の高い内容へ　　　　　ブラッシュアップする</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a:endParaRPr>
          </a:p>
        </p:txBody>
      </p:sp>
    </p:spTree>
    <p:extLst>
      <p:ext uri="{BB962C8B-B14F-4D97-AF65-F5344CB8AC3E}">
        <p14:creationId xmlns:p14="http://schemas.microsoft.com/office/powerpoint/2010/main" val="1533974662"/>
      </p:ext>
    </p:extLst>
  </p:cSld>
  <p:clrMapOvr>
    <a:masterClrMapping/>
  </p:clrMapOvr>
  <p:timing>
    <p:tnLst>
      <p:par>
        <p:cTn id="1" dur="indefinite" restart="never" nodeType="tmRoot"/>
      </p:par>
    </p:tnLst>
  </p:timing>
</p:sld>
</file>

<file path=ppt/theme/theme1.xml><?xml version="1.0" encoding="utf-8"?>
<a:theme xmlns:a="http://schemas.openxmlformats.org/drawingml/2006/main" name="表紙">
  <a:themeElements>
    <a:clrScheme name="NTT DATA Image Colors">
      <a:dk1>
        <a:srgbClr val="FFFFFF"/>
      </a:dk1>
      <a:lt1>
        <a:srgbClr val="404040"/>
      </a:lt1>
      <a:dk2>
        <a:srgbClr val="0080B1"/>
      </a:dk2>
      <a:lt2>
        <a:srgbClr val="0F1C50"/>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Recommended Typefaces">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プレゼンテーション1" id="{EC578D76-6B54-4727-985F-1642DB2A5D70}" vid="{B534C513-452D-492A-82B3-009728784543}"/>
    </a:ext>
  </a:extLst>
</a:theme>
</file>

<file path=ppt/theme/theme2.xml><?xml version="1.0" encoding="utf-8"?>
<a:theme xmlns:a="http://schemas.openxmlformats.org/drawingml/2006/main" name="目次">
  <a:themeElements>
    <a:clrScheme name="NTT DATA Image Colors">
      <a:dk1>
        <a:srgbClr val="FFFFFF"/>
      </a:dk1>
      <a:lt1>
        <a:srgbClr val="404040"/>
      </a:lt1>
      <a:dk2>
        <a:srgbClr val="0080B1"/>
      </a:dk2>
      <a:lt2>
        <a:srgbClr val="0F1C50"/>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Recommended Typefaces">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プレゼンテーション1" id="{EC578D76-6B54-4727-985F-1642DB2A5D70}" vid="{89F9427A-95E6-40FC-BAEE-6092A1A1FE61}"/>
    </a:ext>
  </a:extLst>
</a:theme>
</file>

<file path=ppt/theme/theme3.xml><?xml version="1.0" encoding="utf-8"?>
<a:theme xmlns:a="http://schemas.openxmlformats.org/drawingml/2006/main" name="プレゼンテーションテンプレート2018">
  <a:themeElements>
    <a:clrScheme name="NTT DATA COLOR MASTER">
      <a:dk1>
        <a:srgbClr val="404040"/>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ユーザー定義 1">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プレゼンテーション1" id="{1002E71F-39FA-48A1-B24E-13FA0B17CF42}" vid="{86FE4335-9944-4E1B-8949-43117500DF9D}"/>
    </a:ext>
  </a:extLst>
</a:theme>
</file>

<file path=ppt/theme/theme4.xml><?xml version="1.0" encoding="utf-8"?>
<a:theme xmlns:a="http://schemas.openxmlformats.org/drawingml/2006/main" name="NTTD">
  <a:themeElements>
    <a:clrScheme name="NTT DATA COLOR MASTER">
      <a:dk1>
        <a:srgbClr val="404040"/>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ユーザー定義 2">
      <a:majorFont>
        <a:latin typeface="HGPｺﾞｼｯｸE"/>
        <a:ea typeface="HGPｺﾞｼｯｸE"/>
        <a:cs typeface=""/>
      </a:majorFont>
      <a:minorFont>
        <a:latin typeface="HGPｺﾞｼｯｸE"/>
        <a:ea typeface="HGPｺﾞｼｯｸ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D" id="{AB15BEE8-78D6-41AE-9CBC-24A1D66FD382}" vid="{7AFF2401-53B1-44F4-BD18-7E5B834D50EE}"/>
    </a:ext>
  </a:extLst>
</a:theme>
</file>

<file path=ppt/theme/theme5.xml><?xml version="1.0" encoding="utf-8"?>
<a:theme xmlns:a="http://schemas.openxmlformats.org/drawingml/2006/main" name="1_NTTD">
  <a:themeElements>
    <a:clrScheme name="NTT DATA COLOR MASTER">
      <a:dk1>
        <a:srgbClr val="404040"/>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ユーザー定義 2">
      <a:majorFont>
        <a:latin typeface="HGPｺﾞｼｯｸE"/>
        <a:ea typeface="HGPｺﾞｼｯｸE"/>
        <a:cs typeface=""/>
      </a:majorFont>
      <a:minorFont>
        <a:latin typeface="HGPｺﾞｼｯｸE"/>
        <a:ea typeface="HGPｺﾞｼｯｸ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D" id="{AB15BEE8-78D6-41AE-9CBC-24A1D66FD382}" vid="{7AFF2401-53B1-44F4-BD18-7E5B834D50EE}"/>
    </a:ext>
  </a:extLst>
</a:theme>
</file>

<file path=ppt/theme/theme6.xml><?xml version="1.0" encoding="utf-8"?>
<a:theme xmlns:a="http://schemas.openxmlformats.org/drawingml/2006/main" name="レイアウト">
  <a:themeElements>
    <a:clrScheme name="NTT DATA Image Colors">
      <a:dk1>
        <a:srgbClr val="FFFFFF"/>
      </a:dk1>
      <a:lt1>
        <a:srgbClr val="404040"/>
      </a:lt1>
      <a:dk2>
        <a:srgbClr val="0080B1"/>
      </a:dk2>
      <a:lt2>
        <a:srgbClr val="0F1C50"/>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Recommended Typefaces">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EC578D76-6B54-4727-985F-1642DB2A5D70}" vid="{77722FDC-E94A-4708-ACD0-D366B0C2BA6D}"/>
    </a:ext>
  </a:extLst>
</a:theme>
</file>

<file path=ppt/theme/theme7.xml><?xml version="1.0" encoding="utf-8"?>
<a:theme xmlns:a="http://schemas.openxmlformats.org/drawingml/2006/main" name="SL作成">
  <a:themeElements>
    <a:clrScheme name="ユーザー定義 155">
      <a:dk1>
        <a:sysClr val="windowText" lastClr="000000"/>
      </a:dk1>
      <a:lt1>
        <a:sysClr val="window" lastClr="FFFFFF"/>
      </a:lt1>
      <a:dk2>
        <a:srgbClr val="0BA6F3"/>
      </a:dk2>
      <a:lt2>
        <a:srgbClr val="C0E3F6"/>
      </a:lt2>
      <a:accent1>
        <a:srgbClr val="3CD4C2"/>
      </a:accent1>
      <a:accent2>
        <a:srgbClr val="A3EBE2"/>
      </a:accent2>
      <a:accent3>
        <a:srgbClr val="D9D9D9"/>
      </a:accent3>
      <a:accent4>
        <a:srgbClr val="F2A83C"/>
      </a:accent4>
      <a:accent5>
        <a:srgbClr val="E65C5C"/>
      </a:accent5>
      <a:accent6>
        <a:srgbClr val="FFFFFF"/>
      </a:accent6>
      <a:hlink>
        <a:srgbClr val="000000"/>
      </a:hlink>
      <a:folHlink>
        <a:srgbClr val="000000"/>
      </a:folHlink>
    </a:clrScheme>
    <a:fontScheme name="ユーザー定義 64">
      <a:majorFont>
        <a:latin typeface="Segoe UI"/>
        <a:ea typeface="游ゴシック"/>
        <a:cs typeface=""/>
      </a:majorFont>
      <a:minorFont>
        <a:latin typeface="Segoe UI"/>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レイアウト">
  <a:themeElements>
    <a:clrScheme name="NTT DATA Image Colors">
      <a:dk1>
        <a:srgbClr val="FFFFFF"/>
      </a:dk1>
      <a:lt1>
        <a:srgbClr val="404040"/>
      </a:lt1>
      <a:dk2>
        <a:srgbClr val="0080B1"/>
      </a:dk2>
      <a:lt2>
        <a:srgbClr val="0F1C50"/>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Recommended Typefaces">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EC578D76-6B54-4727-985F-1642DB2A5D70}" vid="{77722FDC-E94A-4708-ACD0-D366B0C2BA6D}"/>
    </a:ext>
  </a:extLst>
</a:theme>
</file>

<file path=ppt/theme/theme9.xml><?xml version="1.0" encoding="utf-8"?>
<a:theme xmlns:a="http://schemas.openxmlformats.org/drawingml/2006/main" name="2_レイアウト">
  <a:themeElements>
    <a:clrScheme name="NTT DATA Image Colors">
      <a:dk1>
        <a:srgbClr val="FFFFFF"/>
      </a:dk1>
      <a:lt1>
        <a:srgbClr val="404040"/>
      </a:lt1>
      <a:dk2>
        <a:srgbClr val="0080B1"/>
      </a:dk2>
      <a:lt2>
        <a:srgbClr val="0F1C50"/>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Recommended Typefaces">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EC578D76-6B54-4727-985F-1642DB2A5D70}" vid="{77722FDC-E94A-4708-ACD0-D366B0C2BA6D}"/>
    </a:ext>
  </a:extLst>
</a:theme>
</file>

<file path=ppt/theme/theme10.xml><?xml version="1.0" encoding="utf-8"?>
<a:theme xmlns:a="http://schemas.openxmlformats.org/drawingml/2006/main" name="1_SL作成">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9D85F281AEC3304F8436F28062C324E4" ma:contentTypeVersion="12" ma:contentTypeDescription="新しいドキュメントを作成します。" ma:contentTypeScope="" ma:versionID="6d2f106b1d549a217f45a844f8d6951e">
  <xsd:schema xmlns:xsd="http://www.w3.org/2001/XMLSchema" xmlns:xs="http://www.w3.org/2001/XMLSchema" xmlns:p="http://schemas.microsoft.com/office/2006/metadata/properties" xmlns:ns2="0fe78201-44d3-4529-8116-99513f5fd6dd" xmlns:ns3="27a8096c-ff74-48bb-b700-d8666d62358b" targetNamespace="http://schemas.microsoft.com/office/2006/metadata/properties" ma:root="true" ma:fieldsID="8be635ead40d4d4293c7bed3e192d30b" ns2:_="" ns3:_="">
    <xsd:import namespace="0fe78201-44d3-4529-8116-99513f5fd6dd"/>
    <xsd:import namespace="27a8096c-ff74-48bb-b700-d8666d62358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e78201-44d3-4529-8116-99513f5fd6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a8096c-ff74-48bb-b700-d8666d62358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ef4c8cc-3dd0-4198-9fed-3339da92d52a}" ma:internalName="TaxCatchAll" ma:showField="CatchAllData" ma:web="27a8096c-ff74-48bb-b700-d8666d62358b">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7a8096c-ff74-48bb-b700-d8666d62358b" xsi:nil="true"/>
    <lcf76f155ced4ddcb4097134ff3c332f xmlns="0fe78201-44d3-4529-8116-99513f5fd6dd">
      <Terms xmlns="http://schemas.microsoft.com/office/infopath/2007/PartnerControls"/>
    </lcf76f155ced4ddcb4097134ff3c332f>
    <SharedWithUsers xmlns="27a8096c-ff74-48bb-b700-d8666d62358b">
      <UserInfo>
        <DisplayName>内閣官房_少子化対策R4 [2] メンバー</DisplayName>
        <AccountId>8</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3C96EB-4FED-4317-B5E0-60BA0DE137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e78201-44d3-4529-8116-99513f5fd6dd"/>
    <ds:schemaRef ds:uri="27a8096c-ff74-48bb-b700-d8666d6235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7A82CC0-7EC8-4B14-8EEF-661F618B1F10}">
  <ds:schemaRefs>
    <ds:schemaRef ds:uri="http://purl.org/dc/terms/"/>
    <ds:schemaRef ds:uri="http://schemas.microsoft.com/office/2006/documentManagement/types"/>
    <ds:schemaRef ds:uri="http://purl.org/dc/dcmitype/"/>
    <ds:schemaRef ds:uri="http://schemas.microsoft.com/office/infopath/2007/PartnerControls"/>
    <ds:schemaRef ds:uri="27a8096c-ff74-48bb-b700-d8666d62358b"/>
    <ds:schemaRef ds:uri="http://purl.org/dc/elements/1.1/"/>
    <ds:schemaRef ds:uri="http://schemas.microsoft.com/office/2006/metadata/properties"/>
    <ds:schemaRef ds:uri="http://schemas.openxmlformats.org/package/2006/metadata/core-properties"/>
    <ds:schemaRef ds:uri="0fe78201-44d3-4529-8116-99513f5fd6dd"/>
    <ds:schemaRef ds:uri="http://www.w3.org/XML/1998/namespace"/>
  </ds:schemaRefs>
</ds:datastoreItem>
</file>

<file path=customXml/itemProps3.xml><?xml version="1.0" encoding="utf-8"?>
<ds:datastoreItem xmlns:ds="http://schemas.openxmlformats.org/officeDocument/2006/customXml" ds:itemID="{BB1806E7-FA1D-4B93-AB3E-71600B9CD8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プレゼンテーションテンプレート（A4)</Template>
  <TotalTime>89186</TotalTime>
  <Words>3965</Words>
  <PresentationFormat>A4 210 x 297 mm</PresentationFormat>
  <Paragraphs>685</Paragraphs>
  <Slides>28</Slides>
  <Notes>25</Notes>
  <HiddenSlides>0</HiddenSlides>
  <MMClips>0</MMClips>
  <ScaleCrop>false</ScaleCrop>
  <HeadingPairs>
    <vt:vector size="6" baseType="variant">
      <vt:variant>
        <vt:lpstr>使用されているフォント</vt:lpstr>
      </vt:variant>
      <vt:variant>
        <vt:i4>17</vt:i4>
      </vt:variant>
      <vt:variant>
        <vt:lpstr>テーマ</vt:lpstr>
      </vt:variant>
      <vt:variant>
        <vt:i4>11</vt:i4>
      </vt:variant>
      <vt:variant>
        <vt:lpstr>スライド タイトル</vt:lpstr>
      </vt:variant>
      <vt:variant>
        <vt:i4>28</vt:i4>
      </vt:variant>
    </vt:vector>
  </HeadingPairs>
  <TitlesOfParts>
    <vt:vector size="56" baseType="lpstr">
      <vt:lpstr>BIZ UDPゴシック</vt:lpstr>
      <vt:lpstr>HGPGothicE</vt:lpstr>
      <vt:lpstr>HGPGothicE</vt:lpstr>
      <vt:lpstr>HGPｺﾞｼｯｸM</vt:lpstr>
      <vt:lpstr>HGP創英角ｺﾞｼｯｸUB</vt:lpstr>
      <vt:lpstr>Meiryo UI</vt:lpstr>
      <vt:lpstr>MS PGothic</vt:lpstr>
      <vt:lpstr>メイリオ</vt:lpstr>
      <vt:lpstr>Yu Gothic</vt:lpstr>
      <vt:lpstr>Yu Gothic</vt:lpstr>
      <vt:lpstr>游ゴシック Light</vt:lpstr>
      <vt:lpstr>游ゴシック Medium</vt:lpstr>
      <vt:lpstr>Arial</vt:lpstr>
      <vt:lpstr>Calibri</vt:lpstr>
      <vt:lpstr>Calibri Light</vt:lpstr>
      <vt:lpstr>Segoe UI</vt:lpstr>
      <vt:lpstr>Wingdings</vt:lpstr>
      <vt:lpstr>表紙</vt:lpstr>
      <vt:lpstr>目次</vt:lpstr>
      <vt:lpstr>プレゼンテーションテンプレート2018</vt:lpstr>
      <vt:lpstr>NTTD</vt:lpstr>
      <vt:lpstr>1_NTTD</vt:lpstr>
      <vt:lpstr>レイアウト</vt:lpstr>
      <vt:lpstr>SL作成</vt:lpstr>
      <vt:lpstr>1_レイアウト</vt:lpstr>
      <vt:lpstr>2_レイアウト</vt:lpstr>
      <vt:lpstr>1_SL作成</vt:lpstr>
      <vt:lpstr>Office テーマ</vt:lpstr>
      <vt:lpstr>PowerPoint プレゼンテーション</vt:lpstr>
      <vt:lpstr>PowerPoint プレゼンテーション</vt:lpstr>
      <vt:lpstr>PowerPoint プレゼンテーション</vt:lpstr>
      <vt:lpstr>STEP1　部局横断的な検討体制の構築 1-1　組織横断的なプロジェクトチームの組成 プロジェクトチームの構築</vt:lpstr>
      <vt:lpstr>STEP1　部局横断的な検討体制の構築 1-2　現状の把握（既存事業の棚卸し等） 既存事業の棚卸し</vt:lpstr>
      <vt:lpstr>STEP1　部局横断的な検討体制の構築 1-2　現状の把握（既存事業の棚卸し等） 既存事業の棚卸し結果まとめ</vt:lpstr>
      <vt:lpstr>STEP1　部局横断的な検討体制の構築 1-3　目標・実施計画の策定 実施計画の策定</vt:lpstr>
      <vt:lpstr>PowerPoint プレゼンテーション</vt:lpstr>
      <vt:lpstr>STEP２　客観的指標の分析による地域特性の見える化 2-1　出生に関連する基本的な指標の状況を把握する 出生に関連する指標の特徴をまとめる</vt:lpstr>
      <vt:lpstr>STEP２　客観的指標の分析による地域特性の見える化 2-2　地域の様々な指標を収集し、活用する 地域の様々な指標を見て、地域の特徴を考察する</vt:lpstr>
      <vt:lpstr>STEP２　客観的指標の分析による地域特性の見える化 2-3　出生に関連する指標の要因仮説を検討する 地域の様々な指標を踏まえて要因仮説を検討する</vt:lpstr>
      <vt:lpstr>PowerPoint プレゼンテーション</vt:lpstr>
      <vt:lpstr>STEP３　主観調査による地域特性の把握 3-1　調査内容の検討 要因仮説を踏まえた調査内容の検討</vt:lpstr>
      <vt:lpstr>STEP３　主観調査による地域特性の把握 3-2　調査方法の検討 調査方法の検討（自由記述）</vt:lpstr>
      <vt:lpstr>STEP３　主観調査による地域特性の把握 3-3　調査の実施・結果の整理 実施した調査の結果と今後の検討方針をまとめる</vt:lpstr>
      <vt:lpstr>PowerPoint プレゼンテーション</vt:lpstr>
      <vt:lpstr>STEP４　地域の強み・課題の分析 4-1　調査による検証を踏まえた仮説の深掘り 調査結果を踏まえた仮説の深掘り</vt:lpstr>
      <vt:lpstr>STEP４　地域の強み・課題の分析 4-2 資源や強みに目を向けながら、地域住民の実態や理想像の素案をつくる 地域住民の実態と理想像についてアイデアを出し合う</vt:lpstr>
      <vt:lpstr>STEP４　地域の強み・課題の分析 4-3　対応策の検討に向けた課題や強みの整理 取り組むべき課題や地域の資源や強みの整理</vt:lpstr>
      <vt:lpstr>PowerPoint プレゼンテーション</vt:lpstr>
      <vt:lpstr>STEP５　対応策の検討 5-1　地域内で活用できる関連事業の洗い出し 関連事業の確認・整理</vt:lpstr>
      <vt:lpstr>STEP５　対応策の検討 5-2　地域外で行われている支援事業等の情報収集 都道府県や国で行われている事業の確認</vt:lpstr>
      <vt:lpstr>STEP５　対応策の検討 5-3　対応策のアイデアをまとめる 対応策のアイデアの整理</vt:lpstr>
      <vt:lpstr>PowerPoint プレゼンテーション</vt:lpstr>
      <vt:lpstr>STEP６　対応策の実行 6-1　対応策をとりまとめて、関係者の意見を聴きながら優先順位を整理する ライフステージごとに並べた対応策の優先順位の整理</vt:lpstr>
      <vt:lpstr>STEP６　対応策の実行 6-1　対応策をとりまとめて、関係者の意見を聴きながら優先順位を整理する 関係者への対応策の必要性・実行可能性の確認</vt:lpstr>
      <vt:lpstr>STEP６　対応策の実行 6-2　対応策を具体的に整理し、事業化する 事業化のための企画書を作成する</vt:lpstr>
      <vt:lpstr>STEP６　対応策の実行 6-3　事業の効果を検証し、改善につなげる 事業の効果検証と改善策の検討を行う</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2022-03-25T05:45:15Z</cp:lastPrinted>
  <dcterms:created xsi:type="dcterms:W3CDTF">2021-03-07T10:48:52Z</dcterms:created>
  <dcterms:modified xsi:type="dcterms:W3CDTF">2023-03-22T03:15:34Z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0x0101009D85F281AEC3304F8436F28062C324E4</vt:lpwstr>
  </property>
  <property fmtid="{D5CDD505-2E9C-101B-9397-08002B2CF9AE}" pid="3" name="MediaServiceImageTags">
    <vt:lpwstr/>
  </property>
</Properties>
</file>