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Metadata/LabelInfo.xml" ContentType="application/vnd.ms-office.classificationlabels+xml"/>
  <Override PartName="/docProps/app.xml" ContentType="application/vnd.openxmlformats-officedocument.extended-properties+xml"/>
  <Override PartName="/ppt/authors.xml" ContentType="application/vnd.ms-powerpoint.author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1"/>
    <p:sldMasterId id="2147483668" r:id="rId2"/>
  </p:sldMasterIdLst>
  <p:notesMasterIdLst>
    <p:notesMasterId r:id="rId5"/>
  </p:notesMasterIdLst>
  <p:sldIdLst>
    <p:sldId id="2147309721" r:id="rId3"/>
    <p:sldId id="2147309739" r:id="rId4"/>
  </p:sldIdLst>
  <p:sldSz cx="9906000" cy="6858000" type="A4"/>
  <p:notesSz cx="6807200" cy="9939338"/>
  <p:custDataLst>
    <p:tags r:id="rId6"/>
  </p:custDataLst>
  <p:defaultTextStyle>
    <a:defPPr>
      <a:defRPr lang="ja-JP"/>
    </a:defPPr>
    <a:lvl1pPr marL="0" algn="l" defTabSz="914400" rtl="0" eaLnBrk="1" latinLnBrk="0" hangingPunct="1">
      <a:defRPr kumimoji="1" lang="ja-JP" altLang="en-US" sz="14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7" userDrawn="1">
          <p15:clr>
            <a:srgbClr val="A4A3A4"/>
          </p15:clr>
        </p15:guide>
        <p15:guide id="2" pos="3097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作成者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CC99"/>
    <a:srgbClr val="FCFED2"/>
    <a:srgbClr val="D4DEEB"/>
    <a:srgbClr val="FFC400"/>
    <a:srgbClr val="44546A"/>
    <a:srgbClr val="BFBFBF"/>
    <a:srgbClr val="F6CECA"/>
    <a:srgbClr val="3C82F5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AD6471-6EA1-4908-84DB-2A522AB5D4C5}" v="4" dt="2026-06-12T08:13:46.242"/>
    <p1510:client id="{7F23C4E3-3AD9-4BDF-9F3D-75B0BF371AC9}" v="8" dt="2026-06-12T09:27:06.1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3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022" y="72"/>
      </p:cViewPr>
      <p:guideLst>
        <p:guide orient="horz" pos="2727"/>
        <p:guide pos="309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5" Type="http://schemas.openxmlformats.org/officeDocument/2006/relationships/customXml" Target="../customXml/item2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6967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1"/>
            <a:ext cx="2949787" cy="496967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BBCB79B4-05FB-4B0B-8453-BAA7C54A2588}" type="datetimeFigureOut">
              <a:rPr kumimoji="1" lang="ja-JP" altLang="en-US" smtClean="0"/>
              <a:pPr/>
              <a:t>2026/6/12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696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696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06C884F1-D850-4AA6-8CF2-7534F1A7E3C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444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10400" y="2781300"/>
            <a:ext cx="9086400" cy="647700"/>
          </a:xfrm>
          <a:noFill/>
          <a:effectLst/>
        </p:spPr>
        <p:txBody>
          <a:bodyPr anchor="ctr">
            <a:normAutofit/>
          </a:bodyPr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10400" y="3571200"/>
            <a:ext cx="9086400" cy="307777"/>
          </a:xfrm>
        </p:spPr>
        <p:txBody>
          <a:bodyPr/>
          <a:lstStyle>
            <a:lvl1pPr marL="0" indent="0" algn="l">
              <a:buNone/>
              <a:defRPr sz="20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マスタ－ サブタイトルの書式設定</a:t>
            </a:r>
          </a:p>
        </p:txBody>
      </p:sp>
      <p:sp>
        <p:nvSpPr>
          <p:cNvPr id="4" name="Line 4"/>
          <p:cNvSpPr>
            <a:spLocks noChangeShapeType="1"/>
          </p:cNvSpPr>
          <p:nvPr userDrawn="1"/>
        </p:nvSpPr>
        <p:spPr bwMode="gray">
          <a:xfrm>
            <a:off x="410400" y="3443288"/>
            <a:ext cx="9086400" cy="0"/>
          </a:xfrm>
          <a:prstGeom prst="line">
            <a:avLst/>
          </a:prstGeom>
          <a:noFill/>
          <a:ln w="38100">
            <a:solidFill>
              <a:srgbClr val="ACAC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57438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ge_num"/>
          <p:cNvSpPr txBox="1"/>
          <p:nvPr userDrawn="1"/>
        </p:nvSpPr>
        <p:spPr>
          <a:xfrm>
            <a:off x="4706874" y="6596126"/>
            <a:ext cx="468376" cy="258826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  <a:defRPr sz="1200" baseline="0"/>
            </a:lvl1pPr>
            <a:lvl2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2pPr>
            <a:lvl3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3pPr>
            <a:lvl4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4pPr>
            <a:lvl5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5pPr>
            <a:lvl6pPr>
              <a:defRPr sz="1400">
                <a:latin typeface="ＭＳ Ｐゴシック" charset="-128"/>
                <a:ea typeface="ＭＳ Ｐゴシック" charset="-128"/>
              </a:defRPr>
            </a:lvl6pPr>
            <a:lvl7pPr>
              <a:defRPr sz="1400">
                <a:latin typeface="ＭＳ Ｐゴシック" charset="-128"/>
                <a:ea typeface="ＭＳ Ｐゴシック" charset="-128"/>
              </a:defRPr>
            </a:lvl7pPr>
            <a:lvl8pPr>
              <a:defRPr sz="1400">
                <a:latin typeface="ＭＳ Ｐゴシック" charset="-128"/>
                <a:ea typeface="ＭＳ Ｐゴシック" charset="-128"/>
              </a:defRPr>
            </a:lvl8pPr>
            <a:lvl9pPr>
              <a:defRPr sz="1400">
                <a:latin typeface="ＭＳ Ｐゴシック" charset="-128"/>
                <a:ea typeface="ＭＳ Ｐゴシック" charset="-128"/>
              </a:defRPr>
            </a:lvl9pPr>
          </a:lstStyle>
          <a:p>
            <a:pPr lvl="0"/>
            <a:fld id="{AB47E478-DBB3-43BC-A738-41880CA68C90}" type="slidenum">
              <a:rPr lang="ja-JP" altLang="en-US" smtClean="0">
                <a:sym typeface="Arial"/>
              </a:rPr>
              <a:pPr lvl="0"/>
              <a:t>‹#›</a:t>
            </a:fld>
            <a:endParaRPr lang="ja-JP" altLang="en-US"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12140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0400" y="333375"/>
            <a:ext cx="9086400" cy="485775"/>
          </a:xfrm>
        </p:spPr>
        <p:txBody>
          <a:bodyPr lIns="0" anchor="ctr">
            <a:noAutofit/>
          </a:bodyPr>
          <a:lstStyle>
            <a:lvl1pPr>
              <a:defRPr sz="28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7" name="title_line"/>
          <p:cNvSpPr>
            <a:spLocks noChangeShapeType="1"/>
          </p:cNvSpPr>
          <p:nvPr/>
        </p:nvSpPr>
        <p:spPr bwMode="gray">
          <a:xfrm>
            <a:off x="410400" y="819150"/>
            <a:ext cx="9086400" cy="1588"/>
          </a:xfrm>
          <a:prstGeom prst="line">
            <a:avLst/>
          </a:prstGeom>
          <a:noFill/>
          <a:ln w="12700">
            <a:solidFill>
              <a:srgbClr val="ACAC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lvl="0"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</a:pPr>
            <a:endParaRPr lang="ja-JP" altLang="en-US" sz="1400">
              <a:latin typeface="ＭＳ Ｐゴシック" charset="-128"/>
              <a:ea typeface="ＭＳ Ｐゴシック" charset="-128"/>
            </a:endParaRPr>
          </a:p>
        </p:txBody>
      </p:sp>
      <p:sp>
        <p:nvSpPr>
          <p:cNvPr id="8" name="Page_num"/>
          <p:cNvSpPr txBox="1"/>
          <p:nvPr/>
        </p:nvSpPr>
        <p:spPr>
          <a:xfrm>
            <a:off x="4706874" y="6596126"/>
            <a:ext cx="468376" cy="258826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ctr" fontAlgn="base">
              <a:spcBef>
                <a:spcPct val="0"/>
              </a:spcBef>
              <a:spcAft>
                <a:spcPct val="0"/>
              </a:spcAft>
              <a:buFontTx/>
              <a:buNone/>
              <a:defRPr sz="1200">
                <a:latin typeface="Arial" charset="0"/>
                <a:ea typeface="ＭＳ Ｐゴシック" charset="-128"/>
              </a:defRPr>
            </a:lvl1pPr>
            <a:lvl2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2pPr>
            <a:lvl3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3pPr>
            <a:lvl4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4pPr>
            <a:lvl5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5pPr>
            <a:lvl6pPr>
              <a:defRPr sz="1400">
                <a:latin typeface="ＭＳ Ｐゴシック" charset="-128"/>
                <a:ea typeface="ＭＳ Ｐゴシック" charset="-128"/>
              </a:defRPr>
            </a:lvl6pPr>
            <a:lvl7pPr>
              <a:defRPr sz="1400">
                <a:latin typeface="ＭＳ Ｐゴシック" charset="-128"/>
                <a:ea typeface="ＭＳ Ｐゴシック" charset="-128"/>
              </a:defRPr>
            </a:lvl7pPr>
            <a:lvl8pPr>
              <a:defRPr sz="1400">
                <a:latin typeface="ＭＳ Ｐゴシック" charset="-128"/>
                <a:ea typeface="ＭＳ Ｐゴシック" charset="-128"/>
              </a:defRPr>
            </a:lvl8pPr>
            <a:lvl9pPr>
              <a:defRPr sz="1400">
                <a:latin typeface="ＭＳ Ｐゴシック" charset="-128"/>
                <a:ea typeface="ＭＳ Ｐゴシック" charset="-128"/>
              </a:defRPr>
            </a:lvl9pPr>
          </a:lstStyle>
          <a:p>
            <a:pPr lvl="0" algn="ctr"/>
            <a:fld id="{AB47E478-DBB3-43BC-A738-41880CA68C90}" type="slidenum">
              <a:rPr lang="ja-JP" altLang="en-US" sz="1200" baseline="0" smtClean="0">
                <a:latin typeface="+mn-lt"/>
                <a:ea typeface="+mn-ea"/>
                <a:sym typeface="Arial"/>
              </a:rPr>
              <a:pPr lvl="0" algn="ctr"/>
              <a:t>‹#›</a:t>
            </a:fld>
            <a:endParaRPr lang="ja-JP" altLang="en-US" sz="1200" baseline="0">
              <a:latin typeface="+mn-lt"/>
              <a:ea typeface="+mn-ea"/>
              <a:sym typeface="Arial"/>
            </a:endParaRP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10"/>
          </p:nvPr>
        </p:nvSpPr>
        <p:spPr>
          <a:xfrm>
            <a:off x="410400" y="982800"/>
            <a:ext cx="9086400" cy="1515800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lang="ja-JP" altLang="en-US" dirty="0" smtClean="0"/>
            </a:lvl1pPr>
            <a:lvl2pPr>
              <a:defRPr lang="ja-JP" altLang="en-US" dirty="0" smtClean="0"/>
            </a:lvl2pPr>
            <a:lvl3pPr>
              <a:defRPr lang="ja-JP" altLang="en-US" dirty="0" smtClean="0"/>
            </a:lvl3pPr>
            <a:lvl4pPr>
              <a:defRPr lang="ja-JP" altLang="en-US" dirty="0" smtClean="0"/>
            </a:lvl4pPr>
            <a:lvl5pPr>
              <a:defRPr lang="ja-JP" altLang="en-US" dirty="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13576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0400" y="2782800"/>
            <a:ext cx="9086400" cy="648000"/>
          </a:xfrm>
        </p:spPr>
        <p:txBody>
          <a:bodyPr anchor="ctr">
            <a:normAutofit/>
          </a:bodyPr>
          <a:lstStyle>
            <a:lvl1pPr algn="ctr">
              <a:defRPr sz="2800" b="1" cap="none" baseline="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497600" y="4078800"/>
            <a:ext cx="6912000" cy="215444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7" name="nakah_line"/>
          <p:cNvSpPr>
            <a:spLocks noChangeShapeType="1"/>
          </p:cNvSpPr>
          <p:nvPr userDrawn="1"/>
        </p:nvSpPr>
        <p:spPr bwMode="gray">
          <a:xfrm>
            <a:off x="410400" y="3429000"/>
            <a:ext cx="9086400" cy="1588"/>
          </a:xfrm>
          <a:prstGeom prst="line">
            <a:avLst/>
          </a:prstGeom>
          <a:noFill/>
          <a:ln w="12700">
            <a:solidFill>
              <a:srgbClr val="ACAC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lvl="0"/>
            <a:endParaRPr lang="ja-JP" altLang="en-US"/>
          </a:p>
        </p:txBody>
      </p:sp>
      <p:sp>
        <p:nvSpPr>
          <p:cNvPr id="8" name="nakah_lineup"/>
          <p:cNvSpPr>
            <a:spLocks noChangeShapeType="1"/>
          </p:cNvSpPr>
          <p:nvPr/>
        </p:nvSpPr>
        <p:spPr bwMode="gray">
          <a:xfrm>
            <a:off x="410400" y="2781300"/>
            <a:ext cx="9086400" cy="0"/>
          </a:xfrm>
          <a:prstGeom prst="line">
            <a:avLst/>
          </a:prstGeom>
          <a:noFill/>
          <a:ln w="12700">
            <a:solidFill>
              <a:srgbClr val="ACAC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lvl="0"/>
            <a:endParaRPr lang="ja-JP" altLang="en-US"/>
          </a:p>
        </p:txBody>
      </p:sp>
      <p:sp>
        <p:nvSpPr>
          <p:cNvPr id="9" name="Page_num"/>
          <p:cNvSpPr txBox="1"/>
          <p:nvPr/>
        </p:nvSpPr>
        <p:spPr>
          <a:xfrm>
            <a:off x="4706874" y="6596126"/>
            <a:ext cx="468376" cy="258826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  <a:defRPr sz="1200" baseline="0"/>
            </a:lvl1pPr>
            <a:lvl2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2pPr>
            <a:lvl3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3pPr>
            <a:lvl4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4pPr>
            <a:lvl5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5pPr>
            <a:lvl6pPr>
              <a:defRPr sz="1400">
                <a:latin typeface="ＭＳ Ｐゴシック" charset="-128"/>
                <a:ea typeface="ＭＳ Ｐゴシック" charset="-128"/>
              </a:defRPr>
            </a:lvl6pPr>
            <a:lvl7pPr>
              <a:defRPr sz="1400">
                <a:latin typeface="ＭＳ Ｐゴシック" charset="-128"/>
                <a:ea typeface="ＭＳ Ｐゴシック" charset="-128"/>
              </a:defRPr>
            </a:lvl7pPr>
            <a:lvl8pPr>
              <a:defRPr sz="1400">
                <a:latin typeface="ＭＳ Ｐゴシック" charset="-128"/>
                <a:ea typeface="ＭＳ Ｐゴシック" charset="-128"/>
              </a:defRPr>
            </a:lvl8pPr>
            <a:lvl9pPr>
              <a:defRPr sz="1400">
                <a:latin typeface="ＭＳ Ｐゴシック" charset="-128"/>
                <a:ea typeface="ＭＳ Ｐゴシック" charset="-128"/>
              </a:defRPr>
            </a:lvl9pPr>
          </a:lstStyle>
          <a:p>
            <a:pPr lvl="0"/>
            <a:fld id="{AB47E478-DBB3-43BC-A738-41880CA68C90}" type="slidenum">
              <a:rPr lang="ja-JP" altLang="en-US" smtClean="0">
                <a:sym typeface="Arial"/>
              </a:rPr>
              <a:pPr lvl="0"/>
              <a:t>‹#›</a:t>
            </a:fld>
            <a:endParaRPr lang="ja-JP" altLang="en-US"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28857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0400" y="333375"/>
            <a:ext cx="9086400" cy="485775"/>
          </a:xfrm>
        </p:spPr>
        <p:txBody>
          <a:bodyPr lIns="0" anchor="ctr">
            <a:noAutofit/>
          </a:bodyPr>
          <a:lstStyle>
            <a:lvl1pPr>
              <a:defRPr sz="28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6" name="title_line"/>
          <p:cNvSpPr>
            <a:spLocks noChangeShapeType="1"/>
          </p:cNvSpPr>
          <p:nvPr/>
        </p:nvSpPr>
        <p:spPr bwMode="gray">
          <a:xfrm>
            <a:off x="410400" y="819150"/>
            <a:ext cx="9086400" cy="1588"/>
          </a:xfrm>
          <a:prstGeom prst="line">
            <a:avLst/>
          </a:prstGeom>
          <a:noFill/>
          <a:ln w="12700">
            <a:solidFill>
              <a:srgbClr val="ACAC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lvl="0"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</a:pPr>
            <a:endParaRPr lang="ja-JP" altLang="en-US" sz="1400">
              <a:latin typeface="ＭＳ Ｐゴシック" charset="-128"/>
              <a:ea typeface="ＭＳ Ｐゴシック" charset="-128"/>
            </a:endParaRPr>
          </a:p>
        </p:txBody>
      </p:sp>
      <p:sp>
        <p:nvSpPr>
          <p:cNvPr id="7" name="Page_num"/>
          <p:cNvSpPr txBox="1"/>
          <p:nvPr/>
        </p:nvSpPr>
        <p:spPr>
          <a:xfrm>
            <a:off x="4706874" y="6596126"/>
            <a:ext cx="468376" cy="258826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  <a:defRPr sz="1200" baseline="0"/>
            </a:lvl1pPr>
            <a:lvl2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2pPr>
            <a:lvl3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3pPr>
            <a:lvl4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4pPr>
            <a:lvl5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5pPr>
            <a:lvl6pPr>
              <a:defRPr sz="1400">
                <a:latin typeface="ＭＳ Ｐゴシック" charset="-128"/>
                <a:ea typeface="ＭＳ Ｐゴシック" charset="-128"/>
              </a:defRPr>
            </a:lvl6pPr>
            <a:lvl7pPr>
              <a:defRPr sz="1400">
                <a:latin typeface="ＭＳ Ｐゴシック" charset="-128"/>
                <a:ea typeface="ＭＳ Ｐゴシック" charset="-128"/>
              </a:defRPr>
            </a:lvl7pPr>
            <a:lvl8pPr>
              <a:defRPr sz="1400">
                <a:latin typeface="ＭＳ Ｐゴシック" charset="-128"/>
                <a:ea typeface="ＭＳ Ｐゴシック" charset="-128"/>
              </a:defRPr>
            </a:lvl8pPr>
            <a:lvl9pPr>
              <a:defRPr sz="1400">
                <a:latin typeface="ＭＳ Ｐゴシック" charset="-128"/>
                <a:ea typeface="ＭＳ Ｐゴシック" charset="-128"/>
              </a:defRPr>
            </a:lvl9pPr>
          </a:lstStyle>
          <a:p>
            <a:pPr lvl="0"/>
            <a:fld id="{AB47E478-DBB3-43BC-A738-41880CA68C90}" type="slidenum">
              <a:rPr lang="ja-JP" altLang="en-US" smtClean="0">
                <a:sym typeface="Arial"/>
              </a:rPr>
              <a:pPr lvl="0"/>
              <a:t>‹#›</a:t>
            </a:fld>
            <a:endParaRPr lang="ja-JP" altLang="en-US"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52469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ge_num"/>
          <p:cNvSpPr txBox="1"/>
          <p:nvPr userDrawn="1"/>
        </p:nvSpPr>
        <p:spPr>
          <a:xfrm>
            <a:off x="4706874" y="6596126"/>
            <a:ext cx="468376" cy="258826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  <a:defRPr sz="1200" baseline="0"/>
            </a:lvl1pPr>
            <a:lvl2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2pPr>
            <a:lvl3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3pPr>
            <a:lvl4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4pPr>
            <a:lvl5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5pPr>
            <a:lvl6pPr>
              <a:defRPr sz="1400">
                <a:latin typeface="ＭＳ Ｐゴシック" charset="-128"/>
                <a:ea typeface="ＭＳ Ｐゴシック" charset="-128"/>
              </a:defRPr>
            </a:lvl6pPr>
            <a:lvl7pPr>
              <a:defRPr sz="1400">
                <a:latin typeface="ＭＳ Ｐゴシック" charset="-128"/>
                <a:ea typeface="ＭＳ Ｐゴシック" charset="-128"/>
              </a:defRPr>
            </a:lvl7pPr>
            <a:lvl8pPr>
              <a:defRPr sz="1400">
                <a:latin typeface="ＭＳ Ｐゴシック" charset="-128"/>
                <a:ea typeface="ＭＳ Ｐゴシック" charset="-128"/>
              </a:defRPr>
            </a:lvl8pPr>
            <a:lvl9pPr>
              <a:defRPr sz="1400">
                <a:latin typeface="ＭＳ Ｐゴシック" charset="-128"/>
                <a:ea typeface="ＭＳ Ｐゴシック" charset="-128"/>
              </a:defRPr>
            </a:lvl9pPr>
          </a:lstStyle>
          <a:p>
            <a:pPr lvl="0"/>
            <a:fld id="{AB47E478-DBB3-43BC-A738-41880CA68C90}" type="slidenum">
              <a:rPr lang="ja-JP" altLang="en-US" smtClean="0">
                <a:sym typeface="Arial"/>
              </a:rPr>
              <a:pPr lvl="0"/>
              <a:t>‹#›</a:t>
            </a:fld>
            <a:endParaRPr lang="ja-JP" altLang="en-US"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03231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10400" y="2781300"/>
            <a:ext cx="9086400" cy="647700"/>
          </a:xfrm>
          <a:noFill/>
          <a:effectLst/>
        </p:spPr>
        <p:txBody>
          <a:bodyPr anchor="ctr">
            <a:normAutofit/>
          </a:bodyPr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10400" y="3571200"/>
            <a:ext cx="9086400" cy="307777"/>
          </a:xfrm>
        </p:spPr>
        <p:txBody>
          <a:bodyPr/>
          <a:lstStyle>
            <a:lvl1pPr marL="0" indent="0" algn="l">
              <a:buNone/>
              <a:defRPr sz="20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マスタ－ サブタイトルの書式設定</a:t>
            </a:r>
          </a:p>
        </p:txBody>
      </p:sp>
      <p:sp>
        <p:nvSpPr>
          <p:cNvPr id="4" name="Line 4"/>
          <p:cNvSpPr>
            <a:spLocks noChangeShapeType="1"/>
          </p:cNvSpPr>
          <p:nvPr userDrawn="1"/>
        </p:nvSpPr>
        <p:spPr bwMode="gray">
          <a:xfrm>
            <a:off x="410400" y="3443288"/>
            <a:ext cx="9086400" cy="0"/>
          </a:xfrm>
          <a:prstGeom prst="line">
            <a:avLst/>
          </a:prstGeom>
          <a:noFill/>
          <a:ln w="38100">
            <a:solidFill>
              <a:srgbClr val="ACAC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62678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0400" y="333375"/>
            <a:ext cx="9086400" cy="485775"/>
          </a:xfrm>
        </p:spPr>
        <p:txBody>
          <a:bodyPr lIns="0" anchor="ctr">
            <a:noAutofit/>
          </a:bodyPr>
          <a:lstStyle>
            <a:lvl1pPr>
              <a:defRPr sz="28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7" name="title_line"/>
          <p:cNvSpPr>
            <a:spLocks noChangeShapeType="1"/>
          </p:cNvSpPr>
          <p:nvPr/>
        </p:nvSpPr>
        <p:spPr bwMode="gray">
          <a:xfrm>
            <a:off x="410400" y="819150"/>
            <a:ext cx="9086400" cy="1588"/>
          </a:xfrm>
          <a:prstGeom prst="line">
            <a:avLst/>
          </a:prstGeom>
          <a:noFill/>
          <a:ln w="12700">
            <a:solidFill>
              <a:srgbClr val="ACAC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lvl="0"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</a:pPr>
            <a:endParaRPr lang="ja-JP" altLang="en-US" sz="1400">
              <a:latin typeface="ＭＳ Ｐゴシック" charset="-128"/>
              <a:ea typeface="ＭＳ Ｐゴシック" charset="-128"/>
            </a:endParaRPr>
          </a:p>
        </p:txBody>
      </p:sp>
      <p:sp>
        <p:nvSpPr>
          <p:cNvPr id="8" name="Page_num"/>
          <p:cNvSpPr txBox="1"/>
          <p:nvPr/>
        </p:nvSpPr>
        <p:spPr>
          <a:xfrm>
            <a:off x="4706874" y="6596126"/>
            <a:ext cx="468376" cy="258826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ctr" fontAlgn="base">
              <a:spcBef>
                <a:spcPct val="0"/>
              </a:spcBef>
              <a:spcAft>
                <a:spcPct val="0"/>
              </a:spcAft>
              <a:buFontTx/>
              <a:buNone/>
              <a:defRPr sz="1200">
                <a:latin typeface="Arial" charset="0"/>
                <a:ea typeface="ＭＳ Ｐゴシック" charset="-128"/>
              </a:defRPr>
            </a:lvl1pPr>
            <a:lvl2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2pPr>
            <a:lvl3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3pPr>
            <a:lvl4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4pPr>
            <a:lvl5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5pPr>
            <a:lvl6pPr>
              <a:defRPr sz="1400">
                <a:latin typeface="ＭＳ Ｐゴシック" charset="-128"/>
                <a:ea typeface="ＭＳ Ｐゴシック" charset="-128"/>
              </a:defRPr>
            </a:lvl6pPr>
            <a:lvl7pPr>
              <a:defRPr sz="1400">
                <a:latin typeface="ＭＳ Ｐゴシック" charset="-128"/>
                <a:ea typeface="ＭＳ Ｐゴシック" charset="-128"/>
              </a:defRPr>
            </a:lvl7pPr>
            <a:lvl8pPr>
              <a:defRPr sz="1400">
                <a:latin typeface="ＭＳ Ｐゴシック" charset="-128"/>
                <a:ea typeface="ＭＳ Ｐゴシック" charset="-128"/>
              </a:defRPr>
            </a:lvl8pPr>
            <a:lvl9pPr>
              <a:defRPr sz="1400">
                <a:latin typeface="ＭＳ Ｐゴシック" charset="-128"/>
                <a:ea typeface="ＭＳ Ｐゴシック" charset="-128"/>
              </a:defRPr>
            </a:lvl9pPr>
          </a:lstStyle>
          <a:p>
            <a:pPr lvl="0" algn="ctr"/>
            <a:fld id="{AB47E478-DBB3-43BC-A738-41880CA68C90}" type="slidenum">
              <a:rPr lang="ja-JP" altLang="en-US" sz="1200" baseline="0" smtClean="0">
                <a:latin typeface="+mn-lt"/>
                <a:ea typeface="+mn-ea"/>
                <a:sym typeface="Arial"/>
              </a:rPr>
              <a:pPr lvl="0" algn="ctr"/>
              <a:t>‹#›</a:t>
            </a:fld>
            <a:endParaRPr lang="ja-JP" altLang="en-US" sz="1200" baseline="0">
              <a:latin typeface="+mn-lt"/>
              <a:ea typeface="+mn-ea"/>
              <a:sym typeface="Arial"/>
            </a:endParaRP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10"/>
          </p:nvPr>
        </p:nvSpPr>
        <p:spPr>
          <a:xfrm>
            <a:off x="410400" y="982800"/>
            <a:ext cx="9086400" cy="1515800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lang="ja-JP" altLang="en-US" dirty="0" smtClean="0"/>
            </a:lvl1pPr>
            <a:lvl2pPr>
              <a:defRPr lang="ja-JP" altLang="en-US" dirty="0" smtClean="0"/>
            </a:lvl2pPr>
            <a:lvl3pPr>
              <a:defRPr lang="ja-JP" altLang="en-US" dirty="0" smtClean="0"/>
            </a:lvl3pPr>
            <a:lvl4pPr>
              <a:defRPr lang="ja-JP" altLang="en-US" dirty="0" smtClean="0"/>
            </a:lvl4pPr>
            <a:lvl5pPr>
              <a:defRPr lang="ja-JP" altLang="en-US" dirty="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717637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0400" y="2782800"/>
            <a:ext cx="9086400" cy="648000"/>
          </a:xfrm>
        </p:spPr>
        <p:txBody>
          <a:bodyPr anchor="ctr">
            <a:normAutofit/>
          </a:bodyPr>
          <a:lstStyle>
            <a:lvl1pPr algn="ctr">
              <a:defRPr sz="2800" b="1" cap="none" baseline="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497600" y="4078800"/>
            <a:ext cx="6912000" cy="215444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7" name="nakah_line"/>
          <p:cNvSpPr>
            <a:spLocks noChangeShapeType="1"/>
          </p:cNvSpPr>
          <p:nvPr userDrawn="1"/>
        </p:nvSpPr>
        <p:spPr bwMode="gray">
          <a:xfrm>
            <a:off x="410400" y="3429000"/>
            <a:ext cx="9086400" cy="1588"/>
          </a:xfrm>
          <a:prstGeom prst="line">
            <a:avLst/>
          </a:prstGeom>
          <a:noFill/>
          <a:ln w="12700">
            <a:solidFill>
              <a:srgbClr val="ACAC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lvl="0"/>
            <a:endParaRPr lang="ja-JP" altLang="en-US"/>
          </a:p>
        </p:txBody>
      </p:sp>
      <p:sp>
        <p:nvSpPr>
          <p:cNvPr id="8" name="nakah_lineup"/>
          <p:cNvSpPr>
            <a:spLocks noChangeShapeType="1"/>
          </p:cNvSpPr>
          <p:nvPr/>
        </p:nvSpPr>
        <p:spPr bwMode="gray">
          <a:xfrm>
            <a:off x="410400" y="2781300"/>
            <a:ext cx="9086400" cy="0"/>
          </a:xfrm>
          <a:prstGeom prst="line">
            <a:avLst/>
          </a:prstGeom>
          <a:noFill/>
          <a:ln w="12700">
            <a:solidFill>
              <a:srgbClr val="ACAC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lvl="0"/>
            <a:endParaRPr lang="ja-JP" altLang="en-US"/>
          </a:p>
        </p:txBody>
      </p:sp>
      <p:sp>
        <p:nvSpPr>
          <p:cNvPr id="9" name="Page_num"/>
          <p:cNvSpPr txBox="1"/>
          <p:nvPr/>
        </p:nvSpPr>
        <p:spPr>
          <a:xfrm>
            <a:off x="4706874" y="6596126"/>
            <a:ext cx="468376" cy="258826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  <a:defRPr sz="1200" baseline="0"/>
            </a:lvl1pPr>
            <a:lvl2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2pPr>
            <a:lvl3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3pPr>
            <a:lvl4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4pPr>
            <a:lvl5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5pPr>
            <a:lvl6pPr>
              <a:defRPr sz="1400">
                <a:latin typeface="ＭＳ Ｐゴシック" charset="-128"/>
                <a:ea typeface="ＭＳ Ｐゴシック" charset="-128"/>
              </a:defRPr>
            </a:lvl6pPr>
            <a:lvl7pPr>
              <a:defRPr sz="1400">
                <a:latin typeface="ＭＳ Ｐゴシック" charset="-128"/>
                <a:ea typeface="ＭＳ Ｐゴシック" charset="-128"/>
              </a:defRPr>
            </a:lvl7pPr>
            <a:lvl8pPr>
              <a:defRPr sz="1400">
                <a:latin typeface="ＭＳ Ｐゴシック" charset="-128"/>
                <a:ea typeface="ＭＳ Ｐゴシック" charset="-128"/>
              </a:defRPr>
            </a:lvl8pPr>
            <a:lvl9pPr>
              <a:defRPr sz="1400">
                <a:latin typeface="ＭＳ Ｐゴシック" charset="-128"/>
                <a:ea typeface="ＭＳ Ｐゴシック" charset="-128"/>
              </a:defRPr>
            </a:lvl9pPr>
          </a:lstStyle>
          <a:p>
            <a:pPr lvl="0"/>
            <a:fld id="{AB47E478-DBB3-43BC-A738-41880CA68C90}" type="slidenum">
              <a:rPr lang="ja-JP" altLang="en-US" smtClean="0">
                <a:sym typeface="Arial"/>
              </a:rPr>
              <a:pPr lvl="0"/>
              <a:t>‹#›</a:t>
            </a:fld>
            <a:endParaRPr lang="ja-JP" altLang="en-US"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5145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0400" y="333375"/>
            <a:ext cx="9086400" cy="485775"/>
          </a:xfrm>
        </p:spPr>
        <p:txBody>
          <a:bodyPr lIns="0" anchor="ctr">
            <a:noAutofit/>
          </a:bodyPr>
          <a:lstStyle>
            <a:lvl1pPr>
              <a:defRPr sz="28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6" name="title_line"/>
          <p:cNvSpPr>
            <a:spLocks noChangeShapeType="1"/>
          </p:cNvSpPr>
          <p:nvPr/>
        </p:nvSpPr>
        <p:spPr bwMode="gray">
          <a:xfrm>
            <a:off x="410400" y="819150"/>
            <a:ext cx="9086400" cy="1588"/>
          </a:xfrm>
          <a:prstGeom prst="line">
            <a:avLst/>
          </a:prstGeom>
          <a:noFill/>
          <a:ln w="12700">
            <a:solidFill>
              <a:srgbClr val="ACAC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lvl="0"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</a:pPr>
            <a:endParaRPr lang="ja-JP" altLang="en-US" sz="1400">
              <a:latin typeface="ＭＳ Ｐゴシック" charset="-128"/>
              <a:ea typeface="ＭＳ Ｐゴシック" charset="-128"/>
            </a:endParaRPr>
          </a:p>
        </p:txBody>
      </p:sp>
      <p:sp>
        <p:nvSpPr>
          <p:cNvPr id="7" name="Page_num"/>
          <p:cNvSpPr txBox="1"/>
          <p:nvPr/>
        </p:nvSpPr>
        <p:spPr>
          <a:xfrm>
            <a:off x="4706874" y="6596126"/>
            <a:ext cx="468376" cy="258826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lvl="0" algn="ctr" fontAlgn="base">
              <a:spcBef>
                <a:spcPct val="0"/>
              </a:spcBef>
              <a:spcAft>
                <a:spcPct val="0"/>
              </a:spcAft>
              <a:buFontTx/>
              <a:buNone/>
              <a:defRPr sz="1200" baseline="0"/>
            </a:lvl1pPr>
            <a:lvl2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2pPr>
            <a:lvl3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3pPr>
            <a:lvl4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4pPr>
            <a:lvl5pPr algn="ctr" fontAlgn="b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1400">
                <a:latin typeface="ＭＳ Ｐゴシック" charset="-128"/>
                <a:ea typeface="ＭＳ Ｐゴシック" charset="-128"/>
              </a:defRPr>
            </a:lvl5pPr>
            <a:lvl6pPr>
              <a:defRPr sz="1400">
                <a:latin typeface="ＭＳ Ｐゴシック" charset="-128"/>
                <a:ea typeface="ＭＳ Ｐゴシック" charset="-128"/>
              </a:defRPr>
            </a:lvl6pPr>
            <a:lvl7pPr>
              <a:defRPr sz="1400">
                <a:latin typeface="ＭＳ Ｐゴシック" charset="-128"/>
                <a:ea typeface="ＭＳ Ｐゴシック" charset="-128"/>
              </a:defRPr>
            </a:lvl7pPr>
            <a:lvl8pPr>
              <a:defRPr sz="1400">
                <a:latin typeface="ＭＳ Ｐゴシック" charset="-128"/>
                <a:ea typeface="ＭＳ Ｐゴシック" charset="-128"/>
              </a:defRPr>
            </a:lvl8pPr>
            <a:lvl9pPr>
              <a:defRPr sz="1400">
                <a:latin typeface="ＭＳ Ｐゴシック" charset="-128"/>
                <a:ea typeface="ＭＳ Ｐゴシック" charset="-128"/>
              </a:defRPr>
            </a:lvl9pPr>
          </a:lstStyle>
          <a:p>
            <a:pPr lvl="0"/>
            <a:fld id="{AB47E478-DBB3-43BC-A738-41880CA68C90}" type="slidenum">
              <a:rPr lang="ja-JP" altLang="en-US" smtClean="0">
                <a:sym typeface="Arial"/>
              </a:rPr>
              <a:pPr lvl="0"/>
              <a:t>‹#›</a:t>
            </a:fld>
            <a:endParaRPr lang="ja-JP" altLang="en-US"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85842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10400" y="333375"/>
            <a:ext cx="9086400" cy="485775"/>
          </a:xfrm>
          <a:prstGeom prst="rect">
            <a:avLst/>
          </a:prstGeom>
        </p:spPr>
        <p:txBody>
          <a:bodyPr vert="horz" lIns="0" tIns="45720" rIns="91440" bIns="45720" rtlCol="0" anchor="ctr">
            <a:no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10400" y="982800"/>
            <a:ext cx="9086400" cy="1515800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200731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</p:sldLayoutIdLst>
  <p:txStyles>
    <p:titleStyle>
      <a:lvl1pPr algn="l" defTabSz="914400" rtl="0" eaLnBrk="1" latinLnBrk="0" hangingPunct="1">
        <a:spcBef>
          <a:spcPct val="0"/>
        </a:spcBef>
        <a:buNone/>
        <a:defRPr kumimoji="1" sz="28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0" indent="0" algn="l" defTabSz="914400" rtl="0" eaLnBrk="1" latinLnBrk="0" hangingPunct="1">
        <a:spcBef>
          <a:spcPts val="480"/>
        </a:spcBef>
        <a:buFont typeface="Arial" pitchFamily="34" charset="0"/>
        <a:buNone/>
        <a:defRPr kumimoji="1" lang="ja-JP" altLang="en-US" sz="2000" kern="1200" baseline="0" dirty="0" smtClean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254000" indent="-254000" algn="l" defTabSz="914400" rtl="0" eaLnBrk="1" latinLnBrk="0" hangingPunct="1">
        <a:spcBef>
          <a:spcPts val="480"/>
        </a:spcBef>
        <a:buClr>
          <a:srgbClr val="3E5E84"/>
        </a:buClr>
        <a:buFont typeface="Wingdings" pitchFamily="2" charset="2"/>
        <a:buChar char="n"/>
        <a:defRPr kumimoji="1" lang="ja-JP" altLang="en-US" sz="2000" kern="1200" baseline="0" dirty="0" smtClean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571500" indent="-254000" algn="l" defTabSz="914400" rtl="0" eaLnBrk="1" latinLnBrk="0" hangingPunct="1">
        <a:spcBef>
          <a:spcPts val="432"/>
        </a:spcBef>
        <a:buClr>
          <a:srgbClr val="808080"/>
        </a:buClr>
        <a:buFont typeface="Wingdings" pitchFamily="2" charset="2"/>
        <a:buChar char="n"/>
        <a:defRPr kumimoji="1" lang="ja-JP" altLang="en-US" sz="1800" kern="1200" baseline="0" dirty="0" smtClean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825500" indent="-190500" algn="l" defTabSz="914400" rtl="0" eaLnBrk="1" latinLnBrk="0" hangingPunct="1">
        <a:spcBef>
          <a:spcPts val="336"/>
        </a:spcBef>
        <a:buClr>
          <a:srgbClr val="558C99"/>
        </a:buClr>
        <a:buFont typeface="Wingdings" pitchFamily="2" charset="2"/>
        <a:buChar char="l"/>
        <a:defRPr kumimoji="1" lang="ja-JP" altLang="en-US" sz="1400" kern="1200" baseline="0" dirty="0" smtClean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1079500" indent="-190500" algn="l" defTabSz="914400" rtl="0" eaLnBrk="1" latinLnBrk="0" hangingPunct="1">
        <a:spcBef>
          <a:spcPts val="336"/>
        </a:spcBef>
        <a:buClr>
          <a:srgbClr val="C0C0C0"/>
        </a:buClr>
        <a:buFont typeface="Wingdings" pitchFamily="2" charset="2"/>
        <a:buChar char="l"/>
        <a:defRPr kumimoji="1" lang="ja-JP" altLang="en-US" sz="1400" kern="1200" baseline="0" dirty="0" smtClean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10400" y="333375"/>
            <a:ext cx="9086400" cy="485775"/>
          </a:xfrm>
          <a:prstGeom prst="rect">
            <a:avLst/>
          </a:prstGeom>
        </p:spPr>
        <p:txBody>
          <a:bodyPr vert="horz" lIns="0" tIns="45720" rIns="91440" bIns="45720" rtlCol="0" anchor="ctr">
            <a:no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10400" y="982800"/>
            <a:ext cx="9086400" cy="1515800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607802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</p:sldLayoutIdLst>
  <p:txStyles>
    <p:titleStyle>
      <a:lvl1pPr algn="l" defTabSz="914400" rtl="0" eaLnBrk="1" latinLnBrk="0" hangingPunct="1">
        <a:spcBef>
          <a:spcPct val="0"/>
        </a:spcBef>
        <a:buNone/>
        <a:defRPr kumimoji="1" sz="28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0" indent="0" algn="l" defTabSz="914400" rtl="0" eaLnBrk="1" latinLnBrk="0" hangingPunct="1">
        <a:spcBef>
          <a:spcPts val="480"/>
        </a:spcBef>
        <a:buFont typeface="Arial" pitchFamily="34" charset="0"/>
        <a:buNone/>
        <a:defRPr kumimoji="1" lang="ja-JP" altLang="en-US" sz="2000" kern="1200" baseline="0" dirty="0" smtClean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254000" indent="-254000" algn="l" defTabSz="914400" rtl="0" eaLnBrk="1" latinLnBrk="0" hangingPunct="1">
        <a:spcBef>
          <a:spcPts val="480"/>
        </a:spcBef>
        <a:buClr>
          <a:srgbClr val="3E5E84"/>
        </a:buClr>
        <a:buFont typeface="Wingdings" pitchFamily="2" charset="2"/>
        <a:buChar char="n"/>
        <a:defRPr kumimoji="1" lang="ja-JP" altLang="en-US" sz="2000" kern="1200" baseline="0" dirty="0" smtClean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571500" indent="-254000" algn="l" defTabSz="914400" rtl="0" eaLnBrk="1" latinLnBrk="0" hangingPunct="1">
        <a:spcBef>
          <a:spcPts val="432"/>
        </a:spcBef>
        <a:buClr>
          <a:srgbClr val="808080"/>
        </a:buClr>
        <a:buFont typeface="Wingdings" pitchFamily="2" charset="2"/>
        <a:buChar char="n"/>
        <a:defRPr kumimoji="1" lang="ja-JP" altLang="en-US" sz="1800" kern="1200" baseline="0" dirty="0" smtClean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825500" indent="-190500" algn="l" defTabSz="914400" rtl="0" eaLnBrk="1" latinLnBrk="0" hangingPunct="1">
        <a:spcBef>
          <a:spcPts val="336"/>
        </a:spcBef>
        <a:buClr>
          <a:srgbClr val="558C99"/>
        </a:buClr>
        <a:buFont typeface="Wingdings" pitchFamily="2" charset="2"/>
        <a:buChar char="l"/>
        <a:defRPr kumimoji="1" lang="ja-JP" altLang="en-US" sz="1400" kern="1200" baseline="0" dirty="0" smtClean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1079500" indent="-190500" algn="l" defTabSz="914400" rtl="0" eaLnBrk="1" latinLnBrk="0" hangingPunct="1">
        <a:spcBef>
          <a:spcPts val="336"/>
        </a:spcBef>
        <a:buClr>
          <a:srgbClr val="C0C0C0"/>
        </a:buClr>
        <a:buFont typeface="Wingdings" pitchFamily="2" charset="2"/>
        <a:buChar char="l"/>
        <a:defRPr kumimoji="1" lang="ja-JP" altLang="en-US" sz="1400" kern="1200" baseline="0" dirty="0" smtClean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FC0224-479D-6073-18A1-D111E46BA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715475-1622-B74A-B191-C1DB396AD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800" y="347023"/>
            <a:ext cx="9086400" cy="485775"/>
          </a:xfrm>
        </p:spPr>
        <p:txBody>
          <a:bodyPr/>
          <a:lstStyle/>
          <a:p>
            <a:r>
              <a:rPr lang="ja-JP" altLang="en-US" sz="2400" dirty="0"/>
              <a:t>申請様式２　事業内容</a:t>
            </a:r>
            <a:endParaRPr kumimoji="1" lang="ja-JP" altLang="en-US" sz="2400" dirty="0"/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BC12F7C2-2AC2-CD6F-D998-8588052EF72B}"/>
              </a:ext>
            </a:extLst>
          </p:cNvPr>
          <p:cNvSpPr txBox="1">
            <a:spLocks/>
          </p:cNvSpPr>
          <p:nvPr/>
        </p:nvSpPr>
        <p:spPr>
          <a:xfrm>
            <a:off x="89377" y="0"/>
            <a:ext cx="9086400" cy="276225"/>
          </a:xfrm>
          <a:prstGeom prst="rect">
            <a:avLst/>
          </a:prstGeom>
        </p:spPr>
        <p:txBody>
          <a:bodyPr vert="horz" lIns="0" tIns="45720" rIns="91440" bIns="45720" rtlCol="0"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b="1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j-cs"/>
              </a:defRPr>
            </a:lvl1pPr>
          </a:lstStyle>
          <a:p>
            <a:r>
              <a:rPr lang="ja-JP" altLang="en-US" sz="1600" dirty="0"/>
              <a:t>「地域くらしサービス拠点形成モデル支援事業」</a:t>
            </a:r>
            <a:endParaRPr lang="en-US" altLang="ja-JP" sz="1600" dirty="0"/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BE87D08F-1C78-6D34-4D9C-0456D28B1A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1954970"/>
              </p:ext>
            </p:extLst>
          </p:nvPr>
        </p:nvGraphicFramePr>
        <p:xfrm>
          <a:off x="5814873" y="241056"/>
          <a:ext cx="3681328" cy="4857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7765">
                  <a:extLst>
                    <a:ext uri="{9D8B030D-6E8A-4147-A177-3AD203B41FA5}">
                      <a16:colId xmlns:a16="http://schemas.microsoft.com/office/drawing/2014/main" val="1002267704"/>
                    </a:ext>
                  </a:extLst>
                </a:gridCol>
                <a:gridCol w="2453563">
                  <a:extLst>
                    <a:ext uri="{9D8B030D-6E8A-4147-A177-3AD203B41FA5}">
                      <a16:colId xmlns:a16="http://schemas.microsoft.com/office/drawing/2014/main" val="846133364"/>
                    </a:ext>
                  </a:extLst>
                </a:gridCol>
              </a:tblGrid>
              <a:tr h="48577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地方公共団体名</a:t>
                      </a:r>
                    </a:p>
                  </a:txBody>
                  <a:tcPr marL="36000" marR="36000" marT="36000" marB="3600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〇〇県〇〇市</a:t>
                      </a:r>
                    </a:p>
                  </a:txBody>
                  <a:tcPr marL="36000" marR="36000" marT="36000" marB="36000" anchor="ctr" anchorCtr="1"/>
                </a:tc>
                <a:extLst>
                  <a:ext uri="{0D108BD9-81ED-4DB2-BD59-A6C34878D82A}">
                    <a16:rowId xmlns:a16="http://schemas.microsoft.com/office/drawing/2014/main" val="405520311"/>
                  </a:ext>
                </a:extLst>
              </a:tr>
            </a:tbl>
          </a:graphicData>
        </a:graphic>
      </p:graphicFrame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1CA9DFC-1406-2846-304F-7653FF351434}"/>
              </a:ext>
            </a:extLst>
          </p:cNvPr>
          <p:cNvSpPr/>
          <p:nvPr/>
        </p:nvSpPr>
        <p:spPr bwMode="gray">
          <a:xfrm>
            <a:off x="409800" y="903596"/>
            <a:ext cx="4500000" cy="308697"/>
          </a:xfrm>
          <a:prstGeom prst="rect">
            <a:avLst/>
          </a:prstGeom>
          <a:solidFill>
            <a:schemeClr val="bg1">
              <a:lumMod val="50000"/>
            </a:scheme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0"/>
              </a:spcBef>
              <a:spcAft>
                <a:spcPts val="300"/>
              </a:spcAft>
              <a:defRPr/>
            </a:pPr>
            <a:r>
              <a:rPr lang="ja-JP" altLang="en-US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charset="0"/>
              </a:rPr>
              <a:t>取組みの背景・目標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2C92747-FB13-7237-E55B-BFFD51F0190D}"/>
              </a:ext>
            </a:extLst>
          </p:cNvPr>
          <p:cNvSpPr/>
          <p:nvPr/>
        </p:nvSpPr>
        <p:spPr bwMode="gray">
          <a:xfrm>
            <a:off x="4981575" y="2657475"/>
            <a:ext cx="4500000" cy="308697"/>
          </a:xfrm>
          <a:prstGeom prst="rect">
            <a:avLst/>
          </a:prstGeom>
          <a:solidFill>
            <a:schemeClr val="bg1">
              <a:lumMod val="50000"/>
            </a:scheme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0"/>
              </a:spcBef>
              <a:spcAft>
                <a:spcPts val="300"/>
              </a:spcAft>
              <a:defRPr/>
            </a:pPr>
            <a:r>
              <a:rPr lang="ja-JP" altLang="en-US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charset="0"/>
              </a:rPr>
              <a:t>検討体制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374E23F-E926-4897-4E03-5917A53BA936}"/>
              </a:ext>
            </a:extLst>
          </p:cNvPr>
          <p:cNvSpPr/>
          <p:nvPr/>
        </p:nvSpPr>
        <p:spPr>
          <a:xfrm>
            <a:off x="409800" y="1283091"/>
            <a:ext cx="4500000" cy="133503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応募に至った地域の現状や課題、目的、実現したい地域の目標等を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記入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してください。（課題設定から事業効果までのストーリー）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25B2892-1D30-2888-E4DE-8C19D7E2B1BA}"/>
              </a:ext>
            </a:extLst>
          </p:cNvPr>
          <p:cNvSpPr/>
          <p:nvPr/>
        </p:nvSpPr>
        <p:spPr>
          <a:xfrm>
            <a:off x="409800" y="3005522"/>
            <a:ext cx="4500000" cy="350545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地方公共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団体等における意思決定や、地域における合意形成等対象事業に関する過去の経緯（以下項目 等）を記入してください。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61950" indent="-171450">
              <a:buFont typeface="Wingdings" panose="05000000000000000000" pitchFamily="2" charset="2"/>
              <a:buChar char="ü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各機能に対する需要調査の有無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61950" indent="-171450">
              <a:buFont typeface="Wingdings" panose="05000000000000000000" pitchFamily="2" charset="2"/>
              <a:buChar char="ü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推進体制構築の有無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61950" indent="-171450">
              <a:buFont typeface="Wingdings" panose="05000000000000000000" pitchFamily="2" charset="2"/>
              <a:buChar char="ü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各種手続きの許認可実施の有無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61950" indent="-171450">
              <a:buFont typeface="Wingdings" panose="05000000000000000000" pitchFamily="2" charset="2"/>
              <a:buChar char="ü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専門家への声掛けの有無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61950" indent="-171450">
              <a:buFont typeface="Wingdings" panose="05000000000000000000" pitchFamily="2" charset="2"/>
              <a:buChar char="ü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構想（計画）に対する収支計画の有無　　等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本支援事業をどのように活用し、事業化するか、今後のスケジュールも併せて記入してください。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スケジュール記載内容例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〇年度　●●構想作成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〇年度　マーケットサウンディング実施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〇年度　・・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8AC5A74-BB82-D5D4-D814-808A1CB8DFA1}"/>
              </a:ext>
            </a:extLst>
          </p:cNvPr>
          <p:cNvSpPr/>
          <p:nvPr/>
        </p:nvSpPr>
        <p:spPr bwMode="gray">
          <a:xfrm>
            <a:off x="409800" y="2657475"/>
            <a:ext cx="4500000" cy="308697"/>
          </a:xfrm>
          <a:prstGeom prst="rect">
            <a:avLst/>
          </a:prstGeom>
          <a:solidFill>
            <a:schemeClr val="bg1">
              <a:lumMod val="50000"/>
            </a:scheme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0"/>
              </a:spcBef>
              <a:spcAft>
                <a:spcPts val="300"/>
              </a:spcAft>
              <a:defRPr/>
            </a:pPr>
            <a:r>
              <a:rPr lang="ja-JP" altLang="en-US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charset="0"/>
              </a:rPr>
              <a:t>検討経緯／ロードマップ（事業スケジュール）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12AEB22-4973-7B5A-C0B4-D2E99F837BB8}"/>
              </a:ext>
            </a:extLst>
          </p:cNvPr>
          <p:cNvSpPr/>
          <p:nvPr/>
        </p:nvSpPr>
        <p:spPr>
          <a:xfrm>
            <a:off x="4981575" y="3005520"/>
            <a:ext cx="4500000" cy="350545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Wingdings" panose="05000000000000000000" pitchFamily="2" charset="2"/>
              <a:buChar char="l"/>
            </a:pP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関連する庁内部署及び民間事業者の体制・役割を記入してください。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検討においての課題や現在の進捗等があれば、併せて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記入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してください。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これまでに本件に関する補助金の申請・活用状況を記入してください。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18FB0C8-0AAD-C5D9-0F29-23AAAF4BD30B}"/>
              </a:ext>
            </a:extLst>
          </p:cNvPr>
          <p:cNvSpPr/>
          <p:nvPr/>
        </p:nvSpPr>
        <p:spPr bwMode="gray">
          <a:xfrm>
            <a:off x="4981575" y="903595"/>
            <a:ext cx="4500000" cy="308697"/>
          </a:xfrm>
          <a:prstGeom prst="rect">
            <a:avLst/>
          </a:prstGeom>
          <a:solidFill>
            <a:schemeClr val="bg1">
              <a:lumMod val="50000"/>
            </a:scheme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0"/>
              </a:spcBef>
              <a:spcAft>
                <a:spcPts val="300"/>
              </a:spcAft>
              <a:defRPr/>
            </a:pPr>
            <a:r>
              <a:rPr lang="ja-JP" altLang="en-US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charset="0"/>
              </a:rPr>
              <a:t>地域特性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F876E53-5BBA-9E1A-29A2-11FF6EE55A43}"/>
              </a:ext>
            </a:extLst>
          </p:cNvPr>
          <p:cNvSpPr/>
          <p:nvPr/>
        </p:nvSpPr>
        <p:spPr>
          <a:xfrm>
            <a:off x="4981575" y="1283089"/>
            <a:ext cx="4500000" cy="133503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　 口：現在　　〇千人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 　　　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５年前　〇千人（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2021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人口増減率：〇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.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〇％（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現在と５年前の比較）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高 齢 化 率：〇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.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〇％（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総人口に対する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65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歳以上の割合）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上記データの出典も併記してください。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5721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6195E-888F-4392-7311-354F9C54B6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11D1A3-EE90-3FD9-D28A-E978EAD36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800" y="347023"/>
            <a:ext cx="9086400" cy="485775"/>
          </a:xfrm>
        </p:spPr>
        <p:txBody>
          <a:bodyPr/>
          <a:lstStyle/>
          <a:p>
            <a:r>
              <a:rPr lang="ja-JP" altLang="en-US" sz="2400" dirty="0"/>
              <a:t>申請様式②　事業内容</a:t>
            </a:r>
            <a:endParaRPr kumimoji="1" lang="ja-JP" altLang="en-US" sz="2400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297ACB4-D5A9-1951-4257-542698239F21}"/>
              </a:ext>
            </a:extLst>
          </p:cNvPr>
          <p:cNvSpPr/>
          <p:nvPr/>
        </p:nvSpPr>
        <p:spPr bwMode="gray">
          <a:xfrm>
            <a:off x="409801" y="903596"/>
            <a:ext cx="9086399" cy="308697"/>
          </a:xfrm>
          <a:prstGeom prst="rect">
            <a:avLst/>
          </a:prstGeom>
          <a:solidFill>
            <a:schemeClr val="bg1">
              <a:lumMod val="50000"/>
            </a:scheme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0"/>
              </a:spcBef>
              <a:spcAft>
                <a:spcPts val="300"/>
              </a:spcAft>
              <a:defRPr/>
            </a:pPr>
            <a:r>
              <a:rPr lang="ja-JP" altLang="en-US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charset="0"/>
              </a:rPr>
              <a:t>取組み内容</a:t>
            </a:r>
            <a:r>
              <a:rPr lang="ja-JP" altLang="en-US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charset="0"/>
              </a:rPr>
              <a:t>の構想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E4233DB-14FB-45BB-760F-BEAC7E09CA74}"/>
              </a:ext>
            </a:extLst>
          </p:cNvPr>
          <p:cNvSpPr/>
          <p:nvPr/>
        </p:nvSpPr>
        <p:spPr bwMode="gray">
          <a:xfrm>
            <a:off x="409801" y="5200837"/>
            <a:ext cx="9086399" cy="308697"/>
          </a:xfrm>
          <a:prstGeom prst="rect">
            <a:avLst/>
          </a:prstGeom>
          <a:solidFill>
            <a:schemeClr val="bg1">
              <a:lumMod val="50000"/>
            </a:scheme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0"/>
              </a:spcBef>
              <a:spcAft>
                <a:spcPts val="300"/>
              </a:spcAft>
              <a:defRPr/>
            </a:pPr>
            <a:r>
              <a:rPr lang="ja-JP" altLang="en-US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charset="0"/>
              </a:rPr>
              <a:t>課題／期待する支援内容及び専門家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53F5CB9-D538-FE25-4135-B163350FA44F}"/>
              </a:ext>
            </a:extLst>
          </p:cNvPr>
          <p:cNvSpPr/>
          <p:nvPr/>
        </p:nvSpPr>
        <p:spPr>
          <a:xfrm>
            <a:off x="1514476" y="4176614"/>
            <a:ext cx="7981722" cy="9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その他、取組む事業内容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の特徴やポイント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があれば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記入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して下さい。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48F3753-1421-A6C9-E244-A80EAC7331CE}"/>
              </a:ext>
            </a:extLst>
          </p:cNvPr>
          <p:cNvSpPr/>
          <p:nvPr/>
        </p:nvSpPr>
        <p:spPr>
          <a:xfrm>
            <a:off x="409800" y="5574909"/>
            <a:ext cx="9086400" cy="102445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Wingdings" panose="05000000000000000000" pitchFamily="2" charset="2"/>
              <a:buChar char="l"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地域くらしサービス拠点を形成するにあたっての課題、及びそれを解決するために期待する支援内容（助言を期待する専門家の想定 等）を記入してください。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A88ED1F-8324-0136-671F-6F963C0387F9}"/>
              </a:ext>
            </a:extLst>
          </p:cNvPr>
          <p:cNvSpPr/>
          <p:nvPr/>
        </p:nvSpPr>
        <p:spPr bwMode="gray">
          <a:xfrm>
            <a:off x="409802" y="1283090"/>
            <a:ext cx="1104674" cy="900000"/>
          </a:xfrm>
          <a:prstGeom prst="rect">
            <a:avLst/>
          </a:prstGeom>
          <a:solidFill>
            <a:schemeClr val="bg1">
              <a:lumMod val="50000"/>
            </a:scheme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0"/>
              </a:spcBef>
              <a:spcAft>
                <a:spcPts val="300"/>
              </a:spcAft>
              <a:defRPr/>
            </a:pPr>
            <a:r>
              <a:rPr lang="ja-JP" altLang="en-US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charset="0"/>
              </a:rPr>
              <a:t>導入機能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C772774-F074-E045-86C4-79DAB4B16525}"/>
              </a:ext>
            </a:extLst>
          </p:cNvPr>
          <p:cNvSpPr/>
          <p:nvPr/>
        </p:nvSpPr>
        <p:spPr>
          <a:xfrm>
            <a:off x="1514476" y="1283090"/>
            <a:ext cx="7981722" cy="9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地域くらしサービス拠点に統合する機能（核となる機能及び集約する機能）について、既存の提供形態（機能及び提供主体）と形成後を記入して下さい。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FC7F2E4-CC1C-8AF8-7E36-471A32AAEB23}"/>
              </a:ext>
            </a:extLst>
          </p:cNvPr>
          <p:cNvSpPr/>
          <p:nvPr/>
        </p:nvSpPr>
        <p:spPr bwMode="gray">
          <a:xfrm>
            <a:off x="409802" y="2247598"/>
            <a:ext cx="1104674" cy="900000"/>
          </a:xfrm>
          <a:prstGeom prst="rect">
            <a:avLst/>
          </a:prstGeom>
          <a:solidFill>
            <a:schemeClr val="bg1">
              <a:lumMod val="50000"/>
            </a:scheme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0"/>
              </a:spcBef>
              <a:spcAft>
                <a:spcPts val="300"/>
              </a:spcAft>
              <a:defRPr/>
            </a:pPr>
            <a:r>
              <a:rPr lang="ja-JP" altLang="en-US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charset="0"/>
              </a:rPr>
              <a:t>座組の特徴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E46CBFF-BE64-A7E9-20B8-3097A6ED8FD3}"/>
              </a:ext>
            </a:extLst>
          </p:cNvPr>
          <p:cNvSpPr/>
          <p:nvPr/>
        </p:nvSpPr>
        <p:spPr>
          <a:xfrm>
            <a:off x="1514476" y="2247598"/>
            <a:ext cx="7981722" cy="9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地域くらしサービス拠点で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想定する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担い手について、官民連携した座組やその特徴を記入して下さい。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B8986956-E6FD-09C2-D1EE-A0FB80B79B96}"/>
              </a:ext>
            </a:extLst>
          </p:cNvPr>
          <p:cNvSpPr/>
          <p:nvPr/>
        </p:nvSpPr>
        <p:spPr bwMode="gray">
          <a:xfrm>
            <a:off x="409802" y="3212106"/>
            <a:ext cx="1104674" cy="900000"/>
          </a:xfrm>
          <a:prstGeom prst="rect">
            <a:avLst/>
          </a:prstGeom>
          <a:solidFill>
            <a:schemeClr val="bg1">
              <a:lumMod val="50000"/>
            </a:scheme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0"/>
              </a:spcBef>
              <a:spcAft>
                <a:spcPts val="300"/>
              </a:spcAft>
              <a:defRPr/>
            </a:pPr>
            <a:r>
              <a:rPr lang="ja-JP" altLang="en-US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charset="0"/>
              </a:rPr>
              <a:t>拠点の場所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4633153-BBB0-BB9B-3C15-FEB8CFE159F0}"/>
              </a:ext>
            </a:extLst>
          </p:cNvPr>
          <p:cNvSpPr/>
          <p:nvPr/>
        </p:nvSpPr>
        <p:spPr>
          <a:xfrm>
            <a:off x="1514476" y="3212106"/>
            <a:ext cx="7981722" cy="9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地域くらしサービス拠点の形成場所について、形成場所やその地域特性について記入して下さい。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（想定する整備場所がなければ、●●のような地域での実現を目指す等）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CCAEE590-67C9-62D2-5527-92D716F3D6F0}"/>
              </a:ext>
            </a:extLst>
          </p:cNvPr>
          <p:cNvSpPr/>
          <p:nvPr/>
        </p:nvSpPr>
        <p:spPr bwMode="gray">
          <a:xfrm>
            <a:off x="409800" y="4176614"/>
            <a:ext cx="1104674" cy="900000"/>
          </a:xfrm>
          <a:prstGeom prst="rect">
            <a:avLst/>
          </a:prstGeom>
          <a:solidFill>
            <a:schemeClr val="bg1">
              <a:lumMod val="50000"/>
            </a:schemeClr>
          </a:solidFill>
          <a:ln w="6350">
            <a:noFill/>
            <a:miter lim="800000"/>
            <a:headEnd/>
            <a:tailEnd/>
          </a:ln>
          <a:effectLst/>
        </p:spPr>
        <p:txBody>
          <a:bodyPr vert="horz" wrap="non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0"/>
              </a:spcBef>
              <a:spcAft>
                <a:spcPts val="300"/>
              </a:spcAft>
              <a:defRPr/>
            </a:pPr>
            <a:r>
              <a:rPr lang="ja-JP" altLang="en-US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charset="0"/>
              </a:rPr>
              <a:t>その他</a:t>
            </a: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8AABB1A8-45EB-5A90-7060-411645404F8E}"/>
              </a:ext>
            </a:extLst>
          </p:cNvPr>
          <p:cNvSpPr txBox="1">
            <a:spLocks/>
          </p:cNvSpPr>
          <p:nvPr/>
        </p:nvSpPr>
        <p:spPr>
          <a:xfrm>
            <a:off x="89377" y="0"/>
            <a:ext cx="9086400" cy="276225"/>
          </a:xfrm>
          <a:prstGeom prst="rect">
            <a:avLst/>
          </a:prstGeom>
        </p:spPr>
        <p:txBody>
          <a:bodyPr vert="horz" lIns="0" tIns="45720" rIns="91440" bIns="45720" rtlCol="0"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800" b="1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j-cs"/>
              </a:defRPr>
            </a:lvl1pPr>
          </a:lstStyle>
          <a:p>
            <a:r>
              <a:rPr lang="ja-JP" altLang="en-US" sz="1600" dirty="0"/>
              <a:t>「地域くらしサービス拠点形成モデル支援事業」</a:t>
            </a:r>
            <a:endParaRPr lang="en-US" altLang="ja-JP" sz="1600" dirty="0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F124F643-A1DC-2289-6284-DC33400FA1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050680"/>
              </p:ext>
            </p:extLst>
          </p:nvPr>
        </p:nvGraphicFramePr>
        <p:xfrm>
          <a:off x="5814873" y="241056"/>
          <a:ext cx="3681328" cy="4857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7765">
                  <a:extLst>
                    <a:ext uri="{9D8B030D-6E8A-4147-A177-3AD203B41FA5}">
                      <a16:colId xmlns:a16="http://schemas.microsoft.com/office/drawing/2014/main" val="1002267704"/>
                    </a:ext>
                  </a:extLst>
                </a:gridCol>
                <a:gridCol w="2453563">
                  <a:extLst>
                    <a:ext uri="{9D8B030D-6E8A-4147-A177-3AD203B41FA5}">
                      <a16:colId xmlns:a16="http://schemas.microsoft.com/office/drawing/2014/main" val="846133364"/>
                    </a:ext>
                  </a:extLst>
                </a:gridCol>
              </a:tblGrid>
              <a:tr h="48577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地方公共団体名</a:t>
                      </a:r>
                    </a:p>
                  </a:txBody>
                  <a:tcPr marL="36000" marR="36000" marT="36000" marB="3600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〇〇県〇〇市</a:t>
                      </a:r>
                    </a:p>
                  </a:txBody>
                  <a:tcPr marL="36000" marR="36000" marT="36000" marB="36000" anchor="ctr" anchorCtr="1"/>
                </a:tc>
                <a:extLst>
                  <a:ext uri="{0D108BD9-81ED-4DB2-BD59-A6C34878D82A}">
                    <a16:rowId xmlns:a16="http://schemas.microsoft.com/office/drawing/2014/main" val="4055203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50061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LEASENO" val="2011.08"/>
</p:tagLst>
</file>

<file path=ppt/theme/theme1.xml><?xml version="1.0" encoding="utf-8"?>
<a:theme xmlns:a="http://schemas.openxmlformats.org/drawingml/2006/main" name="P03_プレゼン_A4横_日本語版">
  <a:themeElements>
    <a:clrScheme name="MRI_color">
      <a:dk1>
        <a:srgbClr val="000000"/>
      </a:dk1>
      <a:lt1>
        <a:srgbClr val="FFFFFF"/>
      </a:lt1>
      <a:dk2>
        <a:srgbClr val="3E5E84"/>
      </a:dk2>
      <a:lt2>
        <a:srgbClr val="E9EDF3"/>
      </a:lt2>
      <a:accent1>
        <a:srgbClr val="96A8C0"/>
      </a:accent1>
      <a:accent2>
        <a:srgbClr val="8AB6C1"/>
      </a:accent2>
      <a:accent3>
        <a:srgbClr val="89B8AA"/>
      </a:accent3>
      <a:accent4>
        <a:srgbClr val="A89FBC"/>
      </a:accent4>
      <a:accent5>
        <a:srgbClr val="C89E28"/>
      </a:accent5>
      <a:accent6>
        <a:srgbClr val="A92C1D"/>
      </a:accent6>
      <a:hlink>
        <a:srgbClr val="3E5E84"/>
      </a:hlink>
      <a:folHlink>
        <a:srgbClr val="D2E8BD"/>
      </a:folHlink>
    </a:clrScheme>
    <a:fontScheme name="ユーザー定義 6">
      <a:majorFont>
        <a:latin typeface="Arial Black"/>
        <a:ea typeface="メイリオ"/>
        <a:cs typeface=""/>
      </a:majorFont>
      <a:minorFont>
        <a:latin typeface="Arial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>
            <a:lumMod val="40000"/>
            <a:lumOff val="60000"/>
          </a:schemeClr>
        </a:solidFill>
        <a:ln w="9525">
          <a:solidFill>
            <a:schemeClr val="tx1"/>
          </a:solidFill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 sz="1400" dirty="0">
            <a:solidFill>
              <a:schemeClr val="tx1"/>
            </a:solidFill>
            <a:latin typeface="Meiryo UI" panose="020B0604030504040204" pitchFamily="50" charset="-128"/>
            <a:ea typeface="Meiryo UI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  <a:ln>
          <a:noFill/>
        </a:ln>
      </a:spPr>
      <a:bodyPr wrap="none" lIns="0" tIns="0" rIns="0" bIns="0" rtlCol="0">
        <a:spAutoFit/>
      </a:bodyPr>
      <a:lstStyle>
        <a:defPPr algn="ctr">
          <a:defRPr kumimoji="1" sz="2000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RI format.potx" id="{C3454FB9-42DE-461A-9B40-283923641910}" vid="{135C0AAD-DB16-464A-8769-ED4F00FFB5B8}"/>
    </a:ext>
  </a:extLst>
</a:theme>
</file>

<file path=ppt/theme/theme2.xml><?xml version="1.0" encoding="utf-8"?>
<a:theme xmlns:a="http://schemas.openxmlformats.org/drawingml/2006/main" name="1_P03_プレゼン_A4横_日本語版">
  <a:themeElements>
    <a:clrScheme name="MRI_color">
      <a:dk1>
        <a:srgbClr val="000000"/>
      </a:dk1>
      <a:lt1>
        <a:srgbClr val="FFFFFF"/>
      </a:lt1>
      <a:dk2>
        <a:srgbClr val="3E5E84"/>
      </a:dk2>
      <a:lt2>
        <a:srgbClr val="E9EDF3"/>
      </a:lt2>
      <a:accent1>
        <a:srgbClr val="96A8C0"/>
      </a:accent1>
      <a:accent2>
        <a:srgbClr val="8AB6C1"/>
      </a:accent2>
      <a:accent3>
        <a:srgbClr val="89B8AA"/>
      </a:accent3>
      <a:accent4>
        <a:srgbClr val="A89FBC"/>
      </a:accent4>
      <a:accent5>
        <a:srgbClr val="C89E28"/>
      </a:accent5>
      <a:accent6>
        <a:srgbClr val="A92C1D"/>
      </a:accent6>
      <a:hlink>
        <a:srgbClr val="3E5E84"/>
      </a:hlink>
      <a:folHlink>
        <a:srgbClr val="D2E8BD"/>
      </a:folHlink>
    </a:clrScheme>
    <a:fontScheme name="ユーザー定義 6">
      <a:majorFont>
        <a:latin typeface="Arial Black"/>
        <a:ea typeface="メイリオ"/>
        <a:cs typeface=""/>
      </a:majorFont>
      <a:minorFont>
        <a:latin typeface="Arial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>
            <a:lumMod val="40000"/>
            <a:lumOff val="60000"/>
          </a:schemeClr>
        </a:solidFill>
        <a:ln w="9525">
          <a:solidFill>
            <a:schemeClr val="tx1"/>
          </a:solidFill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 sz="1400" dirty="0">
            <a:solidFill>
              <a:schemeClr val="tx1"/>
            </a:solidFill>
            <a:latin typeface="Meiryo UI" panose="020B0604030504040204" pitchFamily="50" charset="-128"/>
            <a:ea typeface="Meiryo UI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noFill/>
        </a:ln>
      </a:spPr>
      <a:bodyPr wrap="none" lIns="0" tIns="0" rIns="0" bIns="0" rtlCol="0">
        <a:spAutoFit/>
      </a:bodyPr>
      <a:lstStyle>
        <a:defPPr algn="ctr">
          <a:defRPr kumimoji="1" sz="2000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RI format.potx" id="{C3454FB9-42DE-461A-9B40-283923641910}" vid="{135C0AAD-DB16-464A-8769-ED4F00FFB5B8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37580B0A9F5CED46BFC91AC7F9770004" ma:contentTypeVersion="12" ma:contentTypeDescription="新しいドキュメントを作成します。" ma:contentTypeScope="" ma:versionID="5187097cd000e1015fa9eef5958c9cba">
  <xsd:schema xmlns:xsd="http://www.w3.org/2001/XMLSchema" xmlns:xs="http://www.w3.org/2001/XMLSchema" xmlns:p="http://schemas.microsoft.com/office/2006/metadata/properties" xmlns:ns2="ea983df8-ce24-4a39-821d-507a1dfaff21" xmlns:ns3="b3614553-897b-45df-b493-229462541fd9" targetNamespace="http://schemas.microsoft.com/office/2006/metadata/properties" ma:root="true" ma:fieldsID="d60a2930e3afcf6727e0e454ef235c28" ns2:_="" ns3:_="">
    <xsd:import namespace="ea983df8-ce24-4a39-821d-507a1dfaff21"/>
    <xsd:import namespace="b3614553-897b-45df-b493-229462541f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983df8-ce24-4a39-821d-507a1dfaff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614553-897b-45df-b493-229462541fd9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af6b9627-5238-41d8-8c1d-8dab1c218a1d}" ma:internalName="TaxCatchAll" ma:showField="CatchAllData" ma:web="b3614553-897b-45df-b493-229462541fd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a983df8-ce24-4a39-821d-507a1dfaff21">
      <Terms xmlns="http://schemas.microsoft.com/office/infopath/2007/PartnerControls"/>
    </lcf76f155ced4ddcb4097134ff3c332f>
    <TaxCatchAll xmlns="b3614553-897b-45df-b493-229462541fd9" xsi:nil="true"/>
  </documentManagement>
</p:properties>
</file>

<file path=customXml/itemProps1.xml><?xml version="1.0" encoding="utf-8"?>
<ds:datastoreItem xmlns:ds="http://schemas.openxmlformats.org/officeDocument/2006/customXml" ds:itemID="{0F3A61FE-04E9-47B8-ACC5-0D6CD1C57D3B}"/>
</file>

<file path=customXml/itemProps2.xml><?xml version="1.0" encoding="utf-8"?>
<ds:datastoreItem xmlns:ds="http://schemas.openxmlformats.org/officeDocument/2006/customXml" ds:itemID="{18F6F626-6371-40D0-9983-9E771A8C52B2}"/>
</file>

<file path=customXml/itemProps3.xml><?xml version="1.0" encoding="utf-8"?>
<ds:datastoreItem xmlns:ds="http://schemas.openxmlformats.org/officeDocument/2006/customXml" ds:itemID="{38B5BA04-DF3D-490A-BCDD-51EAE83F3A14}"/>
</file>

<file path=docMetadata/LabelInfo.xml><?xml version="1.0" encoding="utf-8"?>
<clbl:labelList xmlns:clbl="http://schemas.microsoft.com/office/2020/mipLabelMetadata">
  <clbl:label id="{4eb78b00-fe20-43c1-9144-a35b64c10272}" enabled="0" method="" siteId="{4eb78b00-fe20-43c1-9144-a35b64c1027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テンプレート</Template>
  <TotalTime>0</TotalTime>
  <Words>491</Words>
  <Application>Microsoft Office PowerPoint</Application>
  <PresentationFormat>A4 210 x 297 mm</PresentationFormat>
  <Paragraphs>54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Meiryo UI</vt:lpstr>
      <vt:lpstr>ＭＳ Ｐゴシック</vt:lpstr>
      <vt:lpstr>Arial</vt:lpstr>
      <vt:lpstr>Calibri</vt:lpstr>
      <vt:lpstr>Wingdings</vt:lpstr>
      <vt:lpstr>P03_プレゼン_A4横_日本語版</vt:lpstr>
      <vt:lpstr>1_P03_プレゼン_A4横_日本語版</vt:lpstr>
      <vt:lpstr>申請様式２　事業内容</vt:lpstr>
      <vt:lpstr>申請様式②　事業内容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2026-06-12T09:27:06Z</dcterms:created>
  <dcterms:modified xsi:type="dcterms:W3CDTF">2026-06-12T09:27:16Z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0x01010037580B0A9F5CED46BFC91AC7F9770004</vt:lpwstr>
  </property>
</Properties>
</file>