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4"/>
    <p:sldMasterId id="2147483668" r:id="rId5"/>
  </p:sldMasterIdLst>
  <p:notesMasterIdLst>
    <p:notesMasterId r:id="rId8"/>
  </p:notesMasterIdLst>
  <p:sldIdLst>
    <p:sldId id="2147309721" r:id="rId6"/>
    <p:sldId id="2147309739" r:id="rId7"/>
  </p:sldIdLst>
  <p:sldSz cx="9906000" cy="6858000" type="A4"/>
  <p:notesSz cx="6807200" cy="9939338"/>
  <p:custDataLst>
    <p:tags r:id="rId9"/>
  </p:custDataLst>
  <p:defaultTextStyle>
    <a:defPPr>
      <a:defRPr lang="ja-JP"/>
    </a:defPPr>
    <a:lvl1pPr marL="0" algn="l" defTabSz="914400" rtl="0" eaLnBrk="1" latinLnBrk="0" hangingPunct="1">
      <a:defRPr kumimoji="1" lang="ja-JP" altLang="en-US" sz="14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27" userDrawn="1">
          <p15:clr>
            <a:srgbClr val="A4A3A4"/>
          </p15:clr>
        </p15:guide>
        <p15:guide id="2" pos="3097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B036017-6367-F769-58A8-4A0F308925E1}" name="IUU 三宅 真由佳" initials="真三" userId="S::mayuka_miyake@mri.co.jp::e13f0deb-cf6f-4b6b-b7a0-0d2f697a5967" providerId="AD"/>
  <p188:author id="{A458A040-D7DE-2A71-A8D3-1D43C4D8E2FF}" name="PCA 中條 覚" initials="P中覚" userId="S::snakajo@mri.co.jp::786d58ce-58ce-41c6-ba95-44e08f2b316c" providerId="AD"/>
  <p188:author id="{6666D1DC-565C-7277-E6BD-B920FDAF5ECB}" name="SRU 内田 航" initials="S内航" userId="S::wataru_uchida@mri.co.jp::2b43c013-f712-44b7-9d98-cf7e3fd65537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U 宮崎 文平" initials="N宮文" lastIdx="2" clrIdx="0">
    <p:extLst>
      <p:ext uri="{19B8F6BF-5375-455C-9EA6-DF929625EA0E}">
        <p15:presenceInfo xmlns:p15="http://schemas.microsoft.com/office/powerpoint/2012/main" userId="S::bumiyaza@mri.co.jp::de052013-9bed-4644-946f-6ad7f52062a9" providerId="AD"/>
      </p:ext>
    </p:extLst>
  </p:cmAuthor>
  <p:cmAuthor id="2" name="松下 文哉" initials="松下" lastIdx="1" clrIdx="1">
    <p:extLst>
      <p:ext uri="{19B8F6BF-5375-455C-9EA6-DF929625EA0E}">
        <p15:presenceInfo xmlns:p15="http://schemas.microsoft.com/office/powerpoint/2012/main" userId="21b514f5ee1aecd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FFCC99"/>
    <a:srgbClr val="FCFED2"/>
    <a:srgbClr val="D4DEEB"/>
    <a:srgbClr val="FFC400"/>
    <a:srgbClr val="44546A"/>
    <a:srgbClr val="BFBFBF"/>
    <a:srgbClr val="F6CECA"/>
    <a:srgbClr val="3C82F5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AD6471-6EA1-4908-84DB-2A522AB5D4C5}" v="4" dt="2026-06-12T08:13:46.2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中間スタイル 1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E9639D4-E3E2-4D34-9284-5A2195B3D0D7}" styleName="スタイル (淡色)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淡色スタイル 2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E25E649-3F16-4E02-A733-19D2CDBF48F0}" styleName="中間スタイル 3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スタイル (中間)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スタイル (淡色)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30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042" y="82"/>
      </p:cViewPr>
      <p:guideLst>
        <p:guide orient="horz" pos="2727"/>
        <p:guide pos="309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戸越 和幸(TOGOE Kazuyuki)" userId="43fd12ac-bf2c-4967-b3d6-e6793d4f893a" providerId="ADAL" clId="{5F308232-A450-490F-8DF0-EE3E51D1BA67}"/>
    <pc:docChg chg="custSel addSld delSld modSld">
      <pc:chgData name="戸越 和幸(TOGOE Kazuyuki)" userId="43fd12ac-bf2c-4967-b3d6-e6793d4f893a" providerId="ADAL" clId="{5F308232-A450-490F-8DF0-EE3E51D1BA67}" dt="2026-06-12T08:17:03.670" v="148"/>
      <pc:docMkLst>
        <pc:docMk/>
      </pc:docMkLst>
      <pc:sldChg chg="delSp modSp mod">
        <pc:chgData name="戸越 和幸(TOGOE Kazuyuki)" userId="43fd12ac-bf2c-4967-b3d6-e6793d4f893a" providerId="ADAL" clId="{5F308232-A450-490F-8DF0-EE3E51D1BA67}" dt="2026-06-12T08:14:25.323" v="100" actId="20577"/>
        <pc:sldMkLst>
          <pc:docMk/>
          <pc:sldMk cId="1295721191" sldId="2147309721"/>
        </pc:sldMkLst>
        <pc:spChg chg="mod">
          <ac:chgData name="戸越 和幸(TOGOE Kazuyuki)" userId="43fd12ac-bf2c-4967-b3d6-e6793d4f893a" providerId="ADAL" clId="{5F308232-A450-490F-8DF0-EE3E51D1BA67}" dt="2026-06-12T08:14:25.323" v="100" actId="20577"/>
          <ac:spMkLst>
            <pc:docMk/>
            <pc:sldMk cId="1295721191" sldId="2147309721"/>
            <ac:spMk id="5" creationId="{4F876E53-5BBA-9E1A-29A2-11FF6EE55A43}"/>
          </ac:spMkLst>
        </pc:spChg>
        <pc:spChg chg="mod">
          <ac:chgData name="戸越 和幸(TOGOE Kazuyuki)" userId="43fd12ac-bf2c-4967-b3d6-e6793d4f893a" providerId="ADAL" clId="{5F308232-A450-490F-8DF0-EE3E51D1BA67}" dt="2026-06-12T08:12:10.584" v="20" actId="1076"/>
          <ac:spMkLst>
            <pc:docMk/>
            <pc:sldMk cId="1295721191" sldId="2147309721"/>
            <ac:spMk id="8" creationId="{32C92747-FB13-7237-E55B-BFFD51F0190D}"/>
          </ac:spMkLst>
        </pc:spChg>
        <pc:spChg chg="mod">
          <ac:chgData name="戸越 和幸(TOGOE Kazuyuki)" userId="43fd12ac-bf2c-4967-b3d6-e6793d4f893a" providerId="ADAL" clId="{5F308232-A450-490F-8DF0-EE3E51D1BA67}" dt="2026-06-12T08:09:37.454" v="1" actId="3064"/>
          <ac:spMkLst>
            <pc:docMk/>
            <pc:sldMk cId="1295721191" sldId="2147309721"/>
            <ac:spMk id="9" creationId="{2374E23F-E926-4897-4E03-5917A53BA936}"/>
          </ac:spMkLst>
        </pc:spChg>
        <pc:spChg chg="del">
          <ac:chgData name="戸越 和幸(TOGOE Kazuyuki)" userId="43fd12ac-bf2c-4967-b3d6-e6793d4f893a" providerId="ADAL" clId="{5F308232-A450-490F-8DF0-EE3E51D1BA67}" dt="2026-06-12T08:10:19.554" v="7" actId="478"/>
          <ac:spMkLst>
            <pc:docMk/>
            <pc:sldMk cId="1295721191" sldId="2147309721"/>
            <ac:spMk id="10" creationId="{EF5D4F97-C9F6-BA17-2306-E83A3745FFCE}"/>
          </ac:spMkLst>
        </pc:spChg>
        <pc:spChg chg="del">
          <ac:chgData name="戸越 和幸(TOGOE Kazuyuki)" userId="43fd12ac-bf2c-4967-b3d6-e6793d4f893a" providerId="ADAL" clId="{5F308232-A450-490F-8DF0-EE3E51D1BA67}" dt="2026-06-12T08:10:21.615" v="8" actId="478"/>
          <ac:spMkLst>
            <pc:docMk/>
            <pc:sldMk cId="1295721191" sldId="2147309721"/>
            <ac:spMk id="11" creationId="{45D843C2-2629-C958-211D-54D9B3E039E4}"/>
          </ac:spMkLst>
        </pc:spChg>
        <pc:spChg chg="mod">
          <ac:chgData name="戸越 和幸(TOGOE Kazuyuki)" userId="43fd12ac-bf2c-4967-b3d6-e6793d4f893a" providerId="ADAL" clId="{5F308232-A450-490F-8DF0-EE3E51D1BA67}" dt="2026-06-12T08:14:04.328" v="99" actId="20577"/>
          <ac:spMkLst>
            <pc:docMk/>
            <pc:sldMk cId="1295721191" sldId="2147309721"/>
            <ac:spMk id="12" creationId="{825B2892-1D30-2888-E4DE-8C19D7E2B1BA}"/>
          </ac:spMkLst>
        </pc:spChg>
        <pc:spChg chg="mod">
          <ac:chgData name="戸越 和幸(TOGOE Kazuyuki)" userId="43fd12ac-bf2c-4967-b3d6-e6793d4f893a" providerId="ADAL" clId="{5F308232-A450-490F-8DF0-EE3E51D1BA67}" dt="2026-06-12T08:11:57.598" v="17" actId="14100"/>
          <ac:spMkLst>
            <pc:docMk/>
            <pc:sldMk cId="1295721191" sldId="2147309721"/>
            <ac:spMk id="14" creationId="{312AEB22-4973-7B5A-C0B4-D2E99F837BB8}"/>
          </ac:spMkLst>
        </pc:spChg>
      </pc:sldChg>
      <pc:sldChg chg="addSp modSp mod">
        <pc:chgData name="戸越 和幸(TOGOE Kazuyuki)" userId="43fd12ac-bf2c-4967-b3d6-e6793d4f893a" providerId="ADAL" clId="{5F308232-A450-490F-8DF0-EE3E51D1BA67}" dt="2026-06-12T08:17:03.670" v="148"/>
        <pc:sldMkLst>
          <pc:docMk/>
          <pc:sldMk cId="775006160" sldId="2147309739"/>
        </pc:sldMkLst>
        <pc:spChg chg="mod">
          <ac:chgData name="戸越 和幸(TOGOE Kazuyuki)" userId="43fd12ac-bf2c-4967-b3d6-e6793d4f893a" providerId="ADAL" clId="{5F308232-A450-490F-8DF0-EE3E51D1BA67}" dt="2026-06-12T08:14:59.436" v="102" actId="207"/>
          <ac:spMkLst>
            <pc:docMk/>
            <pc:sldMk cId="775006160" sldId="2147309739"/>
            <ac:spMk id="5" creationId="{A53F5CB9-D538-FE25-4135-B163350FA44F}"/>
          </ac:spMkLst>
        </pc:spChg>
        <pc:spChg chg="mod">
          <ac:chgData name="戸越 和幸(TOGOE Kazuyuki)" userId="43fd12ac-bf2c-4967-b3d6-e6793d4f893a" providerId="ADAL" clId="{5F308232-A450-490F-8DF0-EE3E51D1BA67}" dt="2026-06-12T08:14:59.436" v="102" actId="207"/>
          <ac:spMkLst>
            <pc:docMk/>
            <pc:sldMk cId="775006160" sldId="2147309739"/>
            <ac:spMk id="9" creationId="{1C772774-F074-E045-86C4-79DAB4B16525}"/>
          </ac:spMkLst>
        </pc:spChg>
        <pc:spChg chg="mod">
          <ac:chgData name="戸越 和幸(TOGOE Kazuyuki)" userId="43fd12ac-bf2c-4967-b3d6-e6793d4f893a" providerId="ADAL" clId="{5F308232-A450-490F-8DF0-EE3E51D1BA67}" dt="2026-06-12T08:14:59.436" v="102" actId="207"/>
          <ac:spMkLst>
            <pc:docMk/>
            <pc:sldMk cId="775006160" sldId="2147309739"/>
            <ac:spMk id="10" creationId="{148F3753-1421-A6C9-E244-A80EAC7331CE}"/>
          </ac:spMkLst>
        </pc:spChg>
        <pc:spChg chg="mod">
          <ac:chgData name="戸越 和幸(TOGOE Kazuyuki)" userId="43fd12ac-bf2c-4967-b3d6-e6793d4f893a" providerId="ADAL" clId="{5F308232-A450-490F-8DF0-EE3E51D1BA67}" dt="2026-06-12T08:14:59.436" v="102" actId="207"/>
          <ac:spMkLst>
            <pc:docMk/>
            <pc:sldMk cId="775006160" sldId="2147309739"/>
            <ac:spMk id="12" creationId="{1E46CBFF-BE64-A7E9-20B8-3097A6ED8FD3}"/>
          </ac:spMkLst>
        </pc:spChg>
        <pc:spChg chg="mod">
          <ac:chgData name="戸越 和幸(TOGOE Kazuyuki)" userId="43fd12ac-bf2c-4967-b3d6-e6793d4f893a" providerId="ADAL" clId="{5F308232-A450-490F-8DF0-EE3E51D1BA67}" dt="2026-06-12T08:14:59.436" v="102" actId="207"/>
          <ac:spMkLst>
            <pc:docMk/>
            <pc:sldMk cId="775006160" sldId="2147309739"/>
            <ac:spMk id="14" creationId="{94633153-BBB0-BB9B-3C15-FEB8CFE159F0}"/>
          </ac:spMkLst>
        </pc:spChg>
        <pc:graphicFrameChg chg="add mod">
          <ac:chgData name="戸越 和幸(TOGOE Kazuyuki)" userId="43fd12ac-bf2c-4967-b3d6-e6793d4f893a" providerId="ADAL" clId="{5F308232-A450-490F-8DF0-EE3E51D1BA67}" dt="2026-06-12T08:17:03.670" v="148"/>
          <ac:graphicFrameMkLst>
            <pc:docMk/>
            <pc:sldMk cId="775006160" sldId="2147309739"/>
            <ac:graphicFrameMk id="4" creationId="{F124F643-A1DC-2289-6284-DC33400FA127}"/>
          </ac:graphicFrameMkLst>
        </pc:graphicFrameChg>
      </pc:sldChg>
      <pc:sldChg chg="modSp add del mod">
        <pc:chgData name="戸越 和幸(TOGOE Kazuyuki)" userId="43fd12ac-bf2c-4967-b3d6-e6793d4f893a" providerId="ADAL" clId="{5F308232-A450-490F-8DF0-EE3E51D1BA67}" dt="2026-06-12T08:16:40.715" v="147" actId="47"/>
        <pc:sldMkLst>
          <pc:docMk/>
          <pc:sldMk cId="1108397125" sldId="2147309740"/>
        </pc:sldMkLst>
        <pc:spChg chg="mod">
          <ac:chgData name="戸越 和幸(TOGOE Kazuyuki)" userId="43fd12ac-bf2c-4967-b3d6-e6793d4f893a" providerId="ADAL" clId="{5F308232-A450-490F-8DF0-EE3E51D1BA67}" dt="2026-06-12T08:16:11.397" v="145" actId="207"/>
          <ac:spMkLst>
            <pc:docMk/>
            <pc:sldMk cId="1108397125" sldId="2147309740"/>
            <ac:spMk id="2" creationId="{9996BC49-5554-BFEC-7B60-DEF8A5C1103D}"/>
          </ac:spMkLst>
        </pc:spChg>
      </pc:sldChg>
      <pc:sldChg chg="modSp add del">
        <pc:chgData name="戸越 和幸(TOGOE Kazuyuki)" userId="43fd12ac-bf2c-4967-b3d6-e6793d4f893a" providerId="ADAL" clId="{5F308232-A450-490F-8DF0-EE3E51D1BA67}" dt="2026-06-12T08:16:40.715" v="147" actId="47"/>
        <pc:sldMkLst>
          <pc:docMk/>
          <pc:sldMk cId="4199640241" sldId="2147309741"/>
        </pc:sldMkLst>
        <pc:spChg chg="mod">
          <ac:chgData name="戸越 和幸(TOGOE Kazuyuki)" userId="43fd12ac-bf2c-4967-b3d6-e6793d4f893a" providerId="ADAL" clId="{5F308232-A450-490F-8DF0-EE3E51D1BA67}" dt="2026-06-12T08:16:18.404" v="146"/>
          <ac:spMkLst>
            <pc:docMk/>
            <pc:sldMk cId="4199640241" sldId="2147309741"/>
            <ac:spMk id="2" creationId="{7D2A8339-87C3-C8AE-A636-260DC14CF64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787" cy="496967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1"/>
            <a:ext cx="2949787" cy="496967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fld id="{BBCB79B4-05FB-4B0B-8453-BAA7C54A2588}" type="datetimeFigureOut">
              <a:rPr kumimoji="1" lang="ja-JP" altLang="en-US" smtClean="0"/>
              <a:pPr/>
              <a:t>2026/6/12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712788" y="746125"/>
            <a:ext cx="5381625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6" rIns="91432" bIns="45716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vert="horz" lIns="91432" tIns="45716" rIns="91432" bIns="45716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6967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6967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06C884F1-D850-4AA6-8CF2-7534F1A7E3C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9444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410400" y="2781300"/>
            <a:ext cx="9086400" cy="647700"/>
          </a:xfrm>
          <a:noFill/>
          <a:effectLst/>
        </p:spPr>
        <p:txBody>
          <a:bodyPr anchor="ctr">
            <a:normAutofit/>
          </a:bodyPr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410400" y="3571200"/>
            <a:ext cx="9086400" cy="307777"/>
          </a:xfrm>
        </p:spPr>
        <p:txBody>
          <a:bodyPr/>
          <a:lstStyle>
            <a:lvl1pPr marL="0" indent="0" algn="l">
              <a:buNone/>
              <a:defRPr sz="2000" b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マスタ－ サブタイトルの書式設定</a:t>
            </a:r>
          </a:p>
        </p:txBody>
      </p:sp>
      <p:sp>
        <p:nvSpPr>
          <p:cNvPr id="4" name="Line 4"/>
          <p:cNvSpPr>
            <a:spLocks noChangeShapeType="1"/>
          </p:cNvSpPr>
          <p:nvPr userDrawn="1"/>
        </p:nvSpPr>
        <p:spPr bwMode="gray">
          <a:xfrm>
            <a:off x="410400" y="3443288"/>
            <a:ext cx="9086400" cy="0"/>
          </a:xfrm>
          <a:prstGeom prst="line">
            <a:avLst/>
          </a:prstGeom>
          <a:noFill/>
          <a:ln w="38100">
            <a:solidFill>
              <a:srgbClr val="ACACA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57438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ge_num"/>
          <p:cNvSpPr txBox="1"/>
          <p:nvPr userDrawn="1"/>
        </p:nvSpPr>
        <p:spPr>
          <a:xfrm>
            <a:off x="4706874" y="6596126"/>
            <a:ext cx="468376" cy="258826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ja-JP"/>
            </a:defPPr>
            <a:lvl1pPr lvl="0" algn="ctr" fontAlgn="base">
              <a:spcBef>
                <a:spcPct val="0"/>
              </a:spcBef>
              <a:spcAft>
                <a:spcPct val="0"/>
              </a:spcAft>
              <a:buFontTx/>
              <a:buNone/>
              <a:defRPr sz="1200" baseline="0"/>
            </a:lvl1pPr>
            <a:lvl2pPr algn="ctr" fontAlgn="b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1400">
                <a:latin typeface="ＭＳ Ｐゴシック" charset="-128"/>
                <a:ea typeface="ＭＳ Ｐゴシック" charset="-128"/>
              </a:defRPr>
            </a:lvl2pPr>
            <a:lvl3pPr algn="ctr" fontAlgn="b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1400">
                <a:latin typeface="ＭＳ Ｐゴシック" charset="-128"/>
                <a:ea typeface="ＭＳ Ｐゴシック" charset="-128"/>
              </a:defRPr>
            </a:lvl3pPr>
            <a:lvl4pPr algn="ctr" fontAlgn="b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1400">
                <a:latin typeface="ＭＳ Ｐゴシック" charset="-128"/>
                <a:ea typeface="ＭＳ Ｐゴシック" charset="-128"/>
              </a:defRPr>
            </a:lvl4pPr>
            <a:lvl5pPr algn="ctr" fontAlgn="b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1400">
                <a:latin typeface="ＭＳ Ｐゴシック" charset="-128"/>
                <a:ea typeface="ＭＳ Ｐゴシック" charset="-128"/>
              </a:defRPr>
            </a:lvl5pPr>
            <a:lvl6pPr>
              <a:defRPr sz="1400">
                <a:latin typeface="ＭＳ Ｐゴシック" charset="-128"/>
                <a:ea typeface="ＭＳ Ｐゴシック" charset="-128"/>
              </a:defRPr>
            </a:lvl6pPr>
            <a:lvl7pPr>
              <a:defRPr sz="1400">
                <a:latin typeface="ＭＳ Ｐゴシック" charset="-128"/>
                <a:ea typeface="ＭＳ Ｐゴシック" charset="-128"/>
              </a:defRPr>
            </a:lvl7pPr>
            <a:lvl8pPr>
              <a:defRPr sz="1400">
                <a:latin typeface="ＭＳ Ｐゴシック" charset="-128"/>
                <a:ea typeface="ＭＳ Ｐゴシック" charset="-128"/>
              </a:defRPr>
            </a:lvl8pPr>
            <a:lvl9pPr>
              <a:defRPr sz="1400">
                <a:latin typeface="ＭＳ Ｐゴシック" charset="-128"/>
                <a:ea typeface="ＭＳ Ｐゴシック" charset="-128"/>
              </a:defRPr>
            </a:lvl9pPr>
          </a:lstStyle>
          <a:p>
            <a:pPr lvl="0"/>
            <a:fld id="{AB47E478-DBB3-43BC-A738-41880CA68C90}" type="slidenum">
              <a:rPr lang="ja-JP" altLang="en-US" smtClean="0">
                <a:sym typeface="Arial"/>
              </a:rPr>
              <a:pPr lvl="0"/>
              <a:t>‹#›</a:t>
            </a:fld>
            <a:endParaRPr lang="ja-JP" altLang="en-US"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12140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10400" y="333375"/>
            <a:ext cx="9086400" cy="485775"/>
          </a:xfrm>
        </p:spPr>
        <p:txBody>
          <a:bodyPr lIns="0" anchor="ctr">
            <a:noAutofit/>
          </a:bodyPr>
          <a:lstStyle>
            <a:lvl1pPr>
              <a:defRPr sz="28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7" name="title_line"/>
          <p:cNvSpPr>
            <a:spLocks noChangeShapeType="1"/>
          </p:cNvSpPr>
          <p:nvPr/>
        </p:nvSpPr>
        <p:spPr bwMode="gray">
          <a:xfrm>
            <a:off x="410400" y="819150"/>
            <a:ext cx="9086400" cy="1588"/>
          </a:xfrm>
          <a:prstGeom prst="line">
            <a:avLst/>
          </a:prstGeom>
          <a:noFill/>
          <a:ln w="12700">
            <a:solidFill>
              <a:srgbClr val="ACACA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lvl="0" algn="ctr" fontAlgn="b">
              <a:spcBef>
                <a:spcPct val="0"/>
              </a:spcBef>
              <a:spcAft>
                <a:spcPct val="0"/>
              </a:spcAft>
              <a:buFont typeface="Wingdings" pitchFamily="2" charset="2"/>
            </a:pPr>
            <a:endParaRPr lang="ja-JP" altLang="en-US" sz="1400">
              <a:latin typeface="ＭＳ Ｐゴシック" charset="-128"/>
              <a:ea typeface="ＭＳ Ｐゴシック" charset="-128"/>
            </a:endParaRPr>
          </a:p>
        </p:txBody>
      </p:sp>
      <p:sp>
        <p:nvSpPr>
          <p:cNvPr id="8" name="Page_num"/>
          <p:cNvSpPr txBox="1"/>
          <p:nvPr/>
        </p:nvSpPr>
        <p:spPr>
          <a:xfrm>
            <a:off x="4706874" y="6596126"/>
            <a:ext cx="468376" cy="258826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ja-JP"/>
            </a:defPPr>
            <a:lvl1pPr algn="ctr" fontAlgn="base">
              <a:spcBef>
                <a:spcPct val="0"/>
              </a:spcBef>
              <a:spcAft>
                <a:spcPct val="0"/>
              </a:spcAft>
              <a:buFontTx/>
              <a:buNone/>
              <a:defRPr sz="1200">
                <a:latin typeface="Arial" charset="0"/>
                <a:ea typeface="ＭＳ Ｐゴシック" charset="-128"/>
              </a:defRPr>
            </a:lvl1pPr>
            <a:lvl2pPr algn="ctr" fontAlgn="b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1400">
                <a:latin typeface="ＭＳ Ｐゴシック" charset="-128"/>
                <a:ea typeface="ＭＳ Ｐゴシック" charset="-128"/>
              </a:defRPr>
            </a:lvl2pPr>
            <a:lvl3pPr algn="ctr" fontAlgn="b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1400">
                <a:latin typeface="ＭＳ Ｐゴシック" charset="-128"/>
                <a:ea typeface="ＭＳ Ｐゴシック" charset="-128"/>
              </a:defRPr>
            </a:lvl3pPr>
            <a:lvl4pPr algn="ctr" fontAlgn="b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1400">
                <a:latin typeface="ＭＳ Ｐゴシック" charset="-128"/>
                <a:ea typeface="ＭＳ Ｐゴシック" charset="-128"/>
              </a:defRPr>
            </a:lvl4pPr>
            <a:lvl5pPr algn="ctr" fontAlgn="b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1400">
                <a:latin typeface="ＭＳ Ｐゴシック" charset="-128"/>
                <a:ea typeface="ＭＳ Ｐゴシック" charset="-128"/>
              </a:defRPr>
            </a:lvl5pPr>
            <a:lvl6pPr>
              <a:defRPr sz="1400">
                <a:latin typeface="ＭＳ Ｐゴシック" charset="-128"/>
                <a:ea typeface="ＭＳ Ｐゴシック" charset="-128"/>
              </a:defRPr>
            </a:lvl6pPr>
            <a:lvl7pPr>
              <a:defRPr sz="1400">
                <a:latin typeface="ＭＳ Ｐゴシック" charset="-128"/>
                <a:ea typeface="ＭＳ Ｐゴシック" charset="-128"/>
              </a:defRPr>
            </a:lvl7pPr>
            <a:lvl8pPr>
              <a:defRPr sz="1400">
                <a:latin typeface="ＭＳ Ｐゴシック" charset="-128"/>
                <a:ea typeface="ＭＳ Ｐゴシック" charset="-128"/>
              </a:defRPr>
            </a:lvl8pPr>
            <a:lvl9pPr>
              <a:defRPr sz="1400">
                <a:latin typeface="ＭＳ Ｐゴシック" charset="-128"/>
                <a:ea typeface="ＭＳ Ｐゴシック" charset="-128"/>
              </a:defRPr>
            </a:lvl9pPr>
          </a:lstStyle>
          <a:p>
            <a:pPr lvl="0" algn="ctr"/>
            <a:fld id="{AB47E478-DBB3-43BC-A738-41880CA68C90}" type="slidenum">
              <a:rPr lang="ja-JP" altLang="en-US" sz="1200" baseline="0" smtClean="0">
                <a:latin typeface="+mn-lt"/>
                <a:ea typeface="+mn-ea"/>
                <a:sym typeface="Arial"/>
              </a:rPr>
              <a:pPr lvl="0" algn="ctr"/>
              <a:t>‹#›</a:t>
            </a:fld>
            <a:endParaRPr lang="ja-JP" altLang="en-US" sz="1200" baseline="0">
              <a:latin typeface="+mn-lt"/>
              <a:ea typeface="+mn-ea"/>
              <a:sym typeface="Arial"/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0"/>
          </p:nvPr>
        </p:nvSpPr>
        <p:spPr>
          <a:xfrm>
            <a:off x="410400" y="982800"/>
            <a:ext cx="9086400" cy="1515800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lang="ja-JP" altLang="en-US" dirty="0" smtClean="0"/>
            </a:lvl1pPr>
            <a:lvl2pPr>
              <a:defRPr lang="ja-JP" altLang="en-US" dirty="0" smtClean="0"/>
            </a:lvl2pPr>
            <a:lvl3pPr>
              <a:defRPr lang="ja-JP" altLang="en-US" dirty="0" smtClean="0"/>
            </a:lvl3pPr>
            <a:lvl4pPr>
              <a:defRPr lang="ja-JP" altLang="en-US" dirty="0" smtClean="0"/>
            </a:lvl4pPr>
            <a:lvl5pPr>
              <a:defRPr lang="ja-JP" altLang="en-US" dirty="0"/>
            </a:lvl5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3135765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10400" y="2782800"/>
            <a:ext cx="9086400" cy="648000"/>
          </a:xfrm>
        </p:spPr>
        <p:txBody>
          <a:bodyPr anchor="ctr">
            <a:normAutofit/>
          </a:bodyPr>
          <a:lstStyle>
            <a:lvl1pPr algn="ctr">
              <a:defRPr sz="2800" b="1" cap="none" baseline="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497600" y="4078800"/>
            <a:ext cx="6912000" cy="215444"/>
          </a:xfrm>
        </p:spPr>
        <p:txBody>
          <a:bodyPr anchor="t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7" name="nakah_line"/>
          <p:cNvSpPr>
            <a:spLocks noChangeShapeType="1"/>
          </p:cNvSpPr>
          <p:nvPr userDrawn="1"/>
        </p:nvSpPr>
        <p:spPr bwMode="gray">
          <a:xfrm>
            <a:off x="410400" y="3429000"/>
            <a:ext cx="9086400" cy="1588"/>
          </a:xfrm>
          <a:prstGeom prst="line">
            <a:avLst/>
          </a:prstGeom>
          <a:noFill/>
          <a:ln w="12700">
            <a:solidFill>
              <a:srgbClr val="ACACA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lvl="0"/>
            <a:endParaRPr lang="ja-JP" altLang="en-US"/>
          </a:p>
        </p:txBody>
      </p:sp>
      <p:sp>
        <p:nvSpPr>
          <p:cNvPr id="8" name="nakah_lineup"/>
          <p:cNvSpPr>
            <a:spLocks noChangeShapeType="1"/>
          </p:cNvSpPr>
          <p:nvPr/>
        </p:nvSpPr>
        <p:spPr bwMode="gray">
          <a:xfrm>
            <a:off x="410400" y="2781300"/>
            <a:ext cx="9086400" cy="0"/>
          </a:xfrm>
          <a:prstGeom prst="line">
            <a:avLst/>
          </a:prstGeom>
          <a:noFill/>
          <a:ln w="12700">
            <a:solidFill>
              <a:srgbClr val="ACACA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lvl="0"/>
            <a:endParaRPr lang="ja-JP" altLang="en-US"/>
          </a:p>
        </p:txBody>
      </p:sp>
      <p:sp>
        <p:nvSpPr>
          <p:cNvPr id="9" name="Page_num"/>
          <p:cNvSpPr txBox="1"/>
          <p:nvPr/>
        </p:nvSpPr>
        <p:spPr>
          <a:xfrm>
            <a:off x="4706874" y="6596126"/>
            <a:ext cx="468376" cy="258826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ja-JP"/>
            </a:defPPr>
            <a:lvl1pPr lvl="0" algn="ctr" fontAlgn="base">
              <a:spcBef>
                <a:spcPct val="0"/>
              </a:spcBef>
              <a:spcAft>
                <a:spcPct val="0"/>
              </a:spcAft>
              <a:buFontTx/>
              <a:buNone/>
              <a:defRPr sz="1200" baseline="0"/>
            </a:lvl1pPr>
            <a:lvl2pPr algn="ctr" fontAlgn="b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1400">
                <a:latin typeface="ＭＳ Ｐゴシック" charset="-128"/>
                <a:ea typeface="ＭＳ Ｐゴシック" charset="-128"/>
              </a:defRPr>
            </a:lvl2pPr>
            <a:lvl3pPr algn="ctr" fontAlgn="b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1400">
                <a:latin typeface="ＭＳ Ｐゴシック" charset="-128"/>
                <a:ea typeface="ＭＳ Ｐゴシック" charset="-128"/>
              </a:defRPr>
            </a:lvl3pPr>
            <a:lvl4pPr algn="ctr" fontAlgn="b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1400">
                <a:latin typeface="ＭＳ Ｐゴシック" charset="-128"/>
                <a:ea typeface="ＭＳ Ｐゴシック" charset="-128"/>
              </a:defRPr>
            </a:lvl4pPr>
            <a:lvl5pPr algn="ctr" fontAlgn="b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1400">
                <a:latin typeface="ＭＳ Ｐゴシック" charset="-128"/>
                <a:ea typeface="ＭＳ Ｐゴシック" charset="-128"/>
              </a:defRPr>
            </a:lvl5pPr>
            <a:lvl6pPr>
              <a:defRPr sz="1400">
                <a:latin typeface="ＭＳ Ｐゴシック" charset="-128"/>
                <a:ea typeface="ＭＳ Ｐゴシック" charset="-128"/>
              </a:defRPr>
            </a:lvl6pPr>
            <a:lvl7pPr>
              <a:defRPr sz="1400">
                <a:latin typeface="ＭＳ Ｐゴシック" charset="-128"/>
                <a:ea typeface="ＭＳ Ｐゴシック" charset="-128"/>
              </a:defRPr>
            </a:lvl7pPr>
            <a:lvl8pPr>
              <a:defRPr sz="1400">
                <a:latin typeface="ＭＳ Ｐゴシック" charset="-128"/>
                <a:ea typeface="ＭＳ Ｐゴシック" charset="-128"/>
              </a:defRPr>
            </a:lvl8pPr>
            <a:lvl9pPr>
              <a:defRPr sz="1400">
                <a:latin typeface="ＭＳ Ｐゴシック" charset="-128"/>
                <a:ea typeface="ＭＳ Ｐゴシック" charset="-128"/>
              </a:defRPr>
            </a:lvl9pPr>
          </a:lstStyle>
          <a:p>
            <a:pPr lvl="0"/>
            <a:fld id="{AB47E478-DBB3-43BC-A738-41880CA68C90}" type="slidenum">
              <a:rPr lang="ja-JP" altLang="en-US" smtClean="0">
                <a:sym typeface="Arial"/>
              </a:rPr>
              <a:pPr lvl="0"/>
              <a:t>‹#›</a:t>
            </a:fld>
            <a:endParaRPr lang="ja-JP" altLang="en-US"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28857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10400" y="333375"/>
            <a:ext cx="9086400" cy="485775"/>
          </a:xfrm>
        </p:spPr>
        <p:txBody>
          <a:bodyPr lIns="0" anchor="ctr">
            <a:noAutofit/>
          </a:bodyPr>
          <a:lstStyle>
            <a:lvl1pPr>
              <a:defRPr sz="28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6" name="title_line"/>
          <p:cNvSpPr>
            <a:spLocks noChangeShapeType="1"/>
          </p:cNvSpPr>
          <p:nvPr/>
        </p:nvSpPr>
        <p:spPr bwMode="gray">
          <a:xfrm>
            <a:off x="410400" y="819150"/>
            <a:ext cx="9086400" cy="1588"/>
          </a:xfrm>
          <a:prstGeom prst="line">
            <a:avLst/>
          </a:prstGeom>
          <a:noFill/>
          <a:ln w="12700">
            <a:solidFill>
              <a:srgbClr val="ACACA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lvl="0" algn="ctr" fontAlgn="b">
              <a:spcBef>
                <a:spcPct val="0"/>
              </a:spcBef>
              <a:spcAft>
                <a:spcPct val="0"/>
              </a:spcAft>
              <a:buFont typeface="Wingdings" pitchFamily="2" charset="2"/>
            </a:pPr>
            <a:endParaRPr lang="ja-JP" altLang="en-US" sz="1400">
              <a:latin typeface="ＭＳ Ｐゴシック" charset="-128"/>
              <a:ea typeface="ＭＳ Ｐゴシック" charset="-128"/>
            </a:endParaRPr>
          </a:p>
        </p:txBody>
      </p:sp>
      <p:sp>
        <p:nvSpPr>
          <p:cNvPr id="7" name="Page_num"/>
          <p:cNvSpPr txBox="1"/>
          <p:nvPr/>
        </p:nvSpPr>
        <p:spPr>
          <a:xfrm>
            <a:off x="4706874" y="6596126"/>
            <a:ext cx="468376" cy="258826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ja-JP"/>
            </a:defPPr>
            <a:lvl1pPr lvl="0" algn="ctr" fontAlgn="base">
              <a:spcBef>
                <a:spcPct val="0"/>
              </a:spcBef>
              <a:spcAft>
                <a:spcPct val="0"/>
              </a:spcAft>
              <a:buFontTx/>
              <a:buNone/>
              <a:defRPr sz="1200" baseline="0"/>
            </a:lvl1pPr>
            <a:lvl2pPr algn="ctr" fontAlgn="b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1400">
                <a:latin typeface="ＭＳ Ｐゴシック" charset="-128"/>
                <a:ea typeface="ＭＳ Ｐゴシック" charset="-128"/>
              </a:defRPr>
            </a:lvl2pPr>
            <a:lvl3pPr algn="ctr" fontAlgn="b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1400">
                <a:latin typeface="ＭＳ Ｐゴシック" charset="-128"/>
                <a:ea typeface="ＭＳ Ｐゴシック" charset="-128"/>
              </a:defRPr>
            </a:lvl3pPr>
            <a:lvl4pPr algn="ctr" fontAlgn="b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1400">
                <a:latin typeface="ＭＳ Ｐゴシック" charset="-128"/>
                <a:ea typeface="ＭＳ Ｐゴシック" charset="-128"/>
              </a:defRPr>
            </a:lvl4pPr>
            <a:lvl5pPr algn="ctr" fontAlgn="b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1400">
                <a:latin typeface="ＭＳ Ｐゴシック" charset="-128"/>
                <a:ea typeface="ＭＳ Ｐゴシック" charset="-128"/>
              </a:defRPr>
            </a:lvl5pPr>
            <a:lvl6pPr>
              <a:defRPr sz="1400">
                <a:latin typeface="ＭＳ Ｐゴシック" charset="-128"/>
                <a:ea typeface="ＭＳ Ｐゴシック" charset="-128"/>
              </a:defRPr>
            </a:lvl6pPr>
            <a:lvl7pPr>
              <a:defRPr sz="1400">
                <a:latin typeface="ＭＳ Ｐゴシック" charset="-128"/>
                <a:ea typeface="ＭＳ Ｐゴシック" charset="-128"/>
              </a:defRPr>
            </a:lvl7pPr>
            <a:lvl8pPr>
              <a:defRPr sz="1400">
                <a:latin typeface="ＭＳ Ｐゴシック" charset="-128"/>
                <a:ea typeface="ＭＳ Ｐゴシック" charset="-128"/>
              </a:defRPr>
            </a:lvl8pPr>
            <a:lvl9pPr>
              <a:defRPr sz="1400">
                <a:latin typeface="ＭＳ Ｐゴシック" charset="-128"/>
                <a:ea typeface="ＭＳ Ｐゴシック" charset="-128"/>
              </a:defRPr>
            </a:lvl9pPr>
          </a:lstStyle>
          <a:p>
            <a:pPr lvl="0"/>
            <a:fld id="{AB47E478-DBB3-43BC-A738-41880CA68C90}" type="slidenum">
              <a:rPr lang="ja-JP" altLang="en-US" smtClean="0">
                <a:sym typeface="Arial"/>
              </a:rPr>
              <a:pPr lvl="0"/>
              <a:t>‹#›</a:t>
            </a:fld>
            <a:endParaRPr lang="ja-JP" altLang="en-US"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52469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ge_num"/>
          <p:cNvSpPr txBox="1"/>
          <p:nvPr userDrawn="1"/>
        </p:nvSpPr>
        <p:spPr>
          <a:xfrm>
            <a:off x="4706874" y="6596126"/>
            <a:ext cx="468376" cy="258826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ja-JP"/>
            </a:defPPr>
            <a:lvl1pPr lvl="0" algn="ctr" fontAlgn="base">
              <a:spcBef>
                <a:spcPct val="0"/>
              </a:spcBef>
              <a:spcAft>
                <a:spcPct val="0"/>
              </a:spcAft>
              <a:buFontTx/>
              <a:buNone/>
              <a:defRPr sz="1200" baseline="0"/>
            </a:lvl1pPr>
            <a:lvl2pPr algn="ctr" fontAlgn="b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1400">
                <a:latin typeface="ＭＳ Ｐゴシック" charset="-128"/>
                <a:ea typeface="ＭＳ Ｐゴシック" charset="-128"/>
              </a:defRPr>
            </a:lvl2pPr>
            <a:lvl3pPr algn="ctr" fontAlgn="b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1400">
                <a:latin typeface="ＭＳ Ｐゴシック" charset="-128"/>
                <a:ea typeface="ＭＳ Ｐゴシック" charset="-128"/>
              </a:defRPr>
            </a:lvl3pPr>
            <a:lvl4pPr algn="ctr" fontAlgn="b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1400">
                <a:latin typeface="ＭＳ Ｐゴシック" charset="-128"/>
                <a:ea typeface="ＭＳ Ｐゴシック" charset="-128"/>
              </a:defRPr>
            </a:lvl4pPr>
            <a:lvl5pPr algn="ctr" fontAlgn="b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1400">
                <a:latin typeface="ＭＳ Ｐゴシック" charset="-128"/>
                <a:ea typeface="ＭＳ Ｐゴシック" charset="-128"/>
              </a:defRPr>
            </a:lvl5pPr>
            <a:lvl6pPr>
              <a:defRPr sz="1400">
                <a:latin typeface="ＭＳ Ｐゴシック" charset="-128"/>
                <a:ea typeface="ＭＳ Ｐゴシック" charset="-128"/>
              </a:defRPr>
            </a:lvl6pPr>
            <a:lvl7pPr>
              <a:defRPr sz="1400">
                <a:latin typeface="ＭＳ Ｐゴシック" charset="-128"/>
                <a:ea typeface="ＭＳ Ｐゴシック" charset="-128"/>
              </a:defRPr>
            </a:lvl7pPr>
            <a:lvl8pPr>
              <a:defRPr sz="1400">
                <a:latin typeface="ＭＳ Ｐゴシック" charset="-128"/>
                <a:ea typeface="ＭＳ Ｐゴシック" charset="-128"/>
              </a:defRPr>
            </a:lvl8pPr>
            <a:lvl9pPr>
              <a:defRPr sz="1400">
                <a:latin typeface="ＭＳ Ｐゴシック" charset="-128"/>
                <a:ea typeface="ＭＳ Ｐゴシック" charset="-128"/>
              </a:defRPr>
            </a:lvl9pPr>
          </a:lstStyle>
          <a:p>
            <a:pPr lvl="0"/>
            <a:fld id="{AB47E478-DBB3-43BC-A738-41880CA68C90}" type="slidenum">
              <a:rPr lang="ja-JP" altLang="en-US" smtClean="0">
                <a:sym typeface="Arial"/>
              </a:rPr>
              <a:pPr lvl="0"/>
              <a:t>‹#›</a:t>
            </a:fld>
            <a:endParaRPr lang="ja-JP" altLang="en-US"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03231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410400" y="2781300"/>
            <a:ext cx="9086400" cy="647700"/>
          </a:xfrm>
          <a:noFill/>
          <a:effectLst/>
        </p:spPr>
        <p:txBody>
          <a:bodyPr anchor="ctr">
            <a:normAutofit/>
          </a:bodyPr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410400" y="3571200"/>
            <a:ext cx="9086400" cy="307777"/>
          </a:xfrm>
        </p:spPr>
        <p:txBody>
          <a:bodyPr/>
          <a:lstStyle>
            <a:lvl1pPr marL="0" indent="0" algn="l">
              <a:buNone/>
              <a:defRPr sz="2000" b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マスタ－ サブタイトルの書式設定</a:t>
            </a:r>
          </a:p>
        </p:txBody>
      </p:sp>
      <p:sp>
        <p:nvSpPr>
          <p:cNvPr id="4" name="Line 4"/>
          <p:cNvSpPr>
            <a:spLocks noChangeShapeType="1"/>
          </p:cNvSpPr>
          <p:nvPr userDrawn="1"/>
        </p:nvSpPr>
        <p:spPr bwMode="gray">
          <a:xfrm>
            <a:off x="410400" y="3443288"/>
            <a:ext cx="9086400" cy="0"/>
          </a:xfrm>
          <a:prstGeom prst="line">
            <a:avLst/>
          </a:prstGeom>
          <a:noFill/>
          <a:ln w="38100">
            <a:solidFill>
              <a:srgbClr val="ACACA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62678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10400" y="333375"/>
            <a:ext cx="9086400" cy="485775"/>
          </a:xfrm>
        </p:spPr>
        <p:txBody>
          <a:bodyPr lIns="0" anchor="ctr">
            <a:noAutofit/>
          </a:bodyPr>
          <a:lstStyle>
            <a:lvl1pPr>
              <a:defRPr sz="28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7" name="title_line"/>
          <p:cNvSpPr>
            <a:spLocks noChangeShapeType="1"/>
          </p:cNvSpPr>
          <p:nvPr/>
        </p:nvSpPr>
        <p:spPr bwMode="gray">
          <a:xfrm>
            <a:off x="410400" y="819150"/>
            <a:ext cx="9086400" cy="1588"/>
          </a:xfrm>
          <a:prstGeom prst="line">
            <a:avLst/>
          </a:prstGeom>
          <a:noFill/>
          <a:ln w="12700">
            <a:solidFill>
              <a:srgbClr val="ACACA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lvl="0" algn="ctr" fontAlgn="b">
              <a:spcBef>
                <a:spcPct val="0"/>
              </a:spcBef>
              <a:spcAft>
                <a:spcPct val="0"/>
              </a:spcAft>
              <a:buFont typeface="Wingdings" pitchFamily="2" charset="2"/>
            </a:pPr>
            <a:endParaRPr lang="ja-JP" altLang="en-US" sz="1400">
              <a:latin typeface="ＭＳ Ｐゴシック" charset="-128"/>
              <a:ea typeface="ＭＳ Ｐゴシック" charset="-128"/>
            </a:endParaRPr>
          </a:p>
        </p:txBody>
      </p:sp>
      <p:sp>
        <p:nvSpPr>
          <p:cNvPr id="8" name="Page_num"/>
          <p:cNvSpPr txBox="1"/>
          <p:nvPr/>
        </p:nvSpPr>
        <p:spPr>
          <a:xfrm>
            <a:off x="4706874" y="6596126"/>
            <a:ext cx="468376" cy="258826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ja-JP"/>
            </a:defPPr>
            <a:lvl1pPr algn="ctr" fontAlgn="base">
              <a:spcBef>
                <a:spcPct val="0"/>
              </a:spcBef>
              <a:spcAft>
                <a:spcPct val="0"/>
              </a:spcAft>
              <a:buFontTx/>
              <a:buNone/>
              <a:defRPr sz="1200">
                <a:latin typeface="Arial" charset="0"/>
                <a:ea typeface="ＭＳ Ｐゴシック" charset="-128"/>
              </a:defRPr>
            </a:lvl1pPr>
            <a:lvl2pPr algn="ctr" fontAlgn="b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1400">
                <a:latin typeface="ＭＳ Ｐゴシック" charset="-128"/>
                <a:ea typeface="ＭＳ Ｐゴシック" charset="-128"/>
              </a:defRPr>
            </a:lvl2pPr>
            <a:lvl3pPr algn="ctr" fontAlgn="b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1400">
                <a:latin typeface="ＭＳ Ｐゴシック" charset="-128"/>
                <a:ea typeface="ＭＳ Ｐゴシック" charset="-128"/>
              </a:defRPr>
            </a:lvl3pPr>
            <a:lvl4pPr algn="ctr" fontAlgn="b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1400">
                <a:latin typeface="ＭＳ Ｐゴシック" charset="-128"/>
                <a:ea typeface="ＭＳ Ｐゴシック" charset="-128"/>
              </a:defRPr>
            </a:lvl4pPr>
            <a:lvl5pPr algn="ctr" fontAlgn="b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1400">
                <a:latin typeface="ＭＳ Ｐゴシック" charset="-128"/>
                <a:ea typeface="ＭＳ Ｐゴシック" charset="-128"/>
              </a:defRPr>
            </a:lvl5pPr>
            <a:lvl6pPr>
              <a:defRPr sz="1400">
                <a:latin typeface="ＭＳ Ｐゴシック" charset="-128"/>
                <a:ea typeface="ＭＳ Ｐゴシック" charset="-128"/>
              </a:defRPr>
            </a:lvl6pPr>
            <a:lvl7pPr>
              <a:defRPr sz="1400">
                <a:latin typeface="ＭＳ Ｐゴシック" charset="-128"/>
                <a:ea typeface="ＭＳ Ｐゴシック" charset="-128"/>
              </a:defRPr>
            </a:lvl7pPr>
            <a:lvl8pPr>
              <a:defRPr sz="1400">
                <a:latin typeface="ＭＳ Ｐゴシック" charset="-128"/>
                <a:ea typeface="ＭＳ Ｐゴシック" charset="-128"/>
              </a:defRPr>
            </a:lvl8pPr>
            <a:lvl9pPr>
              <a:defRPr sz="1400">
                <a:latin typeface="ＭＳ Ｐゴシック" charset="-128"/>
                <a:ea typeface="ＭＳ Ｐゴシック" charset="-128"/>
              </a:defRPr>
            </a:lvl9pPr>
          </a:lstStyle>
          <a:p>
            <a:pPr lvl="0" algn="ctr"/>
            <a:fld id="{AB47E478-DBB3-43BC-A738-41880CA68C90}" type="slidenum">
              <a:rPr lang="ja-JP" altLang="en-US" sz="1200" baseline="0" smtClean="0">
                <a:latin typeface="+mn-lt"/>
                <a:ea typeface="+mn-ea"/>
                <a:sym typeface="Arial"/>
              </a:rPr>
              <a:pPr lvl="0" algn="ctr"/>
              <a:t>‹#›</a:t>
            </a:fld>
            <a:endParaRPr lang="ja-JP" altLang="en-US" sz="1200" baseline="0">
              <a:latin typeface="+mn-lt"/>
              <a:ea typeface="+mn-ea"/>
              <a:sym typeface="Arial"/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0"/>
          </p:nvPr>
        </p:nvSpPr>
        <p:spPr>
          <a:xfrm>
            <a:off x="410400" y="982800"/>
            <a:ext cx="9086400" cy="1515800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lang="ja-JP" altLang="en-US" dirty="0" smtClean="0"/>
            </a:lvl1pPr>
            <a:lvl2pPr>
              <a:defRPr lang="ja-JP" altLang="en-US" dirty="0" smtClean="0"/>
            </a:lvl2pPr>
            <a:lvl3pPr>
              <a:defRPr lang="ja-JP" altLang="en-US" dirty="0" smtClean="0"/>
            </a:lvl3pPr>
            <a:lvl4pPr>
              <a:defRPr lang="ja-JP" altLang="en-US" dirty="0" smtClean="0"/>
            </a:lvl4pPr>
            <a:lvl5pPr>
              <a:defRPr lang="ja-JP" altLang="en-US" dirty="0"/>
            </a:lvl5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717637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10400" y="2782800"/>
            <a:ext cx="9086400" cy="648000"/>
          </a:xfrm>
        </p:spPr>
        <p:txBody>
          <a:bodyPr anchor="ctr">
            <a:normAutofit/>
          </a:bodyPr>
          <a:lstStyle>
            <a:lvl1pPr algn="ctr">
              <a:defRPr sz="2800" b="1" cap="none" baseline="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497600" y="4078800"/>
            <a:ext cx="6912000" cy="215444"/>
          </a:xfrm>
        </p:spPr>
        <p:txBody>
          <a:bodyPr anchor="t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7" name="nakah_line"/>
          <p:cNvSpPr>
            <a:spLocks noChangeShapeType="1"/>
          </p:cNvSpPr>
          <p:nvPr userDrawn="1"/>
        </p:nvSpPr>
        <p:spPr bwMode="gray">
          <a:xfrm>
            <a:off x="410400" y="3429000"/>
            <a:ext cx="9086400" cy="1588"/>
          </a:xfrm>
          <a:prstGeom prst="line">
            <a:avLst/>
          </a:prstGeom>
          <a:noFill/>
          <a:ln w="12700">
            <a:solidFill>
              <a:srgbClr val="ACACA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lvl="0"/>
            <a:endParaRPr lang="ja-JP" altLang="en-US"/>
          </a:p>
        </p:txBody>
      </p:sp>
      <p:sp>
        <p:nvSpPr>
          <p:cNvPr id="8" name="nakah_lineup"/>
          <p:cNvSpPr>
            <a:spLocks noChangeShapeType="1"/>
          </p:cNvSpPr>
          <p:nvPr/>
        </p:nvSpPr>
        <p:spPr bwMode="gray">
          <a:xfrm>
            <a:off x="410400" y="2781300"/>
            <a:ext cx="9086400" cy="0"/>
          </a:xfrm>
          <a:prstGeom prst="line">
            <a:avLst/>
          </a:prstGeom>
          <a:noFill/>
          <a:ln w="12700">
            <a:solidFill>
              <a:srgbClr val="ACACA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lvl="0"/>
            <a:endParaRPr lang="ja-JP" altLang="en-US"/>
          </a:p>
        </p:txBody>
      </p:sp>
      <p:sp>
        <p:nvSpPr>
          <p:cNvPr id="9" name="Page_num"/>
          <p:cNvSpPr txBox="1"/>
          <p:nvPr/>
        </p:nvSpPr>
        <p:spPr>
          <a:xfrm>
            <a:off x="4706874" y="6596126"/>
            <a:ext cx="468376" cy="258826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ja-JP"/>
            </a:defPPr>
            <a:lvl1pPr lvl="0" algn="ctr" fontAlgn="base">
              <a:spcBef>
                <a:spcPct val="0"/>
              </a:spcBef>
              <a:spcAft>
                <a:spcPct val="0"/>
              </a:spcAft>
              <a:buFontTx/>
              <a:buNone/>
              <a:defRPr sz="1200" baseline="0"/>
            </a:lvl1pPr>
            <a:lvl2pPr algn="ctr" fontAlgn="b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1400">
                <a:latin typeface="ＭＳ Ｐゴシック" charset="-128"/>
                <a:ea typeface="ＭＳ Ｐゴシック" charset="-128"/>
              </a:defRPr>
            </a:lvl2pPr>
            <a:lvl3pPr algn="ctr" fontAlgn="b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1400">
                <a:latin typeface="ＭＳ Ｐゴシック" charset="-128"/>
                <a:ea typeface="ＭＳ Ｐゴシック" charset="-128"/>
              </a:defRPr>
            </a:lvl3pPr>
            <a:lvl4pPr algn="ctr" fontAlgn="b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1400">
                <a:latin typeface="ＭＳ Ｐゴシック" charset="-128"/>
                <a:ea typeface="ＭＳ Ｐゴシック" charset="-128"/>
              </a:defRPr>
            </a:lvl4pPr>
            <a:lvl5pPr algn="ctr" fontAlgn="b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1400">
                <a:latin typeface="ＭＳ Ｐゴシック" charset="-128"/>
                <a:ea typeface="ＭＳ Ｐゴシック" charset="-128"/>
              </a:defRPr>
            </a:lvl5pPr>
            <a:lvl6pPr>
              <a:defRPr sz="1400">
                <a:latin typeface="ＭＳ Ｐゴシック" charset="-128"/>
                <a:ea typeface="ＭＳ Ｐゴシック" charset="-128"/>
              </a:defRPr>
            </a:lvl6pPr>
            <a:lvl7pPr>
              <a:defRPr sz="1400">
                <a:latin typeface="ＭＳ Ｐゴシック" charset="-128"/>
                <a:ea typeface="ＭＳ Ｐゴシック" charset="-128"/>
              </a:defRPr>
            </a:lvl7pPr>
            <a:lvl8pPr>
              <a:defRPr sz="1400">
                <a:latin typeface="ＭＳ Ｐゴシック" charset="-128"/>
                <a:ea typeface="ＭＳ Ｐゴシック" charset="-128"/>
              </a:defRPr>
            </a:lvl8pPr>
            <a:lvl9pPr>
              <a:defRPr sz="1400">
                <a:latin typeface="ＭＳ Ｐゴシック" charset="-128"/>
                <a:ea typeface="ＭＳ Ｐゴシック" charset="-128"/>
              </a:defRPr>
            </a:lvl9pPr>
          </a:lstStyle>
          <a:p>
            <a:pPr lvl="0"/>
            <a:fld id="{AB47E478-DBB3-43BC-A738-41880CA68C90}" type="slidenum">
              <a:rPr lang="ja-JP" altLang="en-US" smtClean="0">
                <a:sym typeface="Arial"/>
              </a:rPr>
              <a:pPr lvl="0"/>
              <a:t>‹#›</a:t>
            </a:fld>
            <a:endParaRPr lang="ja-JP" altLang="en-US"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5145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10400" y="333375"/>
            <a:ext cx="9086400" cy="485775"/>
          </a:xfrm>
        </p:spPr>
        <p:txBody>
          <a:bodyPr lIns="0" anchor="ctr">
            <a:noAutofit/>
          </a:bodyPr>
          <a:lstStyle>
            <a:lvl1pPr>
              <a:defRPr sz="28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6" name="title_line"/>
          <p:cNvSpPr>
            <a:spLocks noChangeShapeType="1"/>
          </p:cNvSpPr>
          <p:nvPr/>
        </p:nvSpPr>
        <p:spPr bwMode="gray">
          <a:xfrm>
            <a:off x="410400" y="819150"/>
            <a:ext cx="9086400" cy="1588"/>
          </a:xfrm>
          <a:prstGeom prst="line">
            <a:avLst/>
          </a:prstGeom>
          <a:noFill/>
          <a:ln w="12700">
            <a:solidFill>
              <a:srgbClr val="ACACA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lvl="0" algn="ctr" fontAlgn="b">
              <a:spcBef>
                <a:spcPct val="0"/>
              </a:spcBef>
              <a:spcAft>
                <a:spcPct val="0"/>
              </a:spcAft>
              <a:buFont typeface="Wingdings" pitchFamily="2" charset="2"/>
            </a:pPr>
            <a:endParaRPr lang="ja-JP" altLang="en-US" sz="1400">
              <a:latin typeface="ＭＳ Ｐゴシック" charset="-128"/>
              <a:ea typeface="ＭＳ Ｐゴシック" charset="-128"/>
            </a:endParaRPr>
          </a:p>
        </p:txBody>
      </p:sp>
      <p:sp>
        <p:nvSpPr>
          <p:cNvPr id="7" name="Page_num"/>
          <p:cNvSpPr txBox="1"/>
          <p:nvPr/>
        </p:nvSpPr>
        <p:spPr>
          <a:xfrm>
            <a:off x="4706874" y="6596126"/>
            <a:ext cx="468376" cy="258826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ja-JP"/>
            </a:defPPr>
            <a:lvl1pPr lvl="0" algn="ctr" fontAlgn="base">
              <a:spcBef>
                <a:spcPct val="0"/>
              </a:spcBef>
              <a:spcAft>
                <a:spcPct val="0"/>
              </a:spcAft>
              <a:buFontTx/>
              <a:buNone/>
              <a:defRPr sz="1200" baseline="0"/>
            </a:lvl1pPr>
            <a:lvl2pPr algn="ctr" fontAlgn="b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1400">
                <a:latin typeface="ＭＳ Ｐゴシック" charset="-128"/>
                <a:ea typeface="ＭＳ Ｐゴシック" charset="-128"/>
              </a:defRPr>
            </a:lvl2pPr>
            <a:lvl3pPr algn="ctr" fontAlgn="b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1400">
                <a:latin typeface="ＭＳ Ｐゴシック" charset="-128"/>
                <a:ea typeface="ＭＳ Ｐゴシック" charset="-128"/>
              </a:defRPr>
            </a:lvl3pPr>
            <a:lvl4pPr algn="ctr" fontAlgn="b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1400">
                <a:latin typeface="ＭＳ Ｐゴシック" charset="-128"/>
                <a:ea typeface="ＭＳ Ｐゴシック" charset="-128"/>
              </a:defRPr>
            </a:lvl4pPr>
            <a:lvl5pPr algn="ctr" fontAlgn="b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1400">
                <a:latin typeface="ＭＳ Ｐゴシック" charset="-128"/>
                <a:ea typeface="ＭＳ Ｐゴシック" charset="-128"/>
              </a:defRPr>
            </a:lvl5pPr>
            <a:lvl6pPr>
              <a:defRPr sz="1400">
                <a:latin typeface="ＭＳ Ｐゴシック" charset="-128"/>
                <a:ea typeface="ＭＳ Ｐゴシック" charset="-128"/>
              </a:defRPr>
            </a:lvl6pPr>
            <a:lvl7pPr>
              <a:defRPr sz="1400">
                <a:latin typeface="ＭＳ Ｐゴシック" charset="-128"/>
                <a:ea typeface="ＭＳ Ｐゴシック" charset="-128"/>
              </a:defRPr>
            </a:lvl7pPr>
            <a:lvl8pPr>
              <a:defRPr sz="1400">
                <a:latin typeface="ＭＳ Ｐゴシック" charset="-128"/>
                <a:ea typeface="ＭＳ Ｐゴシック" charset="-128"/>
              </a:defRPr>
            </a:lvl8pPr>
            <a:lvl9pPr>
              <a:defRPr sz="1400">
                <a:latin typeface="ＭＳ Ｐゴシック" charset="-128"/>
                <a:ea typeface="ＭＳ Ｐゴシック" charset="-128"/>
              </a:defRPr>
            </a:lvl9pPr>
          </a:lstStyle>
          <a:p>
            <a:pPr lvl="0"/>
            <a:fld id="{AB47E478-DBB3-43BC-A738-41880CA68C90}" type="slidenum">
              <a:rPr lang="ja-JP" altLang="en-US" smtClean="0">
                <a:sym typeface="Arial"/>
              </a:rPr>
              <a:pPr lvl="0"/>
              <a:t>‹#›</a:t>
            </a:fld>
            <a:endParaRPr lang="ja-JP" altLang="en-US"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85842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10400" y="333375"/>
            <a:ext cx="9086400" cy="485775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10400" y="982800"/>
            <a:ext cx="9086400" cy="1515800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1200731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</p:sldLayoutIdLst>
  <p:txStyles>
    <p:titleStyle>
      <a:lvl1pPr algn="l" defTabSz="914400" rtl="0" eaLnBrk="1" latinLnBrk="0" hangingPunct="1">
        <a:spcBef>
          <a:spcPct val="0"/>
        </a:spcBef>
        <a:buNone/>
        <a:defRPr kumimoji="1" sz="2800" b="1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j-cs"/>
        </a:defRPr>
      </a:lvl1pPr>
    </p:titleStyle>
    <p:bodyStyle>
      <a:lvl1pPr marL="0" indent="0" algn="l" defTabSz="914400" rtl="0" eaLnBrk="1" latinLnBrk="0" hangingPunct="1">
        <a:spcBef>
          <a:spcPts val="480"/>
        </a:spcBef>
        <a:buFont typeface="Arial" pitchFamily="34" charset="0"/>
        <a:buNone/>
        <a:defRPr kumimoji="1" lang="ja-JP" altLang="en-US" sz="2000" kern="1200" baseline="0" dirty="0" smtClean="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1pPr>
      <a:lvl2pPr marL="254000" indent="-254000" algn="l" defTabSz="914400" rtl="0" eaLnBrk="1" latinLnBrk="0" hangingPunct="1">
        <a:spcBef>
          <a:spcPts val="480"/>
        </a:spcBef>
        <a:buClr>
          <a:srgbClr val="3E5E84"/>
        </a:buClr>
        <a:buFont typeface="Wingdings" pitchFamily="2" charset="2"/>
        <a:buChar char="n"/>
        <a:defRPr kumimoji="1" lang="ja-JP" altLang="en-US" sz="2000" kern="1200" baseline="0" dirty="0" smtClean="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2pPr>
      <a:lvl3pPr marL="571500" indent="-254000" algn="l" defTabSz="914400" rtl="0" eaLnBrk="1" latinLnBrk="0" hangingPunct="1">
        <a:spcBef>
          <a:spcPts val="432"/>
        </a:spcBef>
        <a:buClr>
          <a:srgbClr val="808080"/>
        </a:buClr>
        <a:buFont typeface="Wingdings" pitchFamily="2" charset="2"/>
        <a:buChar char="n"/>
        <a:defRPr kumimoji="1" lang="ja-JP" altLang="en-US" sz="1800" kern="1200" baseline="0" dirty="0" smtClean="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3pPr>
      <a:lvl4pPr marL="825500" indent="-190500" algn="l" defTabSz="914400" rtl="0" eaLnBrk="1" latinLnBrk="0" hangingPunct="1">
        <a:spcBef>
          <a:spcPts val="336"/>
        </a:spcBef>
        <a:buClr>
          <a:srgbClr val="558C99"/>
        </a:buClr>
        <a:buFont typeface="Wingdings" pitchFamily="2" charset="2"/>
        <a:buChar char="l"/>
        <a:defRPr kumimoji="1" lang="ja-JP" altLang="en-US" sz="1400" kern="1200" baseline="0" dirty="0" smtClean="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4pPr>
      <a:lvl5pPr marL="1079500" indent="-190500" algn="l" defTabSz="914400" rtl="0" eaLnBrk="1" latinLnBrk="0" hangingPunct="1">
        <a:spcBef>
          <a:spcPts val="336"/>
        </a:spcBef>
        <a:buClr>
          <a:srgbClr val="C0C0C0"/>
        </a:buClr>
        <a:buFont typeface="Wingdings" pitchFamily="2" charset="2"/>
        <a:buChar char="l"/>
        <a:defRPr kumimoji="1" lang="ja-JP" altLang="en-US" sz="1400" kern="1200" baseline="0" dirty="0" smtClean="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10400" y="333375"/>
            <a:ext cx="9086400" cy="485775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10400" y="982800"/>
            <a:ext cx="9086400" cy="1515800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607802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</p:sldLayoutIdLst>
  <p:txStyles>
    <p:titleStyle>
      <a:lvl1pPr algn="l" defTabSz="914400" rtl="0" eaLnBrk="1" latinLnBrk="0" hangingPunct="1">
        <a:spcBef>
          <a:spcPct val="0"/>
        </a:spcBef>
        <a:buNone/>
        <a:defRPr kumimoji="1" sz="2800" b="1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j-cs"/>
        </a:defRPr>
      </a:lvl1pPr>
    </p:titleStyle>
    <p:bodyStyle>
      <a:lvl1pPr marL="0" indent="0" algn="l" defTabSz="914400" rtl="0" eaLnBrk="1" latinLnBrk="0" hangingPunct="1">
        <a:spcBef>
          <a:spcPts val="480"/>
        </a:spcBef>
        <a:buFont typeface="Arial" pitchFamily="34" charset="0"/>
        <a:buNone/>
        <a:defRPr kumimoji="1" lang="ja-JP" altLang="en-US" sz="2000" kern="1200" baseline="0" dirty="0" smtClean="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1pPr>
      <a:lvl2pPr marL="254000" indent="-254000" algn="l" defTabSz="914400" rtl="0" eaLnBrk="1" latinLnBrk="0" hangingPunct="1">
        <a:spcBef>
          <a:spcPts val="480"/>
        </a:spcBef>
        <a:buClr>
          <a:srgbClr val="3E5E84"/>
        </a:buClr>
        <a:buFont typeface="Wingdings" pitchFamily="2" charset="2"/>
        <a:buChar char="n"/>
        <a:defRPr kumimoji="1" lang="ja-JP" altLang="en-US" sz="2000" kern="1200" baseline="0" dirty="0" smtClean="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2pPr>
      <a:lvl3pPr marL="571500" indent="-254000" algn="l" defTabSz="914400" rtl="0" eaLnBrk="1" latinLnBrk="0" hangingPunct="1">
        <a:spcBef>
          <a:spcPts val="432"/>
        </a:spcBef>
        <a:buClr>
          <a:srgbClr val="808080"/>
        </a:buClr>
        <a:buFont typeface="Wingdings" pitchFamily="2" charset="2"/>
        <a:buChar char="n"/>
        <a:defRPr kumimoji="1" lang="ja-JP" altLang="en-US" sz="1800" kern="1200" baseline="0" dirty="0" smtClean="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3pPr>
      <a:lvl4pPr marL="825500" indent="-190500" algn="l" defTabSz="914400" rtl="0" eaLnBrk="1" latinLnBrk="0" hangingPunct="1">
        <a:spcBef>
          <a:spcPts val="336"/>
        </a:spcBef>
        <a:buClr>
          <a:srgbClr val="558C99"/>
        </a:buClr>
        <a:buFont typeface="Wingdings" pitchFamily="2" charset="2"/>
        <a:buChar char="l"/>
        <a:defRPr kumimoji="1" lang="ja-JP" altLang="en-US" sz="1400" kern="1200" baseline="0" dirty="0" smtClean="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4pPr>
      <a:lvl5pPr marL="1079500" indent="-190500" algn="l" defTabSz="914400" rtl="0" eaLnBrk="1" latinLnBrk="0" hangingPunct="1">
        <a:spcBef>
          <a:spcPts val="336"/>
        </a:spcBef>
        <a:buClr>
          <a:srgbClr val="C0C0C0"/>
        </a:buClr>
        <a:buFont typeface="Wingdings" pitchFamily="2" charset="2"/>
        <a:buChar char="l"/>
        <a:defRPr kumimoji="1" lang="ja-JP" altLang="en-US" sz="1400" kern="1200" baseline="0" dirty="0" smtClean="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FC0224-479D-6073-18A1-D111E46BA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6715475-1622-B74A-B191-C1DB396AD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800" y="347023"/>
            <a:ext cx="9086400" cy="485775"/>
          </a:xfrm>
        </p:spPr>
        <p:txBody>
          <a:bodyPr/>
          <a:lstStyle/>
          <a:p>
            <a:r>
              <a:rPr lang="ja-JP" altLang="en-US" sz="2400" dirty="0"/>
              <a:t>申請様式２　事業内容</a:t>
            </a:r>
            <a:endParaRPr kumimoji="1" lang="ja-JP" altLang="en-US" sz="2400" dirty="0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BC12F7C2-2AC2-CD6F-D998-8588052EF72B}"/>
              </a:ext>
            </a:extLst>
          </p:cNvPr>
          <p:cNvSpPr txBox="1">
            <a:spLocks/>
          </p:cNvSpPr>
          <p:nvPr/>
        </p:nvSpPr>
        <p:spPr>
          <a:xfrm>
            <a:off x="89377" y="0"/>
            <a:ext cx="9086400" cy="276225"/>
          </a:xfrm>
          <a:prstGeom prst="rect">
            <a:avLst/>
          </a:prstGeom>
        </p:spPr>
        <p:txBody>
          <a:bodyPr vert="horz" lIns="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b="1" kern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r>
              <a:rPr lang="ja-JP" altLang="en-US" sz="1600" dirty="0"/>
              <a:t>「地域くらしサービス拠点形成モデル支援事業」</a:t>
            </a:r>
            <a:endParaRPr lang="en-US" altLang="ja-JP" sz="1600" dirty="0"/>
          </a:p>
        </p:txBody>
      </p:sp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BE87D08F-1C78-6D34-4D9C-0456D28B1A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1954970"/>
              </p:ext>
            </p:extLst>
          </p:nvPr>
        </p:nvGraphicFramePr>
        <p:xfrm>
          <a:off x="5814873" y="241056"/>
          <a:ext cx="3681328" cy="4857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27765">
                  <a:extLst>
                    <a:ext uri="{9D8B030D-6E8A-4147-A177-3AD203B41FA5}">
                      <a16:colId xmlns:a16="http://schemas.microsoft.com/office/drawing/2014/main" val="1002267704"/>
                    </a:ext>
                  </a:extLst>
                </a:gridCol>
                <a:gridCol w="2453563">
                  <a:extLst>
                    <a:ext uri="{9D8B030D-6E8A-4147-A177-3AD203B41FA5}">
                      <a16:colId xmlns:a16="http://schemas.microsoft.com/office/drawing/2014/main" val="846133364"/>
                    </a:ext>
                  </a:extLst>
                </a:gridCol>
              </a:tblGrid>
              <a:tr h="48577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地方公共団体名</a:t>
                      </a:r>
                    </a:p>
                  </a:txBody>
                  <a:tcPr marL="36000" marR="36000" marT="36000" marB="360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kumimoji="1" lang="ja-JP" altLang="en-US" sz="1400" b="1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〇〇県〇〇市</a:t>
                      </a:r>
                    </a:p>
                  </a:txBody>
                  <a:tcPr marL="36000" marR="36000" marT="36000" marB="36000" anchor="ctr" anchorCtr="1"/>
                </a:tc>
                <a:extLst>
                  <a:ext uri="{0D108BD9-81ED-4DB2-BD59-A6C34878D82A}">
                    <a16:rowId xmlns:a16="http://schemas.microsoft.com/office/drawing/2014/main" val="405520311"/>
                  </a:ext>
                </a:extLst>
              </a:tr>
            </a:tbl>
          </a:graphicData>
        </a:graphic>
      </p:graphicFrame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D1CA9DFC-1406-2846-304F-7653FF351434}"/>
              </a:ext>
            </a:extLst>
          </p:cNvPr>
          <p:cNvSpPr/>
          <p:nvPr/>
        </p:nvSpPr>
        <p:spPr bwMode="gray">
          <a:xfrm>
            <a:off x="409800" y="903596"/>
            <a:ext cx="4500000" cy="308697"/>
          </a:xfrm>
          <a:prstGeom prst="rect">
            <a:avLst/>
          </a:prstGeom>
          <a:solidFill>
            <a:schemeClr val="bg1">
              <a:lumMod val="50000"/>
            </a:schemeClr>
          </a:solidFill>
          <a:ln w="6350">
            <a:noFill/>
            <a:miter lim="800000"/>
            <a:headEnd/>
            <a:tailEnd/>
          </a:ln>
          <a:effectLst/>
        </p:spPr>
        <p:txBody>
          <a:bodyPr vert="horz" wrap="none" lIns="72000" tIns="72000" rIns="72000" bIns="720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  <a:defRPr/>
            </a:pPr>
            <a:r>
              <a:rPr lang="ja-JP" altLang="en-US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charset="0"/>
              </a:rPr>
              <a:t>取組みの背景・目標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2C92747-FB13-7237-E55B-BFFD51F0190D}"/>
              </a:ext>
            </a:extLst>
          </p:cNvPr>
          <p:cNvSpPr/>
          <p:nvPr/>
        </p:nvSpPr>
        <p:spPr bwMode="gray">
          <a:xfrm>
            <a:off x="4981575" y="2657475"/>
            <a:ext cx="4500000" cy="308697"/>
          </a:xfrm>
          <a:prstGeom prst="rect">
            <a:avLst/>
          </a:prstGeom>
          <a:solidFill>
            <a:schemeClr val="bg1">
              <a:lumMod val="50000"/>
            </a:schemeClr>
          </a:solidFill>
          <a:ln w="6350">
            <a:noFill/>
            <a:miter lim="800000"/>
            <a:headEnd/>
            <a:tailEnd/>
          </a:ln>
          <a:effectLst/>
        </p:spPr>
        <p:txBody>
          <a:bodyPr vert="horz" wrap="none" lIns="72000" tIns="72000" rIns="72000" bIns="720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  <a:defRPr/>
            </a:pPr>
            <a:r>
              <a:rPr lang="ja-JP" altLang="en-US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charset="0"/>
              </a:rPr>
              <a:t>検討体制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374E23F-E926-4897-4E03-5917A53BA936}"/>
              </a:ext>
            </a:extLst>
          </p:cNvPr>
          <p:cNvSpPr/>
          <p:nvPr/>
        </p:nvSpPr>
        <p:spPr>
          <a:xfrm>
            <a:off x="409800" y="1283091"/>
            <a:ext cx="4500000" cy="133503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indent="-171450">
              <a:buFont typeface="Wingdings" panose="05000000000000000000" pitchFamily="2" charset="2"/>
              <a:buChar char="l"/>
            </a:pPr>
            <a:r>
              <a:rPr kumimoji="1"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応募に至った地域の現状や課題、目的、実現したい地域の目標等を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記入</a:t>
            </a:r>
            <a:r>
              <a:rPr kumimoji="1"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してください。（課題設定から事業効果までのストーリー）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825B2892-1D30-2888-E4DE-8C19D7E2B1BA}"/>
              </a:ext>
            </a:extLst>
          </p:cNvPr>
          <p:cNvSpPr/>
          <p:nvPr/>
        </p:nvSpPr>
        <p:spPr>
          <a:xfrm>
            <a:off x="409800" y="3005522"/>
            <a:ext cx="4500000" cy="350545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kumimoji="1"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71450" indent="-171450">
              <a:buFont typeface="Wingdings" panose="05000000000000000000" pitchFamily="2" charset="2"/>
              <a:buChar char="l"/>
            </a:pPr>
            <a:r>
              <a:rPr kumimoji="1"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地方公共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団体等における意思決定や、地域における合意形成等対象事業に関する過去の経緯（以下項目 等）を記入してください。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361950" indent="-171450">
              <a:buFont typeface="Wingdings" panose="05000000000000000000" pitchFamily="2" charset="2"/>
              <a:buChar char="ü"/>
            </a:pP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各機能に対する需要調査の有無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361950" indent="-171450">
              <a:buFont typeface="Wingdings" panose="05000000000000000000" pitchFamily="2" charset="2"/>
              <a:buChar char="ü"/>
            </a:pP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推進体制構築の有無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361950" indent="-171450">
              <a:buFont typeface="Wingdings" panose="05000000000000000000" pitchFamily="2" charset="2"/>
              <a:buChar char="ü"/>
            </a:pP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各種手続きの許認可実施の有無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361950" indent="-171450">
              <a:buFont typeface="Wingdings" panose="05000000000000000000" pitchFamily="2" charset="2"/>
              <a:buChar char="ü"/>
            </a:pP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専門家への声掛けの有無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361950" indent="-171450">
              <a:buFont typeface="Wingdings" panose="05000000000000000000" pitchFamily="2" charset="2"/>
              <a:buChar char="ü"/>
            </a:pP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構想（計画）に対する収支計画の有無　　等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71450" indent="-171450">
              <a:buFont typeface="Wingdings" panose="05000000000000000000" pitchFamily="2" charset="2"/>
              <a:buChar char="l"/>
            </a:pP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本支援事業をどのように活用し、事業化するか、今後のスケジュールも併せて記入してください。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スケジュール記載内容例</a:t>
            </a:r>
            <a:r>
              <a:rPr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</a:t>
            </a:r>
            <a:r>
              <a:rPr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R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〇年度　●●構想作成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</a:t>
            </a:r>
            <a:r>
              <a:rPr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R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〇年度　マーケットサウンディング実施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</a:t>
            </a:r>
            <a:r>
              <a:rPr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R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〇年度　・・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58AC5A74-BB82-D5D4-D814-808A1CB8DFA1}"/>
              </a:ext>
            </a:extLst>
          </p:cNvPr>
          <p:cNvSpPr/>
          <p:nvPr/>
        </p:nvSpPr>
        <p:spPr bwMode="gray">
          <a:xfrm>
            <a:off x="409800" y="2657475"/>
            <a:ext cx="4500000" cy="308697"/>
          </a:xfrm>
          <a:prstGeom prst="rect">
            <a:avLst/>
          </a:prstGeom>
          <a:solidFill>
            <a:schemeClr val="bg1">
              <a:lumMod val="50000"/>
            </a:schemeClr>
          </a:solidFill>
          <a:ln w="6350">
            <a:noFill/>
            <a:miter lim="800000"/>
            <a:headEnd/>
            <a:tailEnd/>
          </a:ln>
          <a:effectLst/>
        </p:spPr>
        <p:txBody>
          <a:bodyPr vert="horz" wrap="none" lIns="72000" tIns="72000" rIns="72000" bIns="720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  <a:defRPr/>
            </a:pPr>
            <a:r>
              <a:rPr lang="ja-JP" altLang="en-US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charset="0"/>
              </a:rPr>
              <a:t>検討経緯／ロードマップ（事業スケジュール）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312AEB22-4973-7B5A-C0B4-D2E99F837BB8}"/>
              </a:ext>
            </a:extLst>
          </p:cNvPr>
          <p:cNvSpPr/>
          <p:nvPr/>
        </p:nvSpPr>
        <p:spPr>
          <a:xfrm>
            <a:off x="4981575" y="3005520"/>
            <a:ext cx="4500000" cy="350545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indent="-171450">
              <a:buFont typeface="Wingdings" panose="05000000000000000000" pitchFamily="2" charset="2"/>
              <a:buChar char="l"/>
            </a:pPr>
            <a:endParaRPr kumimoji="1"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71450" indent="-171450">
              <a:buFont typeface="Wingdings" panose="05000000000000000000" pitchFamily="2" charset="2"/>
              <a:buChar char="l"/>
            </a:pPr>
            <a:r>
              <a:rPr kumimoji="1"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関連する庁内部署及び民間事業者の体制・役割を記入してください。</a:t>
            </a:r>
            <a:endParaRPr kumimoji="1"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71450" indent="-171450">
              <a:buFont typeface="Wingdings" panose="05000000000000000000" pitchFamily="2" charset="2"/>
              <a:buChar char="l"/>
            </a:pPr>
            <a:r>
              <a:rPr kumimoji="1"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検討においての課題や現在の進捗等があれば、併せて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記入</a:t>
            </a:r>
            <a:r>
              <a:rPr kumimoji="1"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してください。</a:t>
            </a:r>
            <a:endParaRPr kumimoji="1"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71450" indent="-171450">
              <a:buFont typeface="Wingdings" panose="05000000000000000000" pitchFamily="2" charset="2"/>
              <a:buChar char="l"/>
            </a:pP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これまでに本件に関する補助金の申請・活用状況を記入してください。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ja-JP" altLang="en-US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18FB0C8-0AAD-C5D9-0F29-23AAAF4BD30B}"/>
              </a:ext>
            </a:extLst>
          </p:cNvPr>
          <p:cNvSpPr/>
          <p:nvPr/>
        </p:nvSpPr>
        <p:spPr bwMode="gray">
          <a:xfrm>
            <a:off x="4981575" y="903595"/>
            <a:ext cx="4500000" cy="308697"/>
          </a:xfrm>
          <a:prstGeom prst="rect">
            <a:avLst/>
          </a:prstGeom>
          <a:solidFill>
            <a:schemeClr val="bg1">
              <a:lumMod val="50000"/>
            </a:schemeClr>
          </a:solidFill>
          <a:ln w="6350">
            <a:noFill/>
            <a:miter lim="800000"/>
            <a:headEnd/>
            <a:tailEnd/>
          </a:ln>
          <a:effectLst/>
        </p:spPr>
        <p:txBody>
          <a:bodyPr vert="horz" wrap="none" lIns="72000" tIns="72000" rIns="72000" bIns="720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  <a:defRPr/>
            </a:pPr>
            <a:r>
              <a:rPr lang="ja-JP" altLang="en-US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charset="0"/>
              </a:rPr>
              <a:t>地域特性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F876E53-5BBA-9E1A-29A2-11FF6EE55A43}"/>
              </a:ext>
            </a:extLst>
          </p:cNvPr>
          <p:cNvSpPr/>
          <p:nvPr/>
        </p:nvSpPr>
        <p:spPr>
          <a:xfrm>
            <a:off x="4981575" y="1283089"/>
            <a:ext cx="4500000" cy="1335034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indent="-171450">
              <a:buFont typeface="Wingdings" panose="05000000000000000000" pitchFamily="2" charset="2"/>
              <a:buChar char="l"/>
            </a:pPr>
            <a:r>
              <a:rPr kumimoji="1"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　　　　 口：現在　　〇千人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2026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 　　　</a:t>
            </a:r>
            <a:r>
              <a:rPr kumimoji="1"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５年前　〇千人（</a:t>
            </a:r>
            <a:r>
              <a:rPr kumimoji="1"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2021</a:t>
            </a:r>
            <a:r>
              <a:rPr kumimoji="1"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endParaRPr kumimoji="1"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71450" indent="-171450">
              <a:buFont typeface="Wingdings" panose="05000000000000000000" pitchFamily="2" charset="2"/>
              <a:buChar char="l"/>
            </a:pP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人口増減率：〇</a:t>
            </a:r>
            <a:r>
              <a:rPr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.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〇％（</a:t>
            </a:r>
            <a:r>
              <a:rPr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現在と５年前の比較）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kumimoji="1"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高 齢 化 率：〇</a:t>
            </a:r>
            <a:r>
              <a:rPr kumimoji="1"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.</a:t>
            </a:r>
            <a:r>
              <a:rPr kumimoji="1"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〇％（</a:t>
            </a:r>
            <a:r>
              <a:rPr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総人口に対する</a:t>
            </a:r>
            <a:r>
              <a:rPr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65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歳以上の割合）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上記データの出典も併記してください。</a:t>
            </a:r>
            <a:endParaRPr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95721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16195E-888F-4392-7311-354F9C54B6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11D1A3-EE90-3FD9-D28A-E978EAD36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800" y="347023"/>
            <a:ext cx="9086400" cy="485775"/>
          </a:xfrm>
        </p:spPr>
        <p:txBody>
          <a:bodyPr/>
          <a:lstStyle/>
          <a:p>
            <a:r>
              <a:rPr lang="ja-JP" altLang="en-US" sz="2400" dirty="0"/>
              <a:t>申請様式②　事業内容</a:t>
            </a:r>
            <a:endParaRPr kumimoji="1" lang="ja-JP" altLang="en-US" sz="2400" dirty="0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297ACB4-D5A9-1951-4257-542698239F21}"/>
              </a:ext>
            </a:extLst>
          </p:cNvPr>
          <p:cNvSpPr/>
          <p:nvPr/>
        </p:nvSpPr>
        <p:spPr bwMode="gray">
          <a:xfrm>
            <a:off x="409801" y="903596"/>
            <a:ext cx="9086399" cy="308697"/>
          </a:xfrm>
          <a:prstGeom prst="rect">
            <a:avLst/>
          </a:prstGeom>
          <a:solidFill>
            <a:schemeClr val="bg1">
              <a:lumMod val="50000"/>
            </a:schemeClr>
          </a:solidFill>
          <a:ln w="6350">
            <a:noFill/>
            <a:miter lim="800000"/>
            <a:headEnd/>
            <a:tailEnd/>
          </a:ln>
          <a:effectLst/>
        </p:spPr>
        <p:txBody>
          <a:bodyPr vert="horz" wrap="none" lIns="72000" tIns="72000" rIns="72000" bIns="720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  <a:defRPr/>
            </a:pPr>
            <a:r>
              <a:rPr lang="ja-JP" altLang="en-US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charset="0"/>
              </a:rPr>
              <a:t>取組み内容</a:t>
            </a:r>
            <a:r>
              <a:rPr lang="ja-JP" altLang="en-US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charset="0"/>
              </a:rPr>
              <a:t>の構想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E4233DB-14FB-45BB-760F-BEAC7E09CA74}"/>
              </a:ext>
            </a:extLst>
          </p:cNvPr>
          <p:cNvSpPr/>
          <p:nvPr/>
        </p:nvSpPr>
        <p:spPr bwMode="gray">
          <a:xfrm>
            <a:off x="409801" y="5200837"/>
            <a:ext cx="9086399" cy="308697"/>
          </a:xfrm>
          <a:prstGeom prst="rect">
            <a:avLst/>
          </a:prstGeom>
          <a:solidFill>
            <a:schemeClr val="bg1">
              <a:lumMod val="50000"/>
            </a:schemeClr>
          </a:solidFill>
          <a:ln w="6350">
            <a:noFill/>
            <a:miter lim="800000"/>
            <a:headEnd/>
            <a:tailEnd/>
          </a:ln>
          <a:effectLst/>
        </p:spPr>
        <p:txBody>
          <a:bodyPr vert="horz" wrap="none" lIns="72000" tIns="72000" rIns="72000" bIns="720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  <a:defRPr/>
            </a:pPr>
            <a:r>
              <a:rPr lang="ja-JP" altLang="en-US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charset="0"/>
              </a:rPr>
              <a:t>課題／期待する支援内容及び専門家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53F5CB9-D538-FE25-4135-B163350FA44F}"/>
              </a:ext>
            </a:extLst>
          </p:cNvPr>
          <p:cNvSpPr/>
          <p:nvPr/>
        </p:nvSpPr>
        <p:spPr>
          <a:xfrm>
            <a:off x="1514476" y="4176614"/>
            <a:ext cx="7981722" cy="9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indent="-171450">
              <a:buFont typeface="Wingdings" panose="05000000000000000000" pitchFamily="2" charset="2"/>
              <a:buChar char="l"/>
            </a:pPr>
            <a:r>
              <a:rPr kumimoji="1"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その他、取組む事業内容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の特徴やポイント</a:t>
            </a:r>
            <a:r>
              <a:rPr kumimoji="1"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があれば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記入</a:t>
            </a:r>
            <a:r>
              <a:rPr kumimoji="1"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して下さい。</a:t>
            </a:r>
            <a:endParaRPr kumimoji="1"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48F3753-1421-A6C9-E244-A80EAC7331CE}"/>
              </a:ext>
            </a:extLst>
          </p:cNvPr>
          <p:cNvSpPr/>
          <p:nvPr/>
        </p:nvSpPr>
        <p:spPr>
          <a:xfrm>
            <a:off x="409800" y="5574909"/>
            <a:ext cx="9086400" cy="102445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indent="-171450">
              <a:buFont typeface="Wingdings" panose="05000000000000000000" pitchFamily="2" charset="2"/>
              <a:buChar char="l"/>
            </a:pP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地域くらしサービス拠点を形成するにあたっての課題、及びそれを解決するために期待する支援内容（助言を期待する専門家の想定 等）を記入してください。</a:t>
            </a:r>
            <a:endParaRPr kumimoji="1" lang="ja-JP" altLang="en-US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A88ED1F-8324-0136-671F-6F963C0387F9}"/>
              </a:ext>
            </a:extLst>
          </p:cNvPr>
          <p:cNvSpPr/>
          <p:nvPr/>
        </p:nvSpPr>
        <p:spPr bwMode="gray">
          <a:xfrm>
            <a:off x="409802" y="1283090"/>
            <a:ext cx="1104674" cy="900000"/>
          </a:xfrm>
          <a:prstGeom prst="rect">
            <a:avLst/>
          </a:prstGeom>
          <a:solidFill>
            <a:schemeClr val="bg1">
              <a:lumMod val="50000"/>
            </a:schemeClr>
          </a:solidFill>
          <a:ln w="6350">
            <a:noFill/>
            <a:miter lim="800000"/>
            <a:headEnd/>
            <a:tailEnd/>
          </a:ln>
          <a:effectLst/>
        </p:spPr>
        <p:txBody>
          <a:bodyPr vert="horz" wrap="none" lIns="72000" tIns="72000" rIns="72000" bIns="720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  <a:defRPr/>
            </a:pPr>
            <a:r>
              <a:rPr lang="ja-JP" altLang="en-US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charset="0"/>
              </a:rPr>
              <a:t>導入機能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1C772774-F074-E045-86C4-79DAB4B16525}"/>
              </a:ext>
            </a:extLst>
          </p:cNvPr>
          <p:cNvSpPr/>
          <p:nvPr/>
        </p:nvSpPr>
        <p:spPr>
          <a:xfrm>
            <a:off x="1514476" y="1283090"/>
            <a:ext cx="7981722" cy="9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indent="-171450">
              <a:buFont typeface="Wingdings" panose="05000000000000000000" pitchFamily="2" charset="2"/>
              <a:buChar char="l"/>
            </a:pPr>
            <a:r>
              <a:rPr kumimoji="1"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地域くらしサービス拠点に統合する機能（核となる機能及び集約する機能）について、既存の提供形態（機能及び提供主体）と形成後を記入して下さい。</a:t>
            </a:r>
            <a:endParaRPr kumimoji="1"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FC7F2E4-CC1C-8AF8-7E36-471A32AAEB23}"/>
              </a:ext>
            </a:extLst>
          </p:cNvPr>
          <p:cNvSpPr/>
          <p:nvPr/>
        </p:nvSpPr>
        <p:spPr bwMode="gray">
          <a:xfrm>
            <a:off x="409802" y="2247598"/>
            <a:ext cx="1104674" cy="900000"/>
          </a:xfrm>
          <a:prstGeom prst="rect">
            <a:avLst/>
          </a:prstGeom>
          <a:solidFill>
            <a:schemeClr val="bg1">
              <a:lumMod val="50000"/>
            </a:schemeClr>
          </a:solidFill>
          <a:ln w="6350">
            <a:noFill/>
            <a:miter lim="800000"/>
            <a:headEnd/>
            <a:tailEnd/>
          </a:ln>
          <a:effectLst/>
        </p:spPr>
        <p:txBody>
          <a:bodyPr vert="horz" wrap="none" lIns="72000" tIns="72000" rIns="72000" bIns="720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  <a:defRPr/>
            </a:pPr>
            <a:r>
              <a:rPr lang="ja-JP" altLang="en-US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charset="0"/>
              </a:rPr>
              <a:t>座組の特徴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1E46CBFF-BE64-A7E9-20B8-3097A6ED8FD3}"/>
              </a:ext>
            </a:extLst>
          </p:cNvPr>
          <p:cNvSpPr/>
          <p:nvPr/>
        </p:nvSpPr>
        <p:spPr>
          <a:xfrm>
            <a:off x="1514476" y="2247598"/>
            <a:ext cx="7981722" cy="9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indent="-171450">
              <a:buFont typeface="Wingdings" panose="05000000000000000000" pitchFamily="2" charset="2"/>
              <a:buChar char="l"/>
            </a:pPr>
            <a:r>
              <a:rPr kumimoji="1"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地域くらしサービス拠点で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想定する</a:t>
            </a:r>
            <a:r>
              <a:rPr kumimoji="1"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担い手について、官民連携した座組やその特徴を記入して下さい。</a:t>
            </a:r>
            <a:endParaRPr kumimoji="1"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B8986956-E6FD-09C2-D1EE-A0FB80B79B96}"/>
              </a:ext>
            </a:extLst>
          </p:cNvPr>
          <p:cNvSpPr/>
          <p:nvPr/>
        </p:nvSpPr>
        <p:spPr bwMode="gray">
          <a:xfrm>
            <a:off x="409802" y="3212106"/>
            <a:ext cx="1104674" cy="900000"/>
          </a:xfrm>
          <a:prstGeom prst="rect">
            <a:avLst/>
          </a:prstGeom>
          <a:solidFill>
            <a:schemeClr val="bg1">
              <a:lumMod val="50000"/>
            </a:schemeClr>
          </a:solidFill>
          <a:ln w="6350">
            <a:noFill/>
            <a:miter lim="800000"/>
            <a:headEnd/>
            <a:tailEnd/>
          </a:ln>
          <a:effectLst/>
        </p:spPr>
        <p:txBody>
          <a:bodyPr vert="horz" wrap="none" lIns="72000" tIns="72000" rIns="72000" bIns="720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  <a:defRPr/>
            </a:pPr>
            <a:r>
              <a:rPr lang="ja-JP" altLang="en-US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charset="0"/>
              </a:rPr>
              <a:t>拠点の場所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94633153-BBB0-BB9B-3C15-FEB8CFE159F0}"/>
              </a:ext>
            </a:extLst>
          </p:cNvPr>
          <p:cNvSpPr/>
          <p:nvPr/>
        </p:nvSpPr>
        <p:spPr>
          <a:xfrm>
            <a:off x="1514476" y="3212106"/>
            <a:ext cx="7981722" cy="9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indent="-171450">
              <a:buFont typeface="Wingdings" panose="05000000000000000000" pitchFamily="2" charset="2"/>
              <a:buChar char="l"/>
            </a:pPr>
            <a:r>
              <a:rPr kumimoji="1"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地域くらしサービス拠点の形成場所について、形成場所やその地域特性について記入して下さい。</a:t>
            </a:r>
            <a:endParaRPr kumimoji="1"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（想定する整備場所がなければ、●●のような地域での実現を目指す等）</a:t>
            </a:r>
            <a:endParaRPr kumimoji="1"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CAEE590-67C9-62D2-5527-92D716F3D6F0}"/>
              </a:ext>
            </a:extLst>
          </p:cNvPr>
          <p:cNvSpPr/>
          <p:nvPr/>
        </p:nvSpPr>
        <p:spPr bwMode="gray">
          <a:xfrm>
            <a:off x="409800" y="4176614"/>
            <a:ext cx="1104674" cy="900000"/>
          </a:xfrm>
          <a:prstGeom prst="rect">
            <a:avLst/>
          </a:prstGeom>
          <a:solidFill>
            <a:schemeClr val="bg1">
              <a:lumMod val="50000"/>
            </a:schemeClr>
          </a:solidFill>
          <a:ln w="6350">
            <a:noFill/>
            <a:miter lim="800000"/>
            <a:headEnd/>
            <a:tailEnd/>
          </a:ln>
          <a:effectLst/>
        </p:spPr>
        <p:txBody>
          <a:bodyPr vert="horz" wrap="none" lIns="72000" tIns="72000" rIns="72000" bIns="720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  <a:defRPr/>
            </a:pPr>
            <a:r>
              <a:rPr lang="ja-JP" altLang="en-US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charset="0"/>
              </a:rPr>
              <a:t>その他</a:t>
            </a:r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8AABB1A8-45EB-5A90-7060-411645404F8E}"/>
              </a:ext>
            </a:extLst>
          </p:cNvPr>
          <p:cNvSpPr txBox="1">
            <a:spLocks/>
          </p:cNvSpPr>
          <p:nvPr/>
        </p:nvSpPr>
        <p:spPr>
          <a:xfrm>
            <a:off x="89377" y="0"/>
            <a:ext cx="9086400" cy="276225"/>
          </a:xfrm>
          <a:prstGeom prst="rect">
            <a:avLst/>
          </a:prstGeom>
        </p:spPr>
        <p:txBody>
          <a:bodyPr vert="horz" lIns="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b="1" kern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r>
              <a:rPr lang="ja-JP" altLang="en-US" sz="1600" dirty="0"/>
              <a:t>「地域くらしサービス拠点形成モデル支援事業」</a:t>
            </a:r>
            <a:endParaRPr lang="en-US" altLang="ja-JP" sz="1600" dirty="0"/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F124F643-A1DC-2289-6284-DC33400FA1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4050680"/>
              </p:ext>
            </p:extLst>
          </p:nvPr>
        </p:nvGraphicFramePr>
        <p:xfrm>
          <a:off x="5814873" y="241056"/>
          <a:ext cx="3681328" cy="4857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27765">
                  <a:extLst>
                    <a:ext uri="{9D8B030D-6E8A-4147-A177-3AD203B41FA5}">
                      <a16:colId xmlns:a16="http://schemas.microsoft.com/office/drawing/2014/main" val="1002267704"/>
                    </a:ext>
                  </a:extLst>
                </a:gridCol>
                <a:gridCol w="2453563">
                  <a:extLst>
                    <a:ext uri="{9D8B030D-6E8A-4147-A177-3AD203B41FA5}">
                      <a16:colId xmlns:a16="http://schemas.microsoft.com/office/drawing/2014/main" val="846133364"/>
                    </a:ext>
                  </a:extLst>
                </a:gridCol>
              </a:tblGrid>
              <a:tr h="48577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地方公共団体名</a:t>
                      </a:r>
                    </a:p>
                  </a:txBody>
                  <a:tcPr marL="36000" marR="36000" marT="36000" marB="360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kumimoji="1" lang="ja-JP" altLang="en-US" sz="1400" b="1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〇〇県〇〇市</a:t>
                      </a:r>
                    </a:p>
                  </a:txBody>
                  <a:tcPr marL="36000" marR="36000" marT="36000" marB="36000" anchor="ctr" anchorCtr="1"/>
                </a:tc>
                <a:extLst>
                  <a:ext uri="{0D108BD9-81ED-4DB2-BD59-A6C34878D82A}">
                    <a16:rowId xmlns:a16="http://schemas.microsoft.com/office/drawing/2014/main" val="4055203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500616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LEASENO" val="2011.08"/>
</p:tagLst>
</file>

<file path=ppt/theme/theme1.xml><?xml version="1.0" encoding="utf-8"?>
<a:theme xmlns:a="http://schemas.openxmlformats.org/drawingml/2006/main" name="P03_プレゼン_A4横_日本語版">
  <a:themeElements>
    <a:clrScheme name="MRI_color">
      <a:dk1>
        <a:srgbClr val="000000"/>
      </a:dk1>
      <a:lt1>
        <a:srgbClr val="FFFFFF"/>
      </a:lt1>
      <a:dk2>
        <a:srgbClr val="3E5E84"/>
      </a:dk2>
      <a:lt2>
        <a:srgbClr val="E9EDF3"/>
      </a:lt2>
      <a:accent1>
        <a:srgbClr val="96A8C0"/>
      </a:accent1>
      <a:accent2>
        <a:srgbClr val="8AB6C1"/>
      </a:accent2>
      <a:accent3>
        <a:srgbClr val="89B8AA"/>
      </a:accent3>
      <a:accent4>
        <a:srgbClr val="A89FBC"/>
      </a:accent4>
      <a:accent5>
        <a:srgbClr val="C89E28"/>
      </a:accent5>
      <a:accent6>
        <a:srgbClr val="A92C1D"/>
      </a:accent6>
      <a:hlink>
        <a:srgbClr val="3E5E84"/>
      </a:hlink>
      <a:folHlink>
        <a:srgbClr val="D2E8BD"/>
      </a:folHlink>
    </a:clrScheme>
    <a:fontScheme name="ユーザー定義 6">
      <a:majorFont>
        <a:latin typeface="Arial Black"/>
        <a:ea typeface="メイリオ"/>
        <a:cs typeface=""/>
      </a:majorFont>
      <a:minorFont>
        <a:latin typeface="Arial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>
            <a:lumMod val="40000"/>
            <a:lumOff val="60000"/>
          </a:schemeClr>
        </a:solidFill>
        <a:ln w="9525">
          <a:solidFill>
            <a:schemeClr val="tx1"/>
          </a:solidFill>
        </a:ln>
      </a:spPr>
      <a:bodyPr rot="0" spcFirstLastPara="0" vertOverflow="overflow" horzOverflow="overflow" vert="horz" wrap="square" lIns="0" tIns="0" rIns="0" bIns="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kumimoji="1" sz="1400" dirty="0">
            <a:solidFill>
              <a:schemeClr val="tx1"/>
            </a:solidFill>
            <a:latin typeface="Meiryo UI" panose="020B0604030504040204" pitchFamily="50" charset="-128"/>
            <a:ea typeface="Meiryo UI" panose="020B0604030504040204" pitchFamily="50" charset="-128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  <a:ln>
          <a:noFill/>
        </a:ln>
      </a:spPr>
      <a:bodyPr wrap="none" lIns="0" tIns="0" rIns="0" bIns="0" rtlCol="0">
        <a:spAutoFit/>
      </a:bodyPr>
      <a:lstStyle>
        <a:defPPr algn="ctr">
          <a:defRPr kumimoji="1" sz="2000" dirty="0" smtClean="0">
            <a:latin typeface="Meiryo UI" panose="020B0604030504040204" pitchFamily="50" charset="-128"/>
            <a:ea typeface="Meiryo UI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MRI format.potx" id="{C3454FB9-42DE-461A-9B40-283923641910}" vid="{135C0AAD-DB16-464A-8769-ED4F00FFB5B8}"/>
    </a:ext>
  </a:extLst>
</a:theme>
</file>

<file path=ppt/theme/theme2.xml><?xml version="1.0" encoding="utf-8"?>
<a:theme xmlns:a="http://schemas.openxmlformats.org/drawingml/2006/main" name="1_P03_プレゼン_A4横_日本語版">
  <a:themeElements>
    <a:clrScheme name="MRI_color">
      <a:dk1>
        <a:srgbClr val="000000"/>
      </a:dk1>
      <a:lt1>
        <a:srgbClr val="FFFFFF"/>
      </a:lt1>
      <a:dk2>
        <a:srgbClr val="3E5E84"/>
      </a:dk2>
      <a:lt2>
        <a:srgbClr val="E9EDF3"/>
      </a:lt2>
      <a:accent1>
        <a:srgbClr val="96A8C0"/>
      </a:accent1>
      <a:accent2>
        <a:srgbClr val="8AB6C1"/>
      </a:accent2>
      <a:accent3>
        <a:srgbClr val="89B8AA"/>
      </a:accent3>
      <a:accent4>
        <a:srgbClr val="A89FBC"/>
      </a:accent4>
      <a:accent5>
        <a:srgbClr val="C89E28"/>
      </a:accent5>
      <a:accent6>
        <a:srgbClr val="A92C1D"/>
      </a:accent6>
      <a:hlink>
        <a:srgbClr val="3E5E84"/>
      </a:hlink>
      <a:folHlink>
        <a:srgbClr val="D2E8BD"/>
      </a:folHlink>
    </a:clrScheme>
    <a:fontScheme name="ユーザー定義 6">
      <a:majorFont>
        <a:latin typeface="Arial Black"/>
        <a:ea typeface="メイリオ"/>
        <a:cs typeface=""/>
      </a:majorFont>
      <a:minorFont>
        <a:latin typeface="Arial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>
            <a:lumMod val="40000"/>
            <a:lumOff val="60000"/>
          </a:schemeClr>
        </a:solidFill>
        <a:ln w="9525">
          <a:solidFill>
            <a:schemeClr val="tx1"/>
          </a:solidFill>
        </a:ln>
      </a:spPr>
      <a:bodyPr rot="0" spcFirstLastPara="0" vertOverflow="overflow" horzOverflow="overflow" vert="horz" wrap="square" lIns="0" tIns="0" rIns="0" bIns="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kumimoji="1" sz="1400" dirty="0">
            <a:solidFill>
              <a:schemeClr val="tx1"/>
            </a:solidFill>
            <a:latin typeface="Meiryo UI" panose="020B0604030504040204" pitchFamily="50" charset="-128"/>
            <a:ea typeface="Meiryo UI" panose="020B0604030504040204" pitchFamily="50" charset="-128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noFill/>
        </a:ln>
      </a:spPr>
      <a:bodyPr wrap="none" lIns="0" tIns="0" rIns="0" bIns="0" rtlCol="0">
        <a:spAutoFit/>
      </a:bodyPr>
      <a:lstStyle>
        <a:defPPr algn="ctr">
          <a:defRPr kumimoji="1" sz="2000" dirty="0" smtClean="0">
            <a:latin typeface="Meiryo UI" panose="020B0604030504040204" pitchFamily="50" charset="-128"/>
            <a:ea typeface="Meiryo UI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MRI format.potx" id="{C3454FB9-42DE-461A-9B40-283923641910}" vid="{135C0AAD-DB16-464A-8769-ED4F00FFB5B8}"/>
    </a:ext>
  </a:extLst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37580B0A9F5CED46BFC91AC7F9770004" ma:contentTypeVersion="12" ma:contentTypeDescription="新しいドキュメントを作成します。" ma:contentTypeScope="" ma:versionID="5187097cd000e1015fa9eef5958c9cba">
  <xsd:schema xmlns:xsd="http://www.w3.org/2001/XMLSchema" xmlns:xs="http://www.w3.org/2001/XMLSchema" xmlns:p="http://schemas.microsoft.com/office/2006/metadata/properties" xmlns:ns2="ea983df8-ce24-4a39-821d-507a1dfaff21" xmlns:ns3="b3614553-897b-45df-b493-229462541fd9" targetNamespace="http://schemas.microsoft.com/office/2006/metadata/properties" ma:root="true" ma:fieldsID="d60a2930e3afcf6727e0e454ef235c28" ns2:_="" ns3:_="">
    <xsd:import namespace="ea983df8-ce24-4a39-821d-507a1dfaff21"/>
    <xsd:import namespace="b3614553-897b-45df-b493-229462541f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983df8-ce24-4a39-821d-507a1dfaff2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画像タグ" ma:readOnly="false" ma:fieldId="{5cf76f15-5ced-4ddc-b409-7134ff3c332f}" ma:taxonomyMulti="true" ma:sspId="1e1c6816-2a4f-4461-93c7-8dd281d6228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614553-897b-45df-b493-229462541fd9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af6b9627-5238-41d8-8c1d-8dab1c218a1d}" ma:internalName="TaxCatchAll" ma:showField="CatchAllData" ma:web="b3614553-897b-45df-b493-229462541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3614553-897b-45df-b493-229462541fd9" xsi:nil="true"/>
    <lcf76f155ced4ddcb4097134ff3c332f xmlns="ea983df8-ce24-4a39-821d-507a1dfaff2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46CDA55-A7C8-4365-9D31-4EC29A0F3CF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8315D2A-83D1-43BF-B073-A38A00E5F870}"/>
</file>

<file path=customXml/itemProps3.xml><?xml version="1.0" encoding="utf-8"?>
<ds:datastoreItem xmlns:ds="http://schemas.openxmlformats.org/officeDocument/2006/customXml" ds:itemID="{BCEC117E-9526-4B7B-9319-F89F67BC5EE1}">
  <ds:schemaRefs>
    <ds:schemaRef ds:uri="http://purl.org/dc/elements/1.1/"/>
    <ds:schemaRef ds:uri="http://schemas.openxmlformats.org/package/2006/metadata/core-properties"/>
    <ds:schemaRef ds:uri="b3614553-897b-45df-b493-229462541fd9"/>
    <ds:schemaRef ds:uri="http://purl.org/dc/terms/"/>
    <ds:schemaRef ds:uri="http://schemas.microsoft.com/office/infopath/2007/PartnerControls"/>
    <ds:schemaRef ds:uri="eaac61a3-63f4-490b-8569-34a2b4679565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4eb78b00-fe20-43c1-9144-a35b64c10272}" enabled="0" method="" siteId="{4eb78b00-fe20-43c1-9144-a35b64c1027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テンプレート</Template>
  <TotalTime>568</TotalTime>
  <Words>491</Words>
  <Application>Microsoft Office PowerPoint</Application>
  <PresentationFormat>A4 210 x 297 mm</PresentationFormat>
  <Paragraphs>54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2</vt:i4>
      </vt:variant>
    </vt:vector>
  </HeadingPairs>
  <TitlesOfParts>
    <vt:vector size="9" baseType="lpstr">
      <vt:lpstr>Meiryo UI</vt:lpstr>
      <vt:lpstr>ＭＳ Ｐゴシック</vt:lpstr>
      <vt:lpstr>Arial</vt:lpstr>
      <vt:lpstr>Calibri</vt:lpstr>
      <vt:lpstr>Wingdings</vt:lpstr>
      <vt:lpstr>P03_プレゼン_A4横_日本語版</vt:lpstr>
      <vt:lpstr>1_P03_プレゼン_A4横_日本語版</vt:lpstr>
      <vt:lpstr>申請様式２　事業内容</vt:lpstr>
      <vt:lpstr>申請様式②　事業内容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タイトル</dc:title>
  <dc:creator>MRI</dc:creator>
  <cp:lastModifiedBy>戸越 和幸(TOGOE Kazuyuki)</cp:lastModifiedBy>
  <cp:revision>11</cp:revision>
  <cp:lastPrinted>2024-05-24T07:25:21Z</cp:lastPrinted>
  <dcterms:created xsi:type="dcterms:W3CDTF">2020-01-24T02:52:39Z</dcterms:created>
  <dcterms:modified xsi:type="dcterms:W3CDTF">2026-06-12T08:17:21Z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0x01010037580B0A9F5CED46BFC91AC7F9770004</vt:lpwstr>
  </property>
  <property fmtid="{D5CDD505-2E9C-101B-9397-08002B2CF9AE}" pid="3" name="MediaServiceImageTags">
    <vt:lpwstr/>
  </property>
</Properties>
</file>