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19" r:id="rId4"/>
    <p:sldMasterId id="2147483958" r:id="rId5"/>
    <p:sldMasterId id="2147483977" r:id="rId6"/>
    <p:sldMasterId id="2147484008" r:id="rId7"/>
    <p:sldMasterId id="2147484014" r:id="rId8"/>
  </p:sldMasterIdLst>
  <p:notesMasterIdLst>
    <p:notesMasterId r:id="rId28"/>
  </p:notesMasterIdLst>
  <p:handoutMasterIdLst>
    <p:handoutMasterId r:id="rId29"/>
  </p:handoutMasterIdLst>
  <p:sldIdLst>
    <p:sldId id="257" r:id="rId9"/>
    <p:sldId id="2147471700" r:id="rId10"/>
    <p:sldId id="2147471660" r:id="rId11"/>
    <p:sldId id="2147471694" r:id="rId12"/>
    <p:sldId id="2147471669" r:id="rId13"/>
    <p:sldId id="2147471699" r:id="rId14"/>
    <p:sldId id="2147471675" r:id="rId15"/>
    <p:sldId id="2147379137" r:id="rId16"/>
    <p:sldId id="2147379162" r:id="rId17"/>
    <p:sldId id="2147471698" r:id="rId18"/>
    <p:sldId id="2147471678" r:id="rId19"/>
    <p:sldId id="2147379163" r:id="rId20"/>
    <p:sldId id="2147379119" r:id="rId21"/>
    <p:sldId id="2147471676" r:id="rId22"/>
    <p:sldId id="2147471691" r:id="rId23"/>
    <p:sldId id="2147471696" r:id="rId24"/>
    <p:sldId id="2147471697" r:id="rId25"/>
    <p:sldId id="2147471689" r:id="rId26"/>
    <p:sldId id="2147471687" r:id="rId27"/>
  </p:sldIdLst>
  <p:sldSz cx="9906000" cy="6858000" type="A4"/>
  <p:notesSz cx="6807200" cy="9939338"/>
  <p:custDataLst>
    <p:tags r:id="rId30"/>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事前相談回答サマリ" id="{AB5BE7AA-916F-49B6-99D4-ACE61B03E369}">
          <p14:sldIdLst>
            <p14:sldId id="257"/>
          </p14:sldIdLst>
        </p14:section>
        <p14:section name="類型➀申請書" id="{5CC8C226-2817-4078-88B9-2D00CC5EB604}">
          <p14:sldIdLst>
            <p14:sldId id="2147471700"/>
            <p14:sldId id="2147471660"/>
            <p14:sldId id="2147471694"/>
            <p14:sldId id="2147471669"/>
          </p14:sldIdLst>
        </p14:section>
        <p14:section name="類型②申請書" id="{EFC55965-1DF5-4659-8854-9880C7414835}">
          <p14:sldIdLst>
            <p14:sldId id="2147471699"/>
            <p14:sldId id="2147471675"/>
            <p14:sldId id="2147379137"/>
            <p14:sldId id="2147379162"/>
            <p14:sldId id="2147471698"/>
            <p14:sldId id="2147471678"/>
            <p14:sldId id="2147379163"/>
          </p14:sldIdLst>
        </p14:section>
        <p14:section name="類型③申請書" id="{5B5BCD54-EE02-404D-A296-8ABFE7DA703D}">
          <p14:sldIdLst>
            <p14:sldId id="2147379119"/>
            <p14:sldId id="2147471676"/>
            <p14:sldId id="2147471691"/>
            <p14:sldId id="2147471696"/>
            <p14:sldId id="2147471697"/>
            <p14:sldId id="2147471689"/>
            <p14:sldId id="2147471687"/>
          </p14:sldIdLst>
        </p14:section>
      </p14:sectionLst>
    </p:ext>
    <p:ext uri="{EFAFB233-063F-42B5-8137-9DF3F51BA10A}">
      <p15:sldGuideLst xmlns:p15="http://schemas.microsoft.com/office/powerpoint/2012/main">
        <p15:guide id="2" pos="3097"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5E1"/>
    <a:srgbClr val="D9D9D9"/>
    <a:srgbClr val="63B9E2"/>
    <a:srgbClr val="0070C0"/>
    <a:srgbClr val="0E86D5"/>
    <a:srgbClr val="C39BE1"/>
    <a:srgbClr val="FFF2CC"/>
    <a:srgbClr val="FFE593"/>
    <a:srgbClr val="B7D398"/>
    <a:srgbClr val="7CBE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E57160-75D8-430C-A0FD-BBC0B5238192}" v="1" dt="2024-12-23T08:10:58.186"/>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rgbClr val="00000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淡色スタイル 1 - アクセント 4">
    <a:wholeTbl>
      <a:tcTxStyle>
        <a:fontRef idx="minor">
          <a:srgbClr val="00000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1483" y="82"/>
      </p:cViewPr>
      <p:guideLst>
        <p:guide pos="3097"/>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48" name="ヘッダー プレースホルダー 1"/>
          <p:cNvSpPr>
            <a:spLocks noGrp="1"/>
          </p:cNvSpPr>
          <p:nvPr>
            <p:ph type="hdr" sz="quarter"/>
          </p:nvPr>
        </p:nvSpPr>
        <p:spPr>
          <a:xfrm>
            <a:off x="0" y="1"/>
            <a:ext cx="2949575" cy="498475"/>
          </a:xfrm>
          <a:prstGeom prst="rect">
            <a:avLst/>
          </a:prstGeom>
        </p:spPr>
        <p:txBody>
          <a:bodyPr vert="horz" lIns="91431" tIns="45715" rIns="91431" bIns="45715" rtlCol="0"/>
          <a:lstStyle>
            <a:lvl1pPr algn="l">
              <a:defRPr sz="1200"/>
            </a:lvl1pPr>
          </a:lstStyle>
          <a:p>
            <a:endParaRPr kumimoji="1" lang="ja-JP" altLang="en-US"/>
          </a:p>
        </p:txBody>
      </p:sp>
      <p:sp>
        <p:nvSpPr>
          <p:cNvPr id="1249" name="日付プレースホルダー 2"/>
          <p:cNvSpPr>
            <a:spLocks noGrp="1"/>
          </p:cNvSpPr>
          <p:nvPr>
            <p:ph type="dt" sz="quarter" idx="1"/>
          </p:nvPr>
        </p:nvSpPr>
        <p:spPr>
          <a:xfrm>
            <a:off x="3856039" y="1"/>
            <a:ext cx="2949575" cy="498475"/>
          </a:xfrm>
          <a:prstGeom prst="rect">
            <a:avLst/>
          </a:prstGeom>
        </p:spPr>
        <p:txBody>
          <a:bodyPr vert="horz" lIns="91431" tIns="45715" rIns="91431" bIns="45715" rtlCol="0"/>
          <a:lstStyle>
            <a:lvl1pPr algn="r">
              <a:defRPr sz="1200"/>
            </a:lvl1pPr>
          </a:lstStyle>
          <a:p>
            <a:fld id="{3EAB1B8E-35E2-4855-B3DC-4666EEE62029}" type="datetimeFigureOut">
              <a:rPr kumimoji="1" lang="ja-JP" altLang="en-US" smtClean="0"/>
              <a:t>2024/12/23</a:t>
            </a:fld>
            <a:endParaRPr kumimoji="1" lang="ja-JP" altLang="en-US"/>
          </a:p>
        </p:txBody>
      </p:sp>
      <p:sp>
        <p:nvSpPr>
          <p:cNvPr id="1250" name="フッター プレースホルダー 3"/>
          <p:cNvSpPr>
            <a:spLocks noGrp="1"/>
          </p:cNvSpPr>
          <p:nvPr>
            <p:ph type="ftr" sz="quarter" idx="2"/>
          </p:nvPr>
        </p:nvSpPr>
        <p:spPr>
          <a:xfrm>
            <a:off x="0" y="9440863"/>
            <a:ext cx="2949575" cy="498475"/>
          </a:xfrm>
          <a:prstGeom prst="rect">
            <a:avLst/>
          </a:prstGeom>
        </p:spPr>
        <p:txBody>
          <a:bodyPr vert="horz" lIns="91431" tIns="45715" rIns="91431" bIns="45715" rtlCol="0" anchor="b"/>
          <a:lstStyle>
            <a:lvl1pPr algn="l">
              <a:defRPr sz="1200"/>
            </a:lvl1pPr>
          </a:lstStyle>
          <a:p>
            <a:endParaRPr kumimoji="1" lang="ja-JP" altLang="en-US"/>
          </a:p>
        </p:txBody>
      </p:sp>
    </p:spTree>
    <p:extLst>
      <p:ext uri="{BB962C8B-B14F-4D97-AF65-F5344CB8AC3E}">
        <p14:creationId xmlns:p14="http://schemas.microsoft.com/office/powerpoint/2010/main" val="2324780540"/>
      </p:ext>
    </p:extLst>
  </p:cSld>
  <p:clrMap bg1="lt1" tx1="dk1" bg2="lt2" tx2="dk2" accent1="accent1" accent2="accent2" accent3="accent3" accent4="accent4" accent5="accent5" accent6="accent6" hlink="hlink" folHlink="folHlink"/>
  <p:hf sldNum="0" hdr="0" ftr="0" dt="0"/>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41" name="ヘッダー プレースホルダー 1"/>
          <p:cNvSpPr>
            <a:spLocks noGrp="1"/>
          </p:cNvSpPr>
          <p:nvPr>
            <p:ph type="hdr" sz="quarter"/>
          </p:nvPr>
        </p:nvSpPr>
        <p:spPr>
          <a:xfrm>
            <a:off x="2" y="0"/>
            <a:ext cx="2950375" cy="498966"/>
          </a:xfrm>
          <a:prstGeom prst="rect">
            <a:avLst/>
          </a:prstGeom>
        </p:spPr>
        <p:txBody>
          <a:bodyPr vert="horz" lIns="92227" tIns="46113" rIns="92227" bIns="46113"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1242" name="日付プレースホルダー 2"/>
          <p:cNvSpPr>
            <a:spLocks noGrp="1"/>
          </p:cNvSpPr>
          <p:nvPr>
            <p:ph type="dt" idx="1"/>
          </p:nvPr>
        </p:nvSpPr>
        <p:spPr>
          <a:xfrm>
            <a:off x="3855221" y="0"/>
            <a:ext cx="2950374" cy="498966"/>
          </a:xfrm>
          <a:prstGeom prst="rect">
            <a:avLst/>
          </a:prstGeom>
        </p:spPr>
        <p:txBody>
          <a:bodyPr vert="horz" lIns="92227" tIns="46113" rIns="92227" bIns="46113"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2024/12/23</a:t>
            </a:fld>
            <a:endParaRPr kumimoji="1" lang="ja-JP" altLang="en-US"/>
          </a:p>
        </p:txBody>
      </p:sp>
      <p:sp>
        <p:nvSpPr>
          <p:cNvPr id="1243"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27" tIns="46113" rIns="92227" bIns="46113" rtlCol="0" anchor="ctr"/>
          <a:lstStyle/>
          <a:p>
            <a:endParaRPr lang="ja-JP" altLang="en-US"/>
          </a:p>
        </p:txBody>
      </p:sp>
      <p:sp>
        <p:nvSpPr>
          <p:cNvPr id="1244" name="ノート プレースホルダー 4"/>
          <p:cNvSpPr>
            <a:spLocks noGrp="1"/>
          </p:cNvSpPr>
          <p:nvPr>
            <p:ph type="body" sz="quarter" idx="3"/>
          </p:nvPr>
        </p:nvSpPr>
        <p:spPr>
          <a:xfrm>
            <a:off x="680239" y="4783357"/>
            <a:ext cx="5446723" cy="3913364"/>
          </a:xfrm>
          <a:prstGeom prst="rect">
            <a:avLst/>
          </a:prstGeom>
        </p:spPr>
        <p:txBody>
          <a:bodyPr vert="horz" lIns="92227" tIns="46113" rIns="92227" bIns="461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245" name="フッター プレースホルダー 5"/>
          <p:cNvSpPr>
            <a:spLocks noGrp="1"/>
          </p:cNvSpPr>
          <p:nvPr>
            <p:ph type="ftr" sz="quarter" idx="4"/>
          </p:nvPr>
        </p:nvSpPr>
        <p:spPr>
          <a:xfrm>
            <a:off x="2" y="9440372"/>
            <a:ext cx="2950375" cy="498966"/>
          </a:xfrm>
          <a:prstGeom prst="rect">
            <a:avLst/>
          </a:prstGeom>
        </p:spPr>
        <p:txBody>
          <a:bodyPr vert="horz" lIns="92227" tIns="46113" rIns="92227" bIns="46113"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0" userDrawn="1">
          <p15:clr>
            <a:srgbClr val="F26B43"/>
          </p15:clr>
        </p15:guide>
        <p15:guide id="2" pos="214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15589">
              <a:defRPr/>
            </a:pPr>
            <a:endParaRPr kumimoji="1" lang="ja-JP" altLang="en-US"/>
          </a:p>
        </p:txBody>
      </p:sp>
      <p:sp>
        <p:nvSpPr>
          <p:cNvPr id="4" name="スライド番号プレースホルダー 3">
            <a:extLst>
              <a:ext uri="{FF2B5EF4-FFF2-40B4-BE49-F238E27FC236}">
                <a16:creationId xmlns:a16="http://schemas.microsoft.com/office/drawing/2014/main" id="{E761A96C-32CA-348A-4DBC-F07EDB5D35B9}"/>
              </a:ext>
            </a:extLst>
          </p:cNvPr>
          <p:cNvSpPr>
            <a:spLocks noGrp="1"/>
          </p:cNvSpPr>
          <p:nvPr>
            <p:ph type="sldNum" sz="quarter" idx="5"/>
          </p:nvPr>
        </p:nvSpPr>
        <p:spPr/>
        <p:txBody>
          <a:bodyPr lIns="91559" tIns="45779" rIns="91559" bIns="45779"/>
          <a:lstStyle/>
          <a:p>
            <a:fld id="{D2C9DCBC-A952-4888-957E-B6C486AC886E}" type="slidenum">
              <a:rPr kumimoji="1" lang="ja-JP" altLang="en-US" smtClean="0"/>
              <a:t>2</a:t>
            </a:fld>
            <a:endParaRPr kumimoji="1" lang="ja-JP" altLang="en-US"/>
          </a:p>
        </p:txBody>
      </p:sp>
    </p:spTree>
    <p:extLst>
      <p:ext uri="{BB962C8B-B14F-4D97-AF65-F5344CB8AC3E}">
        <p14:creationId xmlns:p14="http://schemas.microsoft.com/office/powerpoint/2010/main" val="1207295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15589">
              <a:defRPr/>
            </a:pPr>
            <a:endParaRPr kumimoji="1" lang="ja-JP" altLang="en-US"/>
          </a:p>
        </p:txBody>
      </p:sp>
      <p:sp>
        <p:nvSpPr>
          <p:cNvPr id="4" name="スライド番号プレースホルダー 3">
            <a:extLst>
              <a:ext uri="{FF2B5EF4-FFF2-40B4-BE49-F238E27FC236}">
                <a16:creationId xmlns:a16="http://schemas.microsoft.com/office/drawing/2014/main" id="{E761A96C-32CA-348A-4DBC-F07EDB5D35B9}"/>
              </a:ext>
            </a:extLst>
          </p:cNvPr>
          <p:cNvSpPr>
            <a:spLocks noGrp="1"/>
          </p:cNvSpPr>
          <p:nvPr>
            <p:ph type="sldNum" sz="quarter" idx="5"/>
          </p:nvPr>
        </p:nvSpPr>
        <p:spPr/>
        <p:txBody>
          <a:bodyPr lIns="91559" tIns="45779" rIns="91559" bIns="45779"/>
          <a:lstStyle/>
          <a:p>
            <a:fld id="{D2C9DCBC-A952-4888-957E-B6C486AC886E}" type="slidenum">
              <a:rPr kumimoji="1" lang="ja-JP" altLang="en-US" smtClean="0"/>
              <a:t>6</a:t>
            </a:fld>
            <a:endParaRPr kumimoji="1" lang="ja-JP" altLang="en-US"/>
          </a:p>
        </p:txBody>
      </p:sp>
    </p:spTree>
    <p:extLst>
      <p:ext uri="{BB962C8B-B14F-4D97-AF65-F5344CB8AC3E}">
        <p14:creationId xmlns:p14="http://schemas.microsoft.com/office/powerpoint/2010/main" val="2012476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15589">
              <a:defRPr/>
            </a:pPr>
            <a:endParaRPr kumimoji="1" lang="ja-JP" altLang="en-US"/>
          </a:p>
        </p:txBody>
      </p:sp>
      <p:sp>
        <p:nvSpPr>
          <p:cNvPr id="4" name="スライド番号プレースホルダー 3">
            <a:extLst>
              <a:ext uri="{FF2B5EF4-FFF2-40B4-BE49-F238E27FC236}">
                <a16:creationId xmlns:a16="http://schemas.microsoft.com/office/drawing/2014/main" id="{E761A96C-32CA-348A-4DBC-F07EDB5D35B9}"/>
              </a:ext>
            </a:extLst>
          </p:cNvPr>
          <p:cNvSpPr>
            <a:spLocks noGrp="1"/>
          </p:cNvSpPr>
          <p:nvPr>
            <p:ph type="sldNum" sz="quarter" idx="5"/>
          </p:nvPr>
        </p:nvSpPr>
        <p:spPr/>
        <p:txBody>
          <a:bodyPr lIns="91559" tIns="45779" rIns="91559" bIns="45779"/>
          <a:lstStyle/>
          <a:p>
            <a:fld id="{D2C9DCBC-A952-4888-957E-B6C486AC886E}" type="slidenum">
              <a:rPr kumimoji="1" lang="ja-JP" altLang="en-US" smtClean="0"/>
              <a:t>13</a:t>
            </a:fld>
            <a:endParaRPr kumimoji="1" lang="ja-JP" altLang="en-US"/>
          </a:p>
        </p:txBody>
      </p:sp>
    </p:spTree>
    <p:extLst>
      <p:ext uri="{BB962C8B-B14F-4D97-AF65-F5344CB8AC3E}">
        <p14:creationId xmlns:p14="http://schemas.microsoft.com/office/powerpoint/2010/main" val="2438363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049461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2.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3.bin"/><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4.bin"/><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5.bin"/><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7.bin"/><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8.bin"/><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9.bin"/><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0.bin"/><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1.bin"/><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2.bin"/><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3.bin"/><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4.bin"/><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5.bin"/><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6.bin"/><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7.bin"/><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8.bin"/><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補足版） タイトルのみ_A4">
    <p:spTree>
      <p:nvGrpSpPr>
        <p:cNvPr id="1" name=""/>
        <p:cNvGrpSpPr/>
        <p:nvPr/>
      </p:nvGrpSpPr>
      <p:grpSpPr>
        <a:xfrm>
          <a:off x="0" y="0"/>
          <a:ext cx="0" cy="0"/>
          <a:chOff x="0" y="0"/>
          <a:chExt cx="0" cy="0"/>
        </a:xfrm>
      </p:grpSpPr>
      <p:graphicFrame>
        <p:nvGraphicFramePr>
          <p:cNvPr id="1087" name="オブジェクト 5"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087" name="オブジェクト 5"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088" name="フッター プレースホルダ 2"/>
          <p:cNvSpPr>
            <a:spLocks noGrp="1"/>
          </p:cNvSpPr>
          <p:nvPr>
            <p:ph type="ftr" sz="quarter" idx="10"/>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endParaRPr lang="en-GB" altLang="en-GB"/>
          </a:p>
        </p:txBody>
      </p:sp>
      <p:sp>
        <p:nvSpPr>
          <p:cNvPr id="1089"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1090" name="テキスト プレースホルダ 5"/>
          <p:cNvSpPr>
            <a:spLocks noGrp="1"/>
          </p:cNvSpPr>
          <p:nvPr>
            <p:ph type="body" sz="quarter" idx="14" hasCustomPrompt="1"/>
          </p:nvPr>
        </p:nvSpPr>
        <p:spPr bwMode="gray">
          <a:xfrm>
            <a:off x="417000" y="1009580"/>
            <a:ext cx="9072000" cy="468000"/>
          </a:xfrm>
          <a:prstGeom prst="rect">
            <a:avLst/>
          </a:prstGeom>
        </p:spPr>
        <p:txBody>
          <a:bodyPr lIns="0" tIns="0" rIns="0" bIns="0">
            <a:noAutofit/>
          </a:bodyPr>
          <a:lstStyle>
            <a:lvl1pPr marL="0" indent="0">
              <a:spcBef>
                <a:spcPts val="0"/>
              </a:spcBef>
              <a:defRPr sz="1400" baseline="0">
                <a:solidFill>
                  <a:schemeClr val="tx1"/>
                </a:solidFill>
                <a:latin typeface="+mn-lt"/>
                <a:ea typeface="+mn-ea"/>
                <a:cs typeface="+mn-cs"/>
                <a:sym typeface="+mn-lt"/>
              </a:defRPr>
            </a:lvl1pPr>
          </a:lstStyle>
          <a:p>
            <a:pPr lvl="0"/>
            <a:r>
              <a:rPr kumimoji="1" lang="ja-JP" altLang="en-US"/>
              <a:t>補足文を入力（キーメッセージを補足する内容＜</a:t>
            </a:r>
            <a:r>
              <a:rPr kumimoji="1" lang="en-US" altLang="ja-JP"/>
              <a:t>2</a:t>
            </a:r>
            <a:r>
              <a:rPr kumimoji="1" lang="ja-JP" altLang="en-US"/>
              <a:t>行以内＞）</a:t>
            </a:r>
          </a:p>
        </p:txBody>
      </p:sp>
      <p:sp>
        <p:nvSpPr>
          <p:cNvPr id="1091" name="テキスト プレースホルダー 7"/>
          <p:cNvSpPr>
            <a:spLocks noGrp="1"/>
          </p:cNvSpPr>
          <p:nvPr>
            <p:ph type="body" sz="quarter" idx="15" hasCustomPrompt="1"/>
          </p:nvPr>
        </p:nvSpPr>
        <p:spPr bwMode="gray">
          <a:xfrm>
            <a:off x="4170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09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796521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補足版） コンテンツ左サイド_レベル_A4">
    <p:spTree>
      <p:nvGrpSpPr>
        <p:cNvPr id="1" name=""/>
        <p:cNvGrpSpPr/>
        <p:nvPr/>
      </p:nvGrpSpPr>
      <p:grpSpPr>
        <a:xfrm>
          <a:off x="0" y="0"/>
          <a:ext cx="0" cy="0"/>
          <a:chOff x="0" y="0"/>
          <a:chExt cx="0" cy="0"/>
        </a:xfrm>
      </p:grpSpPr>
      <p:graphicFrame>
        <p:nvGraphicFramePr>
          <p:cNvPr id="1094" name="オブジェクト 3"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094" name="オブジェクト 3"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095"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a:p>
        </p:txBody>
      </p:sp>
      <p:sp>
        <p:nvSpPr>
          <p:cNvPr id="1096" name="フッター プレースホルダ 7"/>
          <p:cNvSpPr>
            <a:spLocks noGrp="1"/>
          </p:cNvSpPr>
          <p:nvPr>
            <p:ph type="ftr" sz="quarter" idx="11"/>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endParaRPr lang="en-GB" altLang="en-GB"/>
          </a:p>
        </p:txBody>
      </p:sp>
      <p:sp>
        <p:nvSpPr>
          <p:cNvPr id="1097" name="テキスト プレースホルダ 5"/>
          <p:cNvSpPr>
            <a:spLocks noGrp="1"/>
          </p:cNvSpPr>
          <p:nvPr>
            <p:ph type="body" sz="quarter" idx="14" hasCustomPrompt="1"/>
          </p:nvPr>
        </p:nvSpPr>
        <p:spPr bwMode="gray">
          <a:xfrm>
            <a:off x="417600" y="1009580"/>
            <a:ext cx="9072000" cy="468000"/>
          </a:xfrm>
          <a:prstGeom prst="rect">
            <a:avLst/>
          </a:prstGeom>
        </p:spPr>
        <p:txBody>
          <a:bodyPr vert="horz" lIns="0" tIns="0" rIns="0" bIns="0" rtlCol="0">
            <a:noAutofit/>
          </a:bodyPr>
          <a:lstStyle>
            <a:lvl1pPr>
              <a:defRPr lang="ja-JP" altLang="en-US" sz="1400"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098" name="コンテンツ プレースホルダ 2"/>
          <p:cNvSpPr>
            <a:spLocks noGrp="1"/>
          </p:cNvSpPr>
          <p:nvPr>
            <p:ph idx="1"/>
          </p:nvPr>
        </p:nvSpPr>
        <p:spPr bwMode="gray">
          <a:xfrm>
            <a:off x="417600" y="1944000"/>
            <a:ext cx="4356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1099" name="テキスト プレースホルダー 2"/>
          <p:cNvSpPr>
            <a:spLocks noGrp="1"/>
          </p:cNvSpPr>
          <p:nvPr>
            <p:ph type="body" sz="quarter" idx="15" hasCustomPrompt="1"/>
          </p:nvPr>
        </p:nvSpPr>
        <p:spPr bwMode="gray">
          <a:xfrm>
            <a:off x="4176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100"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227458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補足版） コンテンツ両サイド_レベル_A4">
    <p:spTree>
      <p:nvGrpSpPr>
        <p:cNvPr id="1" name=""/>
        <p:cNvGrpSpPr/>
        <p:nvPr/>
      </p:nvGrpSpPr>
      <p:grpSpPr>
        <a:xfrm>
          <a:off x="0" y="0"/>
          <a:ext cx="0" cy="0"/>
          <a:chOff x="0" y="0"/>
          <a:chExt cx="0" cy="0"/>
        </a:xfrm>
      </p:grpSpPr>
      <p:graphicFrame>
        <p:nvGraphicFramePr>
          <p:cNvPr id="1102" name="オブジェクト 3"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02" name="オブジェクト 3"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03"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2917B94E-3120-478C-8085-A9F2B368A1AE}" type="slidenum">
              <a:rPr lang="ja-JP" altLang="en-US" smtClean="0"/>
              <a:pPr/>
              <a:t>‹#›</a:t>
            </a:fld>
            <a:endParaRPr lang="ja-JP" altLang="en-US"/>
          </a:p>
        </p:txBody>
      </p:sp>
      <p:sp>
        <p:nvSpPr>
          <p:cNvPr id="1104" name="フッター プレースホルダ 10"/>
          <p:cNvSpPr>
            <a:spLocks noGrp="1"/>
          </p:cNvSpPr>
          <p:nvPr>
            <p:ph type="ftr" sz="quarter" idx="14"/>
          </p:nvPr>
        </p:nvSpPr>
        <p:spPr bwMode="gray">
          <a:xfrm>
            <a:off x="705000" y="6588000"/>
            <a:ext cx="4068000" cy="169200"/>
          </a:xfrm>
        </p:spPr>
        <p:txBody>
          <a:bodyPr/>
          <a:lstStyle>
            <a:lvl1pPr>
              <a:defRPr baseline="0">
                <a:solidFill>
                  <a:schemeClr val="tx1"/>
                </a:solidFill>
                <a:latin typeface="+mn-lt"/>
                <a:ea typeface="+mn-ea"/>
                <a:cs typeface="+mn-cs"/>
                <a:sym typeface="+mn-lt"/>
              </a:defRPr>
            </a:lvl1pPr>
          </a:lstStyle>
          <a:p>
            <a:endParaRPr lang="en-GB" altLang="en-GB"/>
          </a:p>
        </p:txBody>
      </p:sp>
      <p:sp>
        <p:nvSpPr>
          <p:cNvPr id="1105" name="テキスト プレースホルダ 5"/>
          <p:cNvSpPr>
            <a:spLocks noGrp="1"/>
          </p:cNvSpPr>
          <p:nvPr>
            <p:ph type="body" sz="quarter" idx="15" hasCustomPrompt="1"/>
          </p:nvPr>
        </p:nvSpPr>
        <p:spPr bwMode="gray">
          <a:xfrm>
            <a:off x="417000" y="1009580"/>
            <a:ext cx="9072000" cy="468000"/>
          </a:xfrm>
          <a:prstGeom prst="rect">
            <a:avLst/>
          </a:prstGeom>
        </p:spPr>
        <p:txBody>
          <a:bodyPr vert="horz" lIns="0" tIns="0" rIns="0" bIns="0" rtlCol="0">
            <a:noAutofit/>
          </a:bodyPr>
          <a:lstStyle>
            <a:lvl1pPr>
              <a:defRPr lang="ja-JP" altLang="en-US" sz="1400"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106" name="コンテンツ プレースホルダ 2"/>
          <p:cNvSpPr>
            <a:spLocks noGrp="1"/>
          </p:cNvSpPr>
          <p:nvPr>
            <p:ph idx="1"/>
          </p:nvPr>
        </p:nvSpPr>
        <p:spPr bwMode="gray">
          <a:xfrm>
            <a:off x="417000" y="1944000"/>
            <a:ext cx="4356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1107" name="コンテンツ プレースホルダ 2"/>
          <p:cNvSpPr>
            <a:spLocks noGrp="1"/>
          </p:cNvSpPr>
          <p:nvPr>
            <p:ph idx="17"/>
          </p:nvPr>
        </p:nvSpPr>
        <p:spPr bwMode="gray">
          <a:xfrm>
            <a:off x="5132388" y="1944000"/>
            <a:ext cx="4356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1108" name="テキスト プレースホルダー 2"/>
          <p:cNvSpPr>
            <a:spLocks noGrp="1"/>
          </p:cNvSpPr>
          <p:nvPr>
            <p:ph type="body" sz="quarter" idx="18" hasCustomPrompt="1"/>
          </p:nvPr>
        </p:nvSpPr>
        <p:spPr bwMode="gray">
          <a:xfrm>
            <a:off x="4170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109" name="テキスト プレースホルダー 2"/>
          <p:cNvSpPr>
            <a:spLocks noGrp="1"/>
          </p:cNvSpPr>
          <p:nvPr>
            <p:ph type="body" sz="quarter" idx="19" hasCustomPrompt="1"/>
          </p:nvPr>
        </p:nvSpPr>
        <p:spPr bwMode="gray">
          <a:xfrm>
            <a:off x="5132388"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110"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998751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補足版） コンテンツ全面_レベル_A4">
    <p:spTree>
      <p:nvGrpSpPr>
        <p:cNvPr id="1" name=""/>
        <p:cNvGrpSpPr/>
        <p:nvPr/>
      </p:nvGrpSpPr>
      <p:grpSpPr>
        <a:xfrm>
          <a:off x="0" y="0"/>
          <a:ext cx="0" cy="0"/>
          <a:chOff x="0" y="0"/>
          <a:chExt cx="0" cy="0"/>
        </a:xfrm>
      </p:grpSpPr>
      <p:graphicFrame>
        <p:nvGraphicFramePr>
          <p:cNvPr id="1112" name="オブジェクト 3"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12" name="オブジェクト 3"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13"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4D9FACC8-259C-46ED-9283-8CCF027B3826}" type="slidenum">
              <a:rPr lang="ja-JP" altLang="en-US" smtClean="0"/>
              <a:pPr/>
              <a:t>‹#›</a:t>
            </a:fld>
            <a:endParaRPr lang="ja-JP" altLang="en-US"/>
          </a:p>
        </p:txBody>
      </p:sp>
      <p:sp>
        <p:nvSpPr>
          <p:cNvPr id="1114" name="フッター プレースホルダ 9"/>
          <p:cNvSpPr>
            <a:spLocks noGrp="1"/>
          </p:cNvSpPr>
          <p:nvPr>
            <p:ph type="ftr" sz="quarter" idx="11"/>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endParaRPr lang="en-GB" altLang="en-GB"/>
          </a:p>
        </p:txBody>
      </p:sp>
      <p:sp>
        <p:nvSpPr>
          <p:cNvPr id="1115" name="テキスト プレースホルダ 5"/>
          <p:cNvSpPr>
            <a:spLocks noGrp="1"/>
          </p:cNvSpPr>
          <p:nvPr>
            <p:ph type="body" sz="quarter" idx="14" hasCustomPrompt="1"/>
          </p:nvPr>
        </p:nvSpPr>
        <p:spPr bwMode="gray">
          <a:xfrm>
            <a:off x="417000" y="1009580"/>
            <a:ext cx="9072000" cy="468000"/>
          </a:xfrm>
          <a:prstGeom prst="rect">
            <a:avLst/>
          </a:prstGeom>
        </p:spPr>
        <p:txBody>
          <a:bodyPr vert="horz" lIns="0" tIns="0" rIns="0" bIns="0" rtlCol="0">
            <a:noAutofit/>
          </a:bodyPr>
          <a:lstStyle>
            <a:lvl1pPr>
              <a:defRPr lang="ja-JP" altLang="en-US" sz="1400"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116" name="コンテンツ プレースホルダ 2"/>
          <p:cNvSpPr>
            <a:spLocks noGrp="1"/>
          </p:cNvSpPr>
          <p:nvPr>
            <p:ph idx="1"/>
          </p:nvPr>
        </p:nvSpPr>
        <p:spPr bwMode="gray">
          <a:xfrm>
            <a:off x="417599" y="1944000"/>
            <a:ext cx="9072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vl5pPr marL="504000" indent="0">
              <a:buNone/>
              <a:defRPr/>
            </a:lvl5pPr>
          </a:lstStyle>
          <a:p>
            <a:pPr lvl="0"/>
            <a:r>
              <a:rPr lang="ja-JP" altLang="en-US"/>
              <a:t>マスター テキストの書式設定</a:t>
            </a:r>
            <a:endParaRPr lang="en-US" altLang="ja-JP"/>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endParaRPr lang="en-US" altLang="ja-JP"/>
          </a:p>
        </p:txBody>
      </p:sp>
      <p:sp>
        <p:nvSpPr>
          <p:cNvPr id="1117" name="テキスト プレースホルダー 2"/>
          <p:cNvSpPr>
            <a:spLocks noGrp="1"/>
          </p:cNvSpPr>
          <p:nvPr>
            <p:ph type="body" sz="quarter" idx="15" hasCustomPrompt="1"/>
          </p:nvPr>
        </p:nvSpPr>
        <p:spPr bwMode="gray">
          <a:xfrm>
            <a:off x="4176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118"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224858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121" name="タイトル 1"/>
          <p:cNvSpPr>
            <a:spLocks noGrp="1"/>
          </p:cNvSpPr>
          <p:nvPr>
            <p:ph type="ctrTitle"/>
          </p:nvPr>
        </p:nvSpPr>
        <p:spPr>
          <a:xfrm>
            <a:off x="1238250" y="1122363"/>
            <a:ext cx="7429500" cy="2387600"/>
          </a:xfrm>
          <a:prstGeom prst="rect">
            <a:avLst/>
          </a:prstGeom>
        </p:spPr>
        <p:txBody>
          <a:bodyPr anchor="b"/>
          <a:lstStyle>
            <a:lvl1pPr algn="ctr">
              <a:defRPr sz="6000"/>
            </a:lvl1pPr>
          </a:lstStyle>
          <a:p>
            <a:r>
              <a:rPr kumimoji="1" lang="ja-JP" altLang="en-US"/>
              <a:t>マスター タイトルの書式設定</a:t>
            </a:r>
          </a:p>
        </p:txBody>
      </p:sp>
      <p:sp>
        <p:nvSpPr>
          <p:cNvPr id="1122" name="サブタイトル 2"/>
          <p:cNvSpPr>
            <a:spLocks noGrp="1"/>
          </p:cNvSpPr>
          <p:nvPr>
            <p:ph type="subTitle" idx="1"/>
          </p:nvPr>
        </p:nvSpPr>
        <p:spPr>
          <a:xfrm>
            <a:off x="1238250" y="3602038"/>
            <a:ext cx="74295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1123" name="日付プレースホルダー 3"/>
          <p:cNvSpPr>
            <a:spLocks noGrp="1"/>
          </p:cNvSpPr>
          <p:nvPr>
            <p:ph type="dt" sz="half" idx="10"/>
          </p:nvPr>
        </p:nvSpPr>
        <p:spPr>
          <a:xfrm>
            <a:off x="681038" y="6356350"/>
            <a:ext cx="2228850" cy="365125"/>
          </a:xfrm>
          <a:prstGeom prst="rect">
            <a:avLst/>
          </a:prstGeom>
        </p:spPr>
        <p:txBody>
          <a:bodyPr/>
          <a:lstStyle/>
          <a:p>
            <a:endParaRPr kumimoji="1" lang="ja-JP" altLang="en-US"/>
          </a:p>
        </p:txBody>
      </p:sp>
      <p:sp>
        <p:nvSpPr>
          <p:cNvPr id="1124" name="フッター プレースホルダー 4"/>
          <p:cNvSpPr>
            <a:spLocks noGrp="1"/>
          </p:cNvSpPr>
          <p:nvPr>
            <p:ph type="ftr" sz="quarter" idx="11"/>
          </p:nvPr>
        </p:nvSpPr>
        <p:spPr>
          <a:xfrm>
            <a:off x="3281363" y="6356350"/>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5675243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126" name="タイトル 1"/>
          <p:cNvSpPr>
            <a:spLocks noGrp="1"/>
          </p:cNvSpPr>
          <p:nvPr>
            <p:ph type="title"/>
          </p:nvPr>
        </p:nvSpPr>
        <p:spPr>
          <a:xfrm>
            <a:off x="681038" y="365125"/>
            <a:ext cx="8543925" cy="1325563"/>
          </a:xfrm>
          <a:prstGeom prst="rect">
            <a:avLst/>
          </a:prstGeom>
        </p:spPr>
        <p:txBody>
          <a:bodyPr/>
          <a:lstStyle/>
          <a:p>
            <a:r>
              <a:rPr kumimoji="1" lang="ja-JP" altLang="en-US"/>
              <a:t>マスター タイトルの書式設定</a:t>
            </a:r>
          </a:p>
        </p:txBody>
      </p:sp>
      <p:sp>
        <p:nvSpPr>
          <p:cNvPr id="1127" name="コンテンツ プレースホルダー 2"/>
          <p:cNvSpPr>
            <a:spLocks noGrp="1"/>
          </p:cNvSpPr>
          <p:nvPr>
            <p:ph idx="1"/>
          </p:nvPr>
        </p:nvSpPr>
        <p:spPr>
          <a:xfrm>
            <a:off x="681038" y="1825625"/>
            <a:ext cx="8543925" cy="43513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28" name="日付プレースホルダー 3"/>
          <p:cNvSpPr>
            <a:spLocks noGrp="1"/>
          </p:cNvSpPr>
          <p:nvPr>
            <p:ph type="dt" sz="half" idx="10"/>
          </p:nvPr>
        </p:nvSpPr>
        <p:spPr>
          <a:xfrm>
            <a:off x="681038" y="6356350"/>
            <a:ext cx="2228850" cy="365125"/>
          </a:xfrm>
          <a:prstGeom prst="rect">
            <a:avLst/>
          </a:prstGeom>
        </p:spPr>
        <p:txBody>
          <a:bodyPr/>
          <a:lstStyle/>
          <a:p>
            <a:endParaRPr kumimoji="1" lang="ja-JP" altLang="en-US"/>
          </a:p>
        </p:txBody>
      </p:sp>
      <p:sp>
        <p:nvSpPr>
          <p:cNvPr id="1129" name="フッター プレースホルダー 4"/>
          <p:cNvSpPr>
            <a:spLocks noGrp="1"/>
          </p:cNvSpPr>
          <p:nvPr>
            <p:ph type="ftr" sz="quarter" idx="11"/>
          </p:nvPr>
        </p:nvSpPr>
        <p:spPr>
          <a:xfrm>
            <a:off x="3281363" y="6356350"/>
            <a:ext cx="3343275" cy="365125"/>
          </a:xfrm>
          <a:prstGeom prst="rect">
            <a:avLst/>
          </a:prstGeom>
        </p:spPr>
        <p:txBody>
          <a:bodyPr/>
          <a:lstStyle/>
          <a:p>
            <a:endParaRPr kumimoji="1" lang="ja-JP" altLang="en-US"/>
          </a:p>
        </p:txBody>
      </p:sp>
      <p:sp>
        <p:nvSpPr>
          <p:cNvPr id="1130" name="スライド番号プレースホルダー 5"/>
          <p:cNvSpPr>
            <a:spLocks noGrp="1"/>
          </p:cNvSpPr>
          <p:nvPr>
            <p:ph type="sldNum" sz="quarter" idx="12"/>
          </p:nvPr>
        </p:nvSpPr>
        <p:spPr>
          <a:xfrm>
            <a:off x="6996113" y="6356350"/>
            <a:ext cx="2228850" cy="365125"/>
          </a:xfrm>
          <a:prstGeom prst="rect">
            <a:avLst/>
          </a:prstGeom>
        </p:spPr>
        <p:txBody>
          <a:bodyPr/>
          <a:lstStyle/>
          <a:p>
            <a:fld id="{375AF0C0-7CDA-4BC1-99AE-7E9A2B7EBD1F}" type="slidenum">
              <a:rPr kumimoji="1" lang="ja-JP" altLang="en-US" smtClean="0"/>
              <a:t>‹#›</a:t>
            </a:fld>
            <a:endParaRPr kumimoji="1" lang="ja-JP" altLang="en-US"/>
          </a:p>
        </p:txBody>
      </p:sp>
    </p:spTree>
    <p:extLst>
      <p:ext uri="{BB962C8B-B14F-4D97-AF65-F5344CB8AC3E}">
        <p14:creationId xmlns:p14="http://schemas.microsoft.com/office/powerpoint/2010/main" val="25487989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132" name="日付プレースホルダー 1"/>
          <p:cNvSpPr>
            <a:spLocks noGrp="1"/>
          </p:cNvSpPr>
          <p:nvPr>
            <p:ph type="dt" sz="half" idx="10"/>
          </p:nvPr>
        </p:nvSpPr>
        <p:spPr>
          <a:xfrm>
            <a:off x="681038" y="6356350"/>
            <a:ext cx="2228850" cy="365125"/>
          </a:xfrm>
          <a:prstGeom prst="rect">
            <a:avLst/>
          </a:prstGeom>
        </p:spPr>
        <p:txBody>
          <a:bodyPr/>
          <a:lstStyle/>
          <a:p>
            <a:endParaRPr kumimoji="1" lang="ja-JP" altLang="en-US"/>
          </a:p>
        </p:txBody>
      </p:sp>
      <p:sp>
        <p:nvSpPr>
          <p:cNvPr id="1133" name="フッター プレースホルダー 2"/>
          <p:cNvSpPr>
            <a:spLocks noGrp="1"/>
          </p:cNvSpPr>
          <p:nvPr>
            <p:ph type="ftr" sz="quarter" idx="11"/>
          </p:nvPr>
        </p:nvSpPr>
        <p:spPr>
          <a:xfrm>
            <a:off x="3281363" y="6356350"/>
            <a:ext cx="3343275" cy="365125"/>
          </a:xfrm>
          <a:prstGeom prst="rect">
            <a:avLst/>
          </a:prstGeom>
        </p:spPr>
        <p:txBody>
          <a:bodyPr/>
          <a:lstStyle/>
          <a:p>
            <a:endParaRPr kumimoji="1" lang="ja-JP" altLang="en-US"/>
          </a:p>
        </p:txBody>
      </p:sp>
      <p:sp>
        <p:nvSpPr>
          <p:cNvPr id="1134" name="スライド番号プレースホルダー 3"/>
          <p:cNvSpPr>
            <a:spLocks noGrp="1"/>
          </p:cNvSpPr>
          <p:nvPr>
            <p:ph type="sldNum" sz="quarter" idx="12"/>
          </p:nvPr>
        </p:nvSpPr>
        <p:spPr>
          <a:xfrm>
            <a:off x="6996113" y="6356350"/>
            <a:ext cx="2228850" cy="365125"/>
          </a:xfrm>
          <a:prstGeom prst="rect">
            <a:avLst/>
          </a:prstGeom>
        </p:spPr>
        <p:txBody>
          <a:bodyPr/>
          <a:lstStyle/>
          <a:p>
            <a:fld id="{375AF0C0-7CDA-4BC1-99AE-7E9A2B7EBD1F}" type="slidenum">
              <a:rPr kumimoji="1" lang="ja-JP" altLang="en-US" smtClean="0"/>
              <a:t>‹#›</a:t>
            </a:fld>
            <a:endParaRPr kumimoji="1" lang="ja-JP" altLang="en-US"/>
          </a:p>
        </p:txBody>
      </p:sp>
    </p:spTree>
    <p:extLst>
      <p:ext uri="{BB962C8B-B14F-4D97-AF65-F5344CB8AC3E}">
        <p14:creationId xmlns:p14="http://schemas.microsoft.com/office/powerpoint/2010/main" val="33219098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1136" name="タイトル 12"/>
          <p:cNvSpPr>
            <a:spLocks noGrp="1"/>
          </p:cNvSpPr>
          <p:nvPr>
            <p:ph type="title"/>
          </p:nvPr>
        </p:nvSpPr>
        <p:spPr>
          <a:xfrm>
            <a:off x="681038" y="573520"/>
            <a:ext cx="8543925" cy="483209"/>
          </a:xfrm>
        </p:spPr>
        <p:txBody>
          <a:bodyPr/>
          <a:lstStyle>
            <a:lvl1pPr>
              <a:defRPr sz="2800">
                <a:latin typeface="+mn-ea"/>
                <a:ea typeface="+mn-ea"/>
              </a:defRPr>
            </a:lvl1pPr>
          </a:lstStyle>
          <a:p>
            <a:r>
              <a:rPr kumimoji="1" lang="ja-JP" altLang="en-US"/>
              <a:t>マスター タイトルの書式設定</a:t>
            </a:r>
          </a:p>
        </p:txBody>
      </p:sp>
      <p:sp>
        <p:nvSpPr>
          <p:cNvPr id="1137" name="スライド番号プレースホルダー 5"/>
          <p:cNvSpPr>
            <a:spLocks noGrp="1"/>
          </p:cNvSpPr>
          <p:nvPr>
            <p:ph type="sldNum" sz="quarter" idx="4"/>
          </p:nvPr>
        </p:nvSpPr>
        <p:spPr>
          <a:xfrm>
            <a:off x="8823042" y="6321266"/>
            <a:ext cx="695933" cy="365125"/>
          </a:xfrm>
          <a:prstGeom prst="rect">
            <a:avLst/>
          </a:prstGeom>
        </p:spPr>
        <p:txBody>
          <a:bodyPr vert="horz" lIns="91440" tIns="45720" rIns="91440" bIns="45720" rtlCol="0" anchor="ctr"/>
          <a:lstStyle>
            <a:lvl1pPr algn="r">
              <a:defRPr sz="1137" b="0">
                <a:solidFill>
                  <a:schemeClr val="bg1">
                    <a:lumMod val="50000"/>
                  </a:schemeClr>
                </a:solidFill>
                <a:latin typeface="+mj-lt"/>
              </a:defRPr>
            </a:lvl1pPr>
          </a:lstStyle>
          <a:p>
            <a:fld id="{DFD4F317-19D0-4848-B5EB-5B174DBE8CF9}" type="slidenum">
              <a:rPr lang="ja-JP" altLang="en-US" smtClean="0"/>
              <a:pPr/>
              <a:t>‹#›</a:t>
            </a:fld>
            <a:endParaRPr lang="ja-JP" altLang="en-US"/>
          </a:p>
        </p:txBody>
      </p:sp>
    </p:spTree>
    <p:extLst>
      <p:ext uri="{BB962C8B-B14F-4D97-AF65-F5344CB8AC3E}">
        <p14:creationId xmlns:p14="http://schemas.microsoft.com/office/powerpoint/2010/main" val="20038331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1146"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46"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47" name="Content Placeholder 3"/>
          <p:cNvSpPr>
            <a:spLocks noGrp="1"/>
          </p:cNvSpPr>
          <p:nvPr>
            <p:ph sz="quarter" idx="10"/>
          </p:nvPr>
        </p:nvSpPr>
        <p:spPr bwMode="gray">
          <a:xfrm>
            <a:off x="417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148" name="Content Placeholder 3"/>
          <p:cNvSpPr>
            <a:spLocks noGrp="1"/>
          </p:cNvSpPr>
          <p:nvPr>
            <p:ph sz="quarter" idx="20"/>
          </p:nvPr>
        </p:nvSpPr>
        <p:spPr bwMode="gray">
          <a:xfrm>
            <a:off x="5133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149" name="タイトル 3"/>
          <p:cNvSpPr>
            <a:spLocks noGrp="1"/>
          </p:cNvSpPr>
          <p:nvPr>
            <p:ph type="title"/>
          </p:nvPr>
        </p:nvSpPr>
        <p:spPr bwMode="gray"/>
        <p:txBody>
          <a:bodyPr vert="horz"/>
          <a:lstStyle>
            <a:lvl1pPr>
              <a:defRPr>
                <a:latin typeface="+mj-lt"/>
                <a:ea typeface="+mj-ea"/>
                <a:cs typeface="+mj-cs"/>
                <a:sym typeface="+mj-lt"/>
              </a:defRPr>
            </a:lvl1pPr>
          </a:lstStyle>
          <a:p>
            <a:r>
              <a:rPr kumimoji="1" lang="ja-JP" altLang="en-US"/>
              <a:t>マスター タイトルの書式設定</a:t>
            </a:r>
          </a:p>
        </p:txBody>
      </p:sp>
    </p:spTree>
    <p:extLst>
      <p:ext uri="{BB962C8B-B14F-4D97-AF65-F5344CB8AC3E}">
        <p14:creationId xmlns:p14="http://schemas.microsoft.com/office/powerpoint/2010/main" val="976523329"/>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1151"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51"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52" name="フッター プレースホルダー 2"/>
          <p:cNvSpPr>
            <a:spLocks noGrp="1"/>
          </p:cNvSpPr>
          <p:nvPr>
            <p:ph type="ftr" sz="quarter" idx="10"/>
          </p:nvPr>
        </p:nvSpPr>
        <p:spPr bwMode="gray"/>
        <p:txBody>
          <a:bodyPr/>
          <a:lstStyle>
            <a:lvl1pPr>
              <a:defRPr>
                <a:latin typeface="+mn-lt"/>
                <a:ea typeface="+mn-ea"/>
                <a:cs typeface="+mn-cs"/>
                <a:sym typeface="+mn-lt"/>
              </a:defRPr>
            </a:lvl1pPr>
          </a:lstStyle>
          <a:p>
            <a:endParaRPr lang="en-GB" altLang="en-GB"/>
          </a:p>
        </p:txBody>
      </p:sp>
      <p:sp>
        <p:nvSpPr>
          <p:cNvPr id="1153"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a:p>
        </p:txBody>
      </p:sp>
      <p:sp>
        <p:nvSpPr>
          <p:cNvPr id="1154" name="テキスト プレースホルダー 5"/>
          <p:cNvSpPr>
            <a:spLocks noGrp="1"/>
          </p:cNvSpPr>
          <p:nvPr>
            <p:ph type="body" sz="quarter" idx="12"/>
          </p:nvPr>
        </p:nvSpPr>
        <p:spPr bwMode="gray">
          <a:xfrm>
            <a:off x="1893000" y="2340000"/>
            <a:ext cx="6120000"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3786653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基本版） 中表紙_A4">
    <p:spTree>
      <p:nvGrpSpPr>
        <p:cNvPr id="1" name=""/>
        <p:cNvGrpSpPr/>
        <p:nvPr/>
      </p:nvGrpSpPr>
      <p:grpSpPr>
        <a:xfrm>
          <a:off x="0" y="0"/>
          <a:ext cx="0" cy="0"/>
          <a:chOff x="0" y="0"/>
          <a:chExt cx="0" cy="0"/>
        </a:xfrm>
      </p:grpSpPr>
      <p:graphicFrame>
        <p:nvGraphicFramePr>
          <p:cNvPr id="1156"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56"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57"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a:t>中表紙タイトル</a:t>
            </a:r>
          </a:p>
        </p:txBody>
      </p:sp>
      <p:sp>
        <p:nvSpPr>
          <p:cNvPr id="1158" name="スライド番号プレースホルダー 2"/>
          <p:cNvSpPr>
            <a:spLocks noGrp="1"/>
          </p:cNvSpPr>
          <p:nvPr>
            <p:ph type="sldNum" sz="quarter" idx="11"/>
          </p:nvPr>
        </p:nvSpPr>
        <p:spPr bwMode="gray">
          <a:xfrm>
            <a:off x="236496" y="6593400"/>
            <a:ext cx="180000" cy="169200"/>
          </a:xfrm>
        </p:spPr>
        <p:txBody>
          <a:bodyPr anchor="ctr"/>
          <a:lstStyle>
            <a:lvl1pPr>
              <a:defRPr sz="1050">
                <a:latin typeface="Meiryo UI" panose="020B0604030504040204" pitchFamily="50" charset="-128"/>
                <a:ea typeface="Meiryo UI" panose="020B0604030504040204" pitchFamily="50" charset="-128"/>
              </a:defRPr>
            </a:lvl1pPr>
          </a:lstStyle>
          <a:p>
            <a:fld id="{AA5FCFE5-FE56-4EF1-80A8-07776887C2A1}" type="slidenum">
              <a:rPr lang="ja-JP" altLang="en-US" smtClean="0"/>
              <a:pPr/>
              <a:t>‹#›</a:t>
            </a:fld>
            <a:endParaRPr lang="ja-JP" altLang="en-US"/>
          </a:p>
        </p:txBody>
      </p:sp>
    </p:spTree>
    <p:extLst>
      <p:ext uri="{BB962C8B-B14F-4D97-AF65-F5344CB8AC3E}">
        <p14:creationId xmlns:p14="http://schemas.microsoft.com/office/powerpoint/2010/main" val="2568947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1160"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60"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61"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endParaRPr lang="en-GB" altLang="en-GB"/>
          </a:p>
        </p:txBody>
      </p:sp>
      <p:sp>
        <p:nvSpPr>
          <p:cNvPr id="1162"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1163"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164"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87280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基本版） タイトルのみ_Header上_A4">
    <p:spTree>
      <p:nvGrpSpPr>
        <p:cNvPr id="1" name=""/>
        <p:cNvGrpSpPr/>
        <p:nvPr/>
      </p:nvGrpSpPr>
      <p:grpSpPr>
        <a:xfrm>
          <a:off x="0" y="0"/>
          <a:ext cx="0" cy="0"/>
          <a:chOff x="0" y="0"/>
          <a:chExt cx="0" cy="0"/>
        </a:xfrm>
      </p:grpSpPr>
      <p:graphicFrame>
        <p:nvGraphicFramePr>
          <p:cNvPr id="1166"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66"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67"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endParaRPr lang="en-GB" altLang="en-GB"/>
          </a:p>
        </p:txBody>
      </p:sp>
      <p:sp>
        <p:nvSpPr>
          <p:cNvPr id="1168"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1169" name="テキスト プレースホルダー 2"/>
          <p:cNvSpPr>
            <a:spLocks noGrp="1"/>
          </p:cNvSpPr>
          <p:nvPr>
            <p:ph type="body" sz="quarter" idx="15" hasCustomPrompt="1"/>
          </p:nvPr>
        </p:nvSpPr>
        <p:spPr bwMode="gray">
          <a:xfrm>
            <a:off x="417000" y="180000"/>
            <a:ext cx="9072000" cy="360000"/>
          </a:xfrm>
          <a:prstGeom prst="rect">
            <a:avLst/>
          </a:prstGeom>
        </p:spPr>
        <p:txBody>
          <a:bodyPr wrap="none" anchor="t" anchorCtr="0">
            <a:noAutofit/>
          </a:bodyPr>
          <a:lstStyle>
            <a:lvl1pPr>
              <a:lnSpc>
                <a:spcPct val="100000"/>
              </a:lnSpc>
              <a:spcBef>
                <a:spcPts val="0"/>
              </a:spcBef>
              <a:defRPr sz="2100" b="1" baseline="0">
                <a:solidFill>
                  <a:schemeClr val="tx1"/>
                </a:solidFill>
                <a:latin typeface="+mj-lt"/>
                <a:ea typeface="+mj-ea"/>
                <a:cs typeface="+mn-cs"/>
                <a:sym typeface="+mn-lt"/>
              </a:defRPr>
            </a:lvl1pPr>
          </a:lstStyle>
          <a:p>
            <a:pPr lvl="0"/>
            <a:r>
              <a:rPr kumimoji="1" lang="en-US" altLang="ja-JP"/>
              <a:t>Header</a:t>
            </a:r>
            <a:r>
              <a:rPr kumimoji="1" lang="ja-JP" altLang="en-US"/>
              <a:t>を入力（スライドタイトル）</a:t>
            </a:r>
          </a:p>
        </p:txBody>
      </p:sp>
      <p:sp>
        <p:nvSpPr>
          <p:cNvPr id="1170" name="タイトル 5"/>
          <p:cNvSpPr>
            <a:spLocks noGrp="1"/>
          </p:cNvSpPr>
          <p:nvPr>
            <p:ph type="title" hasCustomPrompt="1"/>
          </p:nvPr>
        </p:nvSpPr>
        <p:spPr bwMode="gray">
          <a:xfrm>
            <a:off x="416496" y="684000"/>
            <a:ext cx="9072000" cy="615600"/>
          </a:xfrm>
        </p:spPr>
        <p:txBody>
          <a:bodyPr vert="horz" anchor="t"/>
          <a:lstStyle>
            <a:lvl1pPr>
              <a:defRPr sz="1800" b="0" baseline="0">
                <a:latin typeface="+mn-lt"/>
                <a:ea typeface="+mn-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853915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基本版） コンテンツ左サイド_レベル_A4">
    <p:spTree>
      <p:nvGrpSpPr>
        <p:cNvPr id="1" name=""/>
        <p:cNvGrpSpPr/>
        <p:nvPr/>
      </p:nvGrpSpPr>
      <p:grpSpPr>
        <a:xfrm>
          <a:off x="0" y="0"/>
          <a:ext cx="0" cy="0"/>
          <a:chOff x="0" y="0"/>
          <a:chExt cx="0" cy="0"/>
        </a:xfrm>
      </p:grpSpPr>
      <p:graphicFrame>
        <p:nvGraphicFramePr>
          <p:cNvPr id="1172" name="オブジェクト 3"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72" name="オブジェクト 3"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73" name="コンテンツ プレースホルダ 2"/>
          <p:cNvSpPr>
            <a:spLocks noGrp="1"/>
          </p:cNvSpPr>
          <p:nvPr>
            <p:ph idx="1"/>
          </p:nvPr>
        </p:nvSpPr>
        <p:spPr bwMode="gray">
          <a:xfrm>
            <a:off x="416496"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marR="0" indent="-144000" algn="l" defTabSz="989013" rtl="0" eaLnBrk="1" fontAlgn="auto" latinLnBrk="0" hangingPunct="1">
              <a:lnSpc>
                <a:spcPct val="110000"/>
              </a:lnSpc>
              <a:spcBef>
                <a:spcPts val="600"/>
              </a:spcBef>
              <a:spcAft>
                <a:spcPts val="0"/>
              </a:spcAft>
              <a:buClrTx/>
              <a:buSzTx/>
              <a:buFont typeface="Arial" pitchFamily="34" charset="0"/>
              <a:buChar char="•"/>
              <a:tabLst/>
              <a:defRPr sz="1200" baseline="0">
                <a:latin typeface="+mn-lt"/>
                <a:ea typeface="+mn-ea"/>
                <a:cs typeface="+mn-cs"/>
                <a:sym typeface="+mn-lt"/>
              </a:defRPr>
            </a:lvl4pPr>
            <a:lvl5pPr>
              <a:defRPr sz="12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174"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0822A2BF-4EE5-45F6-88E1-9AA10A8C672A}" type="slidenum">
              <a:rPr lang="ja-JP" altLang="en-US" smtClean="0"/>
              <a:pPr/>
              <a:t>‹#›</a:t>
            </a:fld>
            <a:endParaRPr lang="ja-JP" altLang="en-US"/>
          </a:p>
        </p:txBody>
      </p:sp>
      <p:sp>
        <p:nvSpPr>
          <p:cNvPr id="1175" name="フッター プレースホルダ 7"/>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endParaRPr lang="en-GB" altLang="en-GB"/>
          </a:p>
        </p:txBody>
      </p:sp>
      <p:sp>
        <p:nvSpPr>
          <p:cNvPr id="1176" name="テキスト プレースホルダー 2"/>
          <p:cNvSpPr>
            <a:spLocks noGrp="1"/>
          </p:cNvSpPr>
          <p:nvPr>
            <p:ph type="body" sz="quarter" idx="12"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177"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328563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A4">
    <p:spTree>
      <p:nvGrpSpPr>
        <p:cNvPr id="1" name=""/>
        <p:cNvGrpSpPr/>
        <p:nvPr/>
      </p:nvGrpSpPr>
      <p:grpSpPr>
        <a:xfrm>
          <a:off x="0" y="0"/>
          <a:ext cx="0" cy="0"/>
          <a:chOff x="0" y="0"/>
          <a:chExt cx="0" cy="0"/>
        </a:xfrm>
      </p:grpSpPr>
      <p:graphicFrame>
        <p:nvGraphicFramePr>
          <p:cNvPr id="1179" name="オブジェクト 3"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79" name="オブジェクト 3"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80" name="コンテンツ プレースホルダ 2"/>
          <p:cNvSpPr>
            <a:spLocks noGrp="1"/>
          </p:cNvSpPr>
          <p:nvPr>
            <p:ph idx="1"/>
          </p:nvPr>
        </p:nvSpPr>
        <p:spPr bwMode="gray">
          <a:xfrm>
            <a:off x="416496"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marR="0" indent="-144000" algn="l" defTabSz="989013" rtl="0" eaLnBrk="1" fontAlgn="auto" latinLnBrk="0" hangingPunct="1">
              <a:lnSpc>
                <a:spcPct val="110000"/>
              </a:lnSpc>
              <a:spcBef>
                <a:spcPts val="600"/>
              </a:spcBef>
              <a:spcAft>
                <a:spcPts val="0"/>
              </a:spcAft>
              <a:buClrTx/>
              <a:buSzTx/>
              <a:buFont typeface="Arial" pitchFamily="34" charset="0"/>
              <a:buChar char="•"/>
              <a:tabLst/>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181" name="コンテンツ プレースホルダ 2"/>
          <p:cNvSpPr>
            <a:spLocks noGrp="1"/>
          </p:cNvSpPr>
          <p:nvPr>
            <p:ph idx="12"/>
          </p:nvPr>
        </p:nvSpPr>
        <p:spPr bwMode="gray">
          <a:xfrm>
            <a:off x="5132388"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182"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a:p>
        </p:txBody>
      </p:sp>
      <p:sp>
        <p:nvSpPr>
          <p:cNvPr id="1183" name="フッター プレースホルダ 10"/>
          <p:cNvSpPr>
            <a:spLocks noGrp="1"/>
          </p:cNvSpPr>
          <p:nvPr>
            <p:ph type="ftr" sz="quarter" idx="14"/>
          </p:nvPr>
        </p:nvSpPr>
        <p:spPr bwMode="gray"/>
        <p:txBody>
          <a:bodyPr/>
          <a:lstStyle>
            <a:lvl1pPr>
              <a:defRPr baseline="0">
                <a:solidFill>
                  <a:schemeClr val="tx1"/>
                </a:solidFill>
                <a:latin typeface="+mn-lt"/>
                <a:ea typeface="+mn-ea"/>
                <a:cs typeface="+mn-cs"/>
                <a:sym typeface="+mn-lt"/>
              </a:defRPr>
            </a:lvl1pPr>
          </a:lstStyle>
          <a:p>
            <a:endParaRPr lang="en-GB" altLang="en-GB"/>
          </a:p>
        </p:txBody>
      </p:sp>
      <p:sp>
        <p:nvSpPr>
          <p:cNvPr id="1184"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185" name="テキスト プレースホルダー 2"/>
          <p:cNvSpPr>
            <a:spLocks noGrp="1"/>
          </p:cNvSpPr>
          <p:nvPr>
            <p:ph type="body" sz="quarter" idx="16" hasCustomPrompt="1"/>
          </p:nvPr>
        </p:nvSpPr>
        <p:spPr bwMode="gray">
          <a:xfrm>
            <a:off x="5132388"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186"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7926891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1188"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188"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189" name="コンテンツ プレースホルダ 2"/>
          <p:cNvSpPr>
            <a:spLocks noGrp="1"/>
          </p:cNvSpPr>
          <p:nvPr>
            <p:ph idx="1"/>
          </p:nvPr>
        </p:nvSpPr>
        <p:spPr bwMode="gray">
          <a:xfrm>
            <a:off x="416999" y="1476000"/>
            <a:ext cx="9072000" cy="4824000"/>
          </a:xfrm>
          <a:prstGeom prst="rect">
            <a:avLst/>
          </a:prstGeom>
        </p:spPr>
        <p:txBody>
          <a:bodyPr/>
          <a:lstStyle>
            <a:lvl1pPr>
              <a:lnSpc>
                <a:spcPct val="110000"/>
              </a:lnSpc>
              <a:spcBef>
                <a:spcPts val="600"/>
              </a:spcBef>
              <a:buFont typeface="Arial" pitchFamily="34" charset="0"/>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190" name="スライド番号プレースホルダ 8"/>
          <p:cNvSpPr>
            <a:spLocks noGrp="1"/>
          </p:cNvSpPr>
          <p:nvPr>
            <p:ph type="sldNum" sz="quarter" idx="10"/>
          </p:nvPr>
        </p:nvSpPr>
        <p:spPr bwMode="gray">
          <a:xfrm>
            <a:off x="236496" y="6593400"/>
            <a:ext cx="180000" cy="169200"/>
          </a:xfrm>
        </p:spPr>
        <p:txBody>
          <a:bodyPr anchor="ctr"/>
          <a:lstStyle>
            <a:lvl1pPr>
              <a:defRPr sz="1050" baseline="0">
                <a:solidFill>
                  <a:schemeClr val="tx1"/>
                </a:solidFill>
                <a:latin typeface="Meiryo UI" panose="020B0604030504040204" pitchFamily="50" charset="-128"/>
                <a:ea typeface="Meiryo UI" panose="020B0604030504040204" pitchFamily="50" charset="-128"/>
                <a:cs typeface="+mn-cs"/>
                <a:sym typeface="+mn-lt"/>
              </a:defRPr>
            </a:lvl1pPr>
          </a:lstStyle>
          <a:p>
            <a:fld id="{543A0986-838B-4D2A-A95C-8CB1738263FE}" type="slidenum">
              <a:rPr lang="ja-JP" altLang="en-US" smtClean="0"/>
              <a:pPr/>
              <a:t>‹#›</a:t>
            </a:fld>
            <a:endParaRPr lang="ja-JP" altLang="en-US"/>
          </a:p>
        </p:txBody>
      </p:sp>
      <p:sp>
        <p:nvSpPr>
          <p:cNvPr id="1191"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192"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45767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195" name="タイトル 1"/>
          <p:cNvSpPr>
            <a:spLocks noGrp="1"/>
          </p:cNvSpPr>
          <p:nvPr>
            <p:ph type="ctrTitle"/>
          </p:nvPr>
        </p:nvSpPr>
        <p:spPr>
          <a:xfrm>
            <a:off x="1238250" y="1122363"/>
            <a:ext cx="7429500" cy="2387600"/>
          </a:xfrm>
          <a:prstGeom prst="rect">
            <a:avLst/>
          </a:prstGeom>
        </p:spPr>
        <p:txBody>
          <a:bodyPr anchor="b"/>
          <a:lstStyle>
            <a:lvl1pPr algn="ctr">
              <a:defRPr sz="6000"/>
            </a:lvl1pPr>
          </a:lstStyle>
          <a:p>
            <a:r>
              <a:rPr kumimoji="1" lang="ja-JP" altLang="en-US"/>
              <a:t>マスター タイトルの書式設定</a:t>
            </a:r>
          </a:p>
        </p:txBody>
      </p:sp>
      <p:sp>
        <p:nvSpPr>
          <p:cNvPr id="1196" name="サブタイトル 2"/>
          <p:cNvSpPr>
            <a:spLocks noGrp="1"/>
          </p:cNvSpPr>
          <p:nvPr>
            <p:ph type="subTitle" idx="1"/>
          </p:nvPr>
        </p:nvSpPr>
        <p:spPr>
          <a:xfrm>
            <a:off x="1238250" y="3602038"/>
            <a:ext cx="74295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1197" name="日付プレースホルダー 3"/>
          <p:cNvSpPr>
            <a:spLocks noGrp="1"/>
          </p:cNvSpPr>
          <p:nvPr>
            <p:ph type="dt" sz="half" idx="10"/>
          </p:nvPr>
        </p:nvSpPr>
        <p:spPr>
          <a:xfrm>
            <a:off x="681038" y="6356350"/>
            <a:ext cx="2228850" cy="365125"/>
          </a:xfrm>
          <a:prstGeom prst="rect">
            <a:avLst/>
          </a:prstGeom>
        </p:spPr>
        <p:txBody>
          <a:bodyPr/>
          <a:lstStyle>
            <a:lvl1pPr>
              <a:defRPr>
                <a:latin typeface="Meiryo UI" panose="020B0604030504040204" pitchFamily="50" charset="-128"/>
              </a:defRPr>
            </a:lvl1pPr>
          </a:lstStyle>
          <a:p>
            <a:endParaRPr kumimoji="1" lang="ja-JP" altLang="en-US"/>
          </a:p>
        </p:txBody>
      </p:sp>
      <p:sp>
        <p:nvSpPr>
          <p:cNvPr id="1198" name="フッター プレースホルダー 4"/>
          <p:cNvSpPr>
            <a:spLocks noGrp="1"/>
          </p:cNvSpPr>
          <p:nvPr>
            <p:ph type="ftr" sz="quarter" idx="11"/>
          </p:nvPr>
        </p:nvSpPr>
        <p:spPr>
          <a:xfrm>
            <a:off x="3281363" y="6356350"/>
            <a:ext cx="3343275" cy="365125"/>
          </a:xfrm>
          <a:prstGeom prst="rect">
            <a:avLst/>
          </a:prstGeom>
        </p:spPr>
        <p:txBody>
          <a:bodyPr/>
          <a:lstStyle>
            <a:lvl1pPr>
              <a:defRPr>
                <a:latin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24165132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200" name="タイトル 1"/>
          <p:cNvSpPr>
            <a:spLocks noGrp="1"/>
          </p:cNvSpPr>
          <p:nvPr>
            <p:ph type="title"/>
          </p:nvPr>
        </p:nvSpPr>
        <p:spPr>
          <a:xfrm>
            <a:off x="681038" y="365125"/>
            <a:ext cx="8543925" cy="1325563"/>
          </a:xfrm>
          <a:prstGeom prst="rect">
            <a:avLst/>
          </a:prstGeom>
        </p:spPr>
        <p:txBody>
          <a:bodyPr/>
          <a:lstStyle/>
          <a:p>
            <a:r>
              <a:rPr kumimoji="1" lang="ja-JP" altLang="en-US"/>
              <a:t>マスター タイトルの書式設定</a:t>
            </a:r>
          </a:p>
        </p:txBody>
      </p:sp>
      <p:sp>
        <p:nvSpPr>
          <p:cNvPr id="1201" name="コンテンツ プレースホルダー 2"/>
          <p:cNvSpPr>
            <a:spLocks noGrp="1"/>
          </p:cNvSpPr>
          <p:nvPr>
            <p:ph idx="1"/>
          </p:nvPr>
        </p:nvSpPr>
        <p:spPr>
          <a:xfrm>
            <a:off x="681038" y="1825625"/>
            <a:ext cx="8543925" cy="43513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202" name="日付プレースホルダー 3"/>
          <p:cNvSpPr>
            <a:spLocks noGrp="1"/>
          </p:cNvSpPr>
          <p:nvPr>
            <p:ph type="dt" sz="half" idx="10"/>
          </p:nvPr>
        </p:nvSpPr>
        <p:spPr>
          <a:xfrm>
            <a:off x="681038" y="6356350"/>
            <a:ext cx="2228850" cy="365125"/>
          </a:xfrm>
          <a:prstGeom prst="rect">
            <a:avLst/>
          </a:prstGeom>
        </p:spPr>
        <p:txBody>
          <a:bodyPr/>
          <a:lstStyle>
            <a:lvl1pPr>
              <a:defRPr>
                <a:latin typeface="Meiryo UI" panose="020B0604030504040204" pitchFamily="50" charset="-128"/>
              </a:defRPr>
            </a:lvl1pPr>
          </a:lstStyle>
          <a:p>
            <a:endParaRPr kumimoji="1" lang="ja-JP" altLang="en-US"/>
          </a:p>
        </p:txBody>
      </p:sp>
      <p:sp>
        <p:nvSpPr>
          <p:cNvPr id="1203" name="フッター プレースホルダー 4"/>
          <p:cNvSpPr>
            <a:spLocks noGrp="1"/>
          </p:cNvSpPr>
          <p:nvPr>
            <p:ph type="ftr" sz="quarter" idx="11"/>
          </p:nvPr>
        </p:nvSpPr>
        <p:spPr>
          <a:xfrm>
            <a:off x="3281363" y="6356350"/>
            <a:ext cx="3343275" cy="365125"/>
          </a:xfrm>
          <a:prstGeom prst="rect">
            <a:avLst/>
          </a:prstGeom>
        </p:spPr>
        <p:txBody>
          <a:bodyPr/>
          <a:lstStyle>
            <a:lvl1pPr>
              <a:defRPr>
                <a:latin typeface="Meiryo UI" panose="020B0604030504040204" pitchFamily="50" charset="-128"/>
              </a:defRPr>
            </a:lvl1pPr>
          </a:lstStyle>
          <a:p>
            <a:endParaRPr kumimoji="1" lang="ja-JP" altLang="en-US"/>
          </a:p>
        </p:txBody>
      </p:sp>
      <p:sp>
        <p:nvSpPr>
          <p:cNvPr id="1204" name="スライド番号プレースホルダー 5"/>
          <p:cNvSpPr>
            <a:spLocks noGrp="1"/>
          </p:cNvSpPr>
          <p:nvPr>
            <p:ph type="sldNum" sz="quarter" idx="12"/>
          </p:nvPr>
        </p:nvSpPr>
        <p:spPr>
          <a:xfrm>
            <a:off x="6996113" y="6356350"/>
            <a:ext cx="2228850" cy="365125"/>
          </a:xfrm>
          <a:prstGeom prst="rect">
            <a:avLst/>
          </a:prstGeom>
        </p:spPr>
        <p:txBody>
          <a:bodyPr/>
          <a:lstStyle>
            <a:lvl1pPr>
              <a:defRPr>
                <a:latin typeface="Meiryo UI" panose="020B0604030504040204" pitchFamily="50" charset="-128"/>
              </a:defRPr>
            </a:lvl1pPr>
          </a:lstStyle>
          <a:p>
            <a:fld id="{375AF0C0-7CDA-4BC1-99AE-7E9A2B7EBD1F}" type="slidenum">
              <a:rPr kumimoji="1" lang="ja-JP" altLang="en-US" smtClean="0"/>
              <a:pPr/>
              <a:t>‹#›</a:t>
            </a:fld>
            <a:endParaRPr kumimoji="1" lang="ja-JP" altLang="en-US"/>
          </a:p>
        </p:txBody>
      </p:sp>
    </p:spTree>
    <p:extLst>
      <p:ext uri="{BB962C8B-B14F-4D97-AF65-F5344CB8AC3E}">
        <p14:creationId xmlns:p14="http://schemas.microsoft.com/office/powerpoint/2010/main" val="28110326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206" name="日付プレースホルダー 1"/>
          <p:cNvSpPr>
            <a:spLocks noGrp="1"/>
          </p:cNvSpPr>
          <p:nvPr>
            <p:ph type="dt" sz="half" idx="10"/>
          </p:nvPr>
        </p:nvSpPr>
        <p:spPr>
          <a:xfrm>
            <a:off x="681038" y="6356350"/>
            <a:ext cx="2228850" cy="365125"/>
          </a:xfrm>
          <a:prstGeom prst="rect">
            <a:avLst/>
          </a:prstGeom>
        </p:spPr>
        <p:txBody>
          <a:bodyPr/>
          <a:lstStyle>
            <a:lvl1pPr>
              <a:defRPr>
                <a:latin typeface="Meiryo UI" panose="020B0604030504040204" pitchFamily="50" charset="-128"/>
              </a:defRPr>
            </a:lvl1pPr>
          </a:lstStyle>
          <a:p>
            <a:endParaRPr kumimoji="1" lang="ja-JP" altLang="en-US"/>
          </a:p>
        </p:txBody>
      </p:sp>
      <p:sp>
        <p:nvSpPr>
          <p:cNvPr id="1207" name="フッター プレースホルダー 2"/>
          <p:cNvSpPr>
            <a:spLocks noGrp="1"/>
          </p:cNvSpPr>
          <p:nvPr>
            <p:ph type="ftr" sz="quarter" idx="11"/>
          </p:nvPr>
        </p:nvSpPr>
        <p:spPr>
          <a:xfrm>
            <a:off x="3281363" y="6356350"/>
            <a:ext cx="3343275" cy="365125"/>
          </a:xfrm>
          <a:prstGeom prst="rect">
            <a:avLst/>
          </a:prstGeom>
        </p:spPr>
        <p:txBody>
          <a:bodyPr/>
          <a:lstStyle>
            <a:lvl1pPr>
              <a:defRPr>
                <a:latin typeface="Meiryo UI" panose="020B0604030504040204" pitchFamily="50" charset="-128"/>
              </a:defRPr>
            </a:lvl1pPr>
          </a:lstStyle>
          <a:p>
            <a:endParaRPr kumimoji="1" lang="ja-JP" altLang="en-US"/>
          </a:p>
        </p:txBody>
      </p:sp>
      <p:sp>
        <p:nvSpPr>
          <p:cNvPr id="1208" name="スライド番号プレースホルダー 3"/>
          <p:cNvSpPr>
            <a:spLocks noGrp="1"/>
          </p:cNvSpPr>
          <p:nvPr>
            <p:ph type="sldNum" sz="quarter" idx="12"/>
          </p:nvPr>
        </p:nvSpPr>
        <p:spPr>
          <a:xfrm>
            <a:off x="6996113" y="6356350"/>
            <a:ext cx="2228850" cy="365125"/>
          </a:xfrm>
          <a:prstGeom prst="rect">
            <a:avLst/>
          </a:prstGeom>
        </p:spPr>
        <p:txBody>
          <a:bodyPr/>
          <a:lstStyle>
            <a:lvl1pPr>
              <a:defRPr>
                <a:latin typeface="Meiryo UI" panose="020B0604030504040204" pitchFamily="50" charset="-128"/>
              </a:defRPr>
            </a:lvl1pPr>
          </a:lstStyle>
          <a:p>
            <a:fld id="{375AF0C0-7CDA-4BC1-99AE-7E9A2B7EBD1F}" type="slidenum">
              <a:rPr kumimoji="1" lang="ja-JP" altLang="en-US" smtClean="0"/>
              <a:pPr/>
              <a:t>‹#›</a:t>
            </a:fld>
            <a:endParaRPr kumimoji="1" lang="ja-JP" altLang="en-US"/>
          </a:p>
        </p:txBody>
      </p:sp>
    </p:spTree>
    <p:extLst>
      <p:ext uri="{BB962C8B-B14F-4D97-AF65-F5344CB8AC3E}">
        <p14:creationId xmlns:p14="http://schemas.microsoft.com/office/powerpoint/2010/main" val="2751003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1210" name="タイトル 12"/>
          <p:cNvSpPr>
            <a:spLocks noGrp="1"/>
          </p:cNvSpPr>
          <p:nvPr>
            <p:ph type="title"/>
          </p:nvPr>
        </p:nvSpPr>
        <p:spPr>
          <a:xfrm>
            <a:off x="681038" y="573520"/>
            <a:ext cx="8543925" cy="483209"/>
          </a:xfrm>
        </p:spPr>
        <p:txBody>
          <a:bodyPr/>
          <a:lstStyle>
            <a:lvl1pPr>
              <a:defRPr sz="2800">
                <a:latin typeface="+mn-ea"/>
                <a:ea typeface="+mn-ea"/>
              </a:defRPr>
            </a:lvl1pPr>
          </a:lstStyle>
          <a:p>
            <a:r>
              <a:rPr kumimoji="1" lang="ja-JP" altLang="en-US"/>
              <a:t>マスター タイトルの書式設定</a:t>
            </a:r>
          </a:p>
        </p:txBody>
      </p:sp>
      <p:sp>
        <p:nvSpPr>
          <p:cNvPr id="1211" name="スライド番号プレースホルダー 5"/>
          <p:cNvSpPr>
            <a:spLocks noGrp="1"/>
          </p:cNvSpPr>
          <p:nvPr>
            <p:ph type="sldNum" sz="quarter" idx="4"/>
          </p:nvPr>
        </p:nvSpPr>
        <p:spPr>
          <a:xfrm>
            <a:off x="8823042" y="6321266"/>
            <a:ext cx="695933" cy="365125"/>
          </a:xfrm>
          <a:prstGeom prst="rect">
            <a:avLst/>
          </a:prstGeom>
        </p:spPr>
        <p:txBody>
          <a:bodyPr vert="horz" lIns="91440" tIns="45720" rIns="91440" bIns="45720" rtlCol="0" anchor="ctr"/>
          <a:lstStyle>
            <a:lvl1pPr algn="r">
              <a:defRPr sz="1137" b="0">
                <a:solidFill>
                  <a:schemeClr val="bg1">
                    <a:lumMod val="50000"/>
                  </a:schemeClr>
                </a:solidFill>
                <a:latin typeface="+mj-lt"/>
              </a:defRPr>
            </a:lvl1pPr>
          </a:lstStyle>
          <a:p>
            <a:fld id="{DFD4F317-19D0-4848-B5EB-5B174DBE8CF9}" type="slidenum">
              <a:rPr lang="ja-JP" altLang="en-US" smtClean="0"/>
              <a:pPr/>
              <a:t>‹#›</a:t>
            </a:fld>
            <a:endParaRPr lang="ja-JP" altLang="en-US"/>
          </a:p>
        </p:txBody>
      </p:sp>
    </p:spTree>
    <p:extLst>
      <p:ext uri="{BB962C8B-B14F-4D97-AF65-F5344CB8AC3E}">
        <p14:creationId xmlns:p14="http://schemas.microsoft.com/office/powerpoint/2010/main" val="15809456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基本版） 中表紙_A4">
    <p:spTree>
      <p:nvGrpSpPr>
        <p:cNvPr id="1" name=""/>
        <p:cNvGrpSpPr/>
        <p:nvPr/>
      </p:nvGrpSpPr>
      <p:grpSpPr>
        <a:xfrm>
          <a:off x="0" y="0"/>
          <a:ext cx="0" cy="0"/>
          <a:chOff x="0" y="0"/>
          <a:chExt cx="0" cy="0"/>
        </a:xfrm>
      </p:grpSpPr>
      <p:graphicFrame>
        <p:nvGraphicFramePr>
          <p:cNvPr id="1213"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213"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214"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a:t>中表紙タイトル</a:t>
            </a:r>
          </a:p>
        </p:txBody>
      </p:sp>
      <p:sp>
        <p:nvSpPr>
          <p:cNvPr id="1215" name="スライド番号プレースホルダー 2"/>
          <p:cNvSpPr>
            <a:spLocks noGrp="1"/>
          </p:cNvSpPr>
          <p:nvPr>
            <p:ph type="sldNum" sz="quarter" idx="11"/>
          </p:nvPr>
        </p:nvSpPr>
        <p:spPr bwMode="gray">
          <a:xfrm>
            <a:off x="236496" y="6593400"/>
            <a:ext cx="180000" cy="169200"/>
          </a:xfrm>
        </p:spPr>
        <p:txBody>
          <a:bodyPr anchor="ctr"/>
          <a:lstStyle>
            <a:lvl1pPr>
              <a:defRPr sz="1050">
                <a:latin typeface="Meiryo UI" panose="020B0604030504040204" pitchFamily="50" charset="-128"/>
                <a:ea typeface="Meiryo UI" panose="020B0604030504040204" pitchFamily="50" charset="-128"/>
              </a:defRPr>
            </a:lvl1pPr>
          </a:lstStyle>
          <a:p>
            <a:fld id="{AA5FCFE5-FE56-4EF1-80A8-07776887C2A1}" type="slidenum">
              <a:rPr lang="ja-JP" altLang="en-US" smtClean="0"/>
              <a:pPr/>
              <a:t>‹#›</a:t>
            </a:fld>
            <a:endParaRPr lang="ja-JP" altLang="en-US"/>
          </a:p>
        </p:txBody>
      </p:sp>
    </p:spTree>
    <p:extLst>
      <p:ext uri="{BB962C8B-B14F-4D97-AF65-F5344CB8AC3E}">
        <p14:creationId xmlns:p14="http://schemas.microsoft.com/office/powerpoint/2010/main" val="3997959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219" name="タイトル 1"/>
          <p:cNvSpPr>
            <a:spLocks noGrp="1"/>
          </p:cNvSpPr>
          <p:nvPr>
            <p:ph type="ctrTitle"/>
          </p:nvPr>
        </p:nvSpPr>
        <p:spPr>
          <a:xfrm>
            <a:off x="1238250" y="1122363"/>
            <a:ext cx="7429500" cy="2387600"/>
          </a:xfrm>
          <a:prstGeom prst="rect">
            <a:avLst/>
          </a:prstGeom>
        </p:spPr>
        <p:txBody>
          <a:bodyPr anchor="b"/>
          <a:lstStyle>
            <a:lvl1pPr algn="ctr">
              <a:defRPr sz="32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1220" name="サブタイトル 2"/>
          <p:cNvSpPr>
            <a:spLocks noGrp="1"/>
          </p:cNvSpPr>
          <p:nvPr>
            <p:ph type="subTitle" idx="1"/>
          </p:nvPr>
        </p:nvSpPr>
        <p:spPr>
          <a:xfrm>
            <a:off x="1238250" y="3602038"/>
            <a:ext cx="74295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1221" name="日付プレースホルダー 3"/>
          <p:cNvSpPr>
            <a:spLocks noGrp="1"/>
          </p:cNvSpPr>
          <p:nvPr>
            <p:ph type="dt" sz="half" idx="10"/>
          </p:nvPr>
        </p:nvSpPr>
        <p:spPr>
          <a:xfrm>
            <a:off x="681038" y="6356350"/>
            <a:ext cx="2228850" cy="365125"/>
          </a:xfrm>
          <a:prstGeom prst="rect">
            <a:avLst/>
          </a:prstGeom>
        </p:spPr>
        <p:txBody>
          <a:bodyPr/>
          <a:lstStyle/>
          <a:p>
            <a:endParaRPr kumimoji="1" lang="ja-JP" altLang="en-US"/>
          </a:p>
        </p:txBody>
      </p:sp>
      <p:sp>
        <p:nvSpPr>
          <p:cNvPr id="1222" name="フッター プレースホルダー 4"/>
          <p:cNvSpPr>
            <a:spLocks noGrp="1"/>
          </p:cNvSpPr>
          <p:nvPr>
            <p:ph type="ftr" sz="quarter" idx="11"/>
          </p:nvPr>
        </p:nvSpPr>
        <p:spPr>
          <a:xfrm>
            <a:off x="3281363" y="6356350"/>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2967154426"/>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基本版） 目次_A4">
    <p:spTree>
      <p:nvGrpSpPr>
        <p:cNvPr id="1" name=""/>
        <p:cNvGrpSpPr/>
        <p:nvPr/>
      </p:nvGrpSpPr>
      <p:grpSpPr>
        <a:xfrm>
          <a:off x="0" y="0"/>
          <a:ext cx="0" cy="0"/>
          <a:chOff x="0" y="0"/>
          <a:chExt cx="0" cy="0"/>
        </a:xfrm>
      </p:grpSpPr>
      <p:graphicFrame>
        <p:nvGraphicFramePr>
          <p:cNvPr id="1224"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224"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225" name="Content Placeholder 3"/>
          <p:cNvSpPr>
            <a:spLocks noGrp="1"/>
          </p:cNvSpPr>
          <p:nvPr>
            <p:ph sz="quarter" idx="10"/>
          </p:nvPr>
        </p:nvSpPr>
        <p:spPr bwMode="gray">
          <a:xfrm>
            <a:off x="417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226" name="Content Placeholder 3"/>
          <p:cNvSpPr>
            <a:spLocks noGrp="1"/>
          </p:cNvSpPr>
          <p:nvPr>
            <p:ph sz="quarter" idx="20"/>
          </p:nvPr>
        </p:nvSpPr>
        <p:spPr bwMode="gray">
          <a:xfrm>
            <a:off x="5133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227" name="タイトル 3"/>
          <p:cNvSpPr>
            <a:spLocks noGrp="1"/>
          </p:cNvSpPr>
          <p:nvPr>
            <p:ph type="title"/>
          </p:nvPr>
        </p:nvSpPr>
        <p:spPr bwMode="gray"/>
        <p:txBody>
          <a:bodyPr vert="horz"/>
          <a:lstStyle>
            <a:lvl1pPr>
              <a:defRPr>
                <a:latin typeface="+mj-lt"/>
                <a:ea typeface="+mj-ea"/>
                <a:cs typeface="+mj-cs"/>
                <a:sym typeface="+mj-lt"/>
              </a:defRPr>
            </a:lvl1pPr>
          </a:lstStyle>
          <a:p>
            <a:r>
              <a:rPr kumimoji="1" lang="ja-JP" altLang="en-US"/>
              <a:t>マスター タイトルの書式設定</a:t>
            </a:r>
          </a:p>
        </p:txBody>
      </p:sp>
    </p:spTree>
    <p:extLst>
      <p:ext uri="{BB962C8B-B14F-4D97-AF65-F5344CB8AC3E}">
        <p14:creationId xmlns:p14="http://schemas.microsoft.com/office/powerpoint/2010/main" val="2552182216"/>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基本版） 中表紙_A4">
    <p:spTree>
      <p:nvGrpSpPr>
        <p:cNvPr id="1" name=""/>
        <p:cNvGrpSpPr/>
        <p:nvPr/>
      </p:nvGrpSpPr>
      <p:grpSpPr>
        <a:xfrm>
          <a:off x="0" y="0"/>
          <a:ext cx="0" cy="0"/>
          <a:chOff x="0" y="0"/>
          <a:chExt cx="0" cy="0"/>
        </a:xfrm>
      </p:grpSpPr>
      <p:graphicFrame>
        <p:nvGraphicFramePr>
          <p:cNvPr id="1229"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229"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230"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Yu Gothic UI" panose="020B0500000000000000" pitchFamily="50" charset="-128"/>
                <a:ea typeface="Yu Gothic UI" panose="020B0500000000000000" pitchFamily="50" charset="-128"/>
                <a:cs typeface="+mn-cs"/>
                <a:sym typeface="+mn-lt"/>
              </a:defRPr>
            </a:lvl1pPr>
          </a:lstStyle>
          <a:p>
            <a:pPr lvl="0"/>
            <a:r>
              <a:rPr lang="ja-JP" altLang="en-US"/>
              <a:t>中表紙タイトル</a:t>
            </a:r>
          </a:p>
        </p:txBody>
      </p:sp>
      <p:sp>
        <p:nvSpPr>
          <p:cNvPr id="1231" name="スライド番号プレースホルダー 2"/>
          <p:cNvSpPr>
            <a:spLocks noGrp="1"/>
          </p:cNvSpPr>
          <p:nvPr>
            <p:ph type="sldNum" sz="quarter" idx="11"/>
          </p:nvPr>
        </p:nvSpPr>
        <p:spPr bwMode="gray">
          <a:xfrm>
            <a:off x="236496" y="6593400"/>
            <a:ext cx="468000" cy="169200"/>
          </a:xfrm>
        </p:spPr>
        <p:txBody>
          <a:bodyPr anchor="ctr"/>
          <a:lstStyle>
            <a:lvl1pPr>
              <a:defRPr sz="1050">
                <a:latin typeface="Meiryo UI" panose="020B0604030504040204" pitchFamily="50" charset="-128"/>
                <a:ea typeface="Meiryo UI" panose="020B0604030504040204" pitchFamily="50" charset="-128"/>
              </a:defRPr>
            </a:lvl1pPr>
          </a:lstStyle>
          <a:p>
            <a:endParaRPr lang="ja-JP" altLang="en-US"/>
          </a:p>
        </p:txBody>
      </p:sp>
    </p:spTree>
    <p:extLst>
      <p:ext uri="{BB962C8B-B14F-4D97-AF65-F5344CB8AC3E}">
        <p14:creationId xmlns:p14="http://schemas.microsoft.com/office/powerpoint/2010/main" val="31881376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基本版） コンテンツ全面_レベル_A4">
    <p:spTree>
      <p:nvGrpSpPr>
        <p:cNvPr id="1" name=""/>
        <p:cNvGrpSpPr/>
        <p:nvPr/>
      </p:nvGrpSpPr>
      <p:grpSpPr>
        <a:xfrm>
          <a:off x="0" y="0"/>
          <a:ext cx="0" cy="0"/>
          <a:chOff x="0" y="0"/>
          <a:chExt cx="0" cy="0"/>
        </a:xfrm>
      </p:grpSpPr>
      <p:graphicFrame>
        <p:nvGraphicFramePr>
          <p:cNvPr id="1233" name="オブジェクト 1"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 imgW="563" imgH="564" progId="TCLayout.ActiveDocument.1">
                  <p:embed/>
                </p:oleObj>
              </mc:Choice>
              <mc:Fallback>
                <p:oleObj name="think-cell スライド" r:id="rId2" imgW="563" imgH="564" progId="TCLayout.ActiveDocument.1">
                  <p:embed/>
                  <p:pic>
                    <p:nvPicPr>
                      <p:cNvPr id="1233" name="オブジェクト 1" hidden="1"/>
                      <p:cNvPicPr>
                        <a:picLocks noChangeAspect="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1234" name="スライド番号プレースホルダ 8"/>
          <p:cNvSpPr>
            <a:spLocks noGrp="1"/>
          </p:cNvSpPr>
          <p:nvPr>
            <p:ph type="sldNum" sz="quarter" idx="10"/>
          </p:nvPr>
        </p:nvSpPr>
        <p:spPr bwMode="gray">
          <a:xfrm>
            <a:off x="236496" y="6593400"/>
            <a:ext cx="468000" cy="169200"/>
          </a:xfrm>
        </p:spPr>
        <p:txBody>
          <a:bodyPr anchor="ctr"/>
          <a:lstStyle>
            <a:lvl1pPr>
              <a:defRPr sz="1050" baseline="0">
                <a:solidFill>
                  <a:schemeClr val="tx1"/>
                </a:solidFill>
                <a:latin typeface="Meiryo UI" panose="020B0604030504040204" pitchFamily="50" charset="-128"/>
                <a:ea typeface="Meiryo UI" panose="020B0604030504040204" pitchFamily="50" charset="-128"/>
                <a:cs typeface="+mn-cs"/>
                <a:sym typeface="+mn-lt"/>
              </a:defRPr>
            </a:lvl1pPr>
          </a:lstStyle>
          <a:p>
            <a:endParaRPr lang="ja-JP" altLang="en-US"/>
          </a:p>
        </p:txBody>
      </p:sp>
      <p:sp>
        <p:nvSpPr>
          <p:cNvPr id="1235"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236" name="タイトル 2"/>
          <p:cNvSpPr>
            <a:spLocks noGrp="1"/>
          </p:cNvSpPr>
          <p:nvPr>
            <p:ph type="title"/>
          </p:nvPr>
        </p:nvSpPr>
        <p:spPr bwMode="gray"/>
        <p:txBody>
          <a:bodyPr vert="horz"/>
          <a:lstStyle>
            <a:lvl1pPr>
              <a:defRPr sz="1800">
                <a:latin typeface="Meiryo UI" panose="020B0604030504040204" pitchFamily="50" charset="-128"/>
                <a:ea typeface="Meiryo UI" panose="020B0604030504040204" pitchFamily="50" charset="-128"/>
                <a:cs typeface="+mj-cs"/>
                <a:sym typeface="+mj-lt"/>
              </a:defRPr>
            </a:lvl1pPr>
          </a:lstStyle>
          <a:p>
            <a:endParaRPr kumimoji="1" lang="ja-JP" altLang="en-US"/>
          </a:p>
        </p:txBody>
      </p:sp>
    </p:spTree>
    <p:extLst>
      <p:ext uri="{BB962C8B-B14F-4D97-AF65-F5344CB8AC3E}">
        <p14:creationId xmlns:p14="http://schemas.microsoft.com/office/powerpoint/2010/main" val="182233209"/>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84688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1239" name="スライド番号プレースホルダー 5"/>
          <p:cNvSpPr>
            <a:spLocks noGrp="1"/>
          </p:cNvSpPr>
          <p:nvPr>
            <p:ph type="sldNum" sz="quarter" idx="12"/>
          </p:nvPr>
        </p:nvSpPr>
        <p:spPr/>
        <p:txBody>
          <a:bodyPr/>
          <a:lstStyle/>
          <a:p>
            <a:pPr marL="0" marR="0" lvl="0" indent="0" algn="r" defTabSz="457034" rtl="0" eaLnBrk="1" fontAlgn="auto" latinLnBrk="0" hangingPunct="1">
              <a:lnSpc>
                <a:spcPct val="100000"/>
              </a:lnSpc>
              <a:spcBef>
                <a:spcPts val="0"/>
              </a:spcBef>
              <a:spcAft>
                <a:spcPts val="0"/>
              </a:spcAft>
              <a:buClrTx/>
              <a:buSzTx/>
              <a:buFontTx/>
              <a:buNone/>
              <a:tabLst/>
              <a:defRPr/>
            </a:pPr>
            <a:endParaRPr kumimoji="0" lang="ja-JP" altLang="en-US" sz="1108"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1668471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1.emf"/><Relationship Id="rId5" Type="http://schemas.openxmlformats.org/officeDocument/2006/relationships/slideLayout" Target="../slideLayouts/slideLayout13.xml"/><Relationship Id="rId10" Type="http://schemas.openxmlformats.org/officeDocument/2006/relationships/oleObject" Target="../embeddings/oleObject6.bin"/><Relationship Id="rId4" Type="http://schemas.openxmlformats.org/officeDocument/2006/relationships/slideLayout" Target="../slideLayouts/slideLayout12.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1080" name="オブジェクト 3"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563" imgH="564" progId="TCLayout.ActiveDocument.1">
                  <p:embed/>
                </p:oleObj>
              </mc:Choice>
              <mc:Fallback>
                <p:oleObj name="think-cell スライド" r:id="rId6" imgW="563" imgH="564" progId="TCLayout.ActiveDocument.1">
                  <p:embed/>
                  <p:pic>
                    <p:nvPicPr>
                      <p:cNvPr id="1080" name="オブジェクト 3" hidden="1"/>
                      <p:cNvPicPr>
                        <a:picLocks noChangeAspect="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81"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1082" name="フッター プレースホルダ 8"/>
          <p:cNvSpPr>
            <a:spLocks noGrp="1"/>
          </p:cNvSpPr>
          <p:nvPr>
            <p:ph type="ftr" sz="quarter" idx="3"/>
          </p:nvPr>
        </p:nvSpPr>
        <p:spPr bwMode="gray">
          <a:xfrm>
            <a:off x="705600" y="6588000"/>
            <a:ext cx="4068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endParaRPr kumimoji="1" lang="en-GB" altLang="en-GB"/>
          </a:p>
        </p:txBody>
      </p:sp>
      <p:sp>
        <p:nvSpPr>
          <p:cNvPr id="1083"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084" name="Text Box 37"/>
          <p:cNvSpPr txBox="1">
            <a:spLocks noChangeArrowheads="1"/>
          </p:cNvSpPr>
          <p:nvPr/>
        </p:nvSpPr>
        <p:spPr bwMode="gray">
          <a:xfrm>
            <a:off x="5133000" y="6588000"/>
            <a:ext cx="4356000"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900" kern="1200">
                <a:solidFill>
                  <a:schemeClr val="tx1"/>
                </a:solidFill>
                <a:latin typeface="+mn-lt"/>
                <a:ea typeface="+mn-ea"/>
                <a:cs typeface="+mn-cs"/>
                <a:sym typeface="+mn-lt"/>
              </a:rPr>
              <a:t>© 2022. For information, contact Deloitte Tohmatsu Group.</a:t>
            </a:r>
          </a:p>
        </p:txBody>
      </p:sp>
      <p:sp>
        <p:nvSpPr>
          <p:cNvPr id="1085" name="テキスト プレースホルダー 2"/>
          <p:cNvSpPr>
            <a:spLocks noGrp="1"/>
          </p:cNvSpPr>
          <p:nvPr>
            <p:ph type="body" idx="1"/>
          </p:nvPr>
        </p:nvSpPr>
        <p:spPr bwMode="gray">
          <a:xfrm>
            <a:off x="417600" y="1476000"/>
            <a:ext cx="9072000" cy="4824000"/>
          </a:xfrm>
          <a:prstGeom prst="rect">
            <a:avLst/>
          </a:prstGeom>
        </p:spPr>
        <p:txBody>
          <a:bodyPr vert="horz" lIns="0" tIns="0" rIns="0" bIns="0" rtlCol="0">
            <a:norm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p>
          <a:p>
            <a:pPr lvl="2"/>
            <a:r>
              <a:rPr kumimoji="1" lang="ja-JP" altLang="en-US"/>
              <a:t>第 </a:t>
            </a:r>
            <a:r>
              <a:rPr kumimoji="1" lang="en-US" altLang="ja-JP"/>
              <a:t>2 </a:t>
            </a:r>
            <a:r>
              <a:rPr kumimoji="1" lang="ja-JP" altLang="en-US"/>
              <a:t>レベル</a:t>
            </a:r>
          </a:p>
          <a:p>
            <a:pPr lvl="3"/>
            <a:r>
              <a:rPr kumimoji="1" lang="ja-JP" altLang="en-US"/>
              <a:t>第 </a:t>
            </a:r>
            <a:r>
              <a:rPr kumimoji="1" lang="en-US" altLang="ja-JP"/>
              <a:t>3 </a:t>
            </a:r>
            <a:r>
              <a:rPr kumimoji="1" lang="ja-JP" altLang="en-US"/>
              <a:t>レベル</a:t>
            </a:r>
          </a:p>
        </p:txBody>
      </p:sp>
    </p:spTree>
    <p:extLst>
      <p:ext uri="{BB962C8B-B14F-4D97-AF65-F5344CB8AC3E}">
        <p14:creationId xmlns:p14="http://schemas.microsoft.com/office/powerpoint/2010/main" val="253086590"/>
      </p:ext>
    </p:extLst>
  </p:cSld>
  <p:clrMap bg1="lt1" tx1="dk1" bg2="lt2" tx2="dk2" accent1="accent1" accent2="accent2" accent3="accent3" accent4="accent4" accent5="accent5" accent6="accent6" hlink="hlink" folHlink="folHlink"/>
  <p:sldLayoutIdLst>
    <p:sldLayoutId id="2147483948" r:id="rId1"/>
    <p:sldLayoutId id="2147483941" r:id="rId2"/>
    <p:sldLayoutId id="2147483949" r:id="rId3"/>
    <p:sldLayoutId id="2147483950" r:id="rId4"/>
  </p:sldLayoutIdLst>
  <p:hf sldNum="0" hdr="0" ftr="0" dt="0"/>
  <p:txStyles>
    <p:titleStyle>
      <a:lvl1pPr algn="l" defTabSz="990564" rtl="0" eaLnBrk="1" latinLnBrk="0" hangingPunct="1">
        <a:spcBef>
          <a:spcPct val="0"/>
        </a:spcBef>
        <a:buNone/>
        <a:defRPr kumimoji="1" sz="2000" b="1" kern="1200">
          <a:solidFill>
            <a:schemeClr val="tx1"/>
          </a:solidFill>
          <a:latin typeface="+mj-lt"/>
          <a:ea typeface="+mj-ea"/>
          <a:cs typeface="+mj-cs"/>
          <a:sym typeface="+mj-lt"/>
        </a:defRPr>
      </a:lvl1pPr>
    </p:titleStyle>
    <p:bodyStyle>
      <a:lvl1pPr marL="0" indent="0" algn="l" defTabSz="990564" rtl="0" eaLnBrk="1" latinLnBrk="0" hangingPunct="1">
        <a:lnSpc>
          <a:spcPct val="110000"/>
        </a:lnSpc>
        <a:spcBef>
          <a:spcPts val="600"/>
        </a:spcBef>
        <a:spcAft>
          <a:spcPts val="0"/>
        </a:spcAft>
        <a:buSzPct val="100000"/>
        <a:buFont typeface="Arial" panose="020B0604020202020204" pitchFamily="34" charset="0"/>
        <a:buNone/>
        <a:defRPr kumimoji="1" sz="1200" b="0" kern="1200">
          <a:solidFill>
            <a:schemeClr val="tx1"/>
          </a:solidFill>
          <a:latin typeface="+mn-lt"/>
          <a:ea typeface="+mn-ea"/>
          <a:cs typeface="+mn-cs"/>
          <a:sym typeface="+mn-lt"/>
        </a:defRPr>
      </a:lvl1pPr>
      <a:lvl2pPr marL="18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n"/>
        <a:defRPr kumimoji="1" lang="en-US" sz="1200" b="0" kern="1200" dirty="0" smtClean="0">
          <a:solidFill>
            <a:schemeClr val="tx1"/>
          </a:solidFill>
          <a:latin typeface="+mn-lt"/>
          <a:ea typeface="+mn-ea"/>
          <a:cs typeface="+mn-cs"/>
          <a:sym typeface="+mn-lt"/>
        </a:defRPr>
      </a:lvl2pPr>
      <a:lvl3pPr marL="36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Ø"/>
        <a:defRPr kumimoji="1" lang="en-US" sz="1200" b="0" kern="1200" dirty="0" smtClean="0">
          <a:solidFill>
            <a:schemeClr val="tx1"/>
          </a:solidFill>
          <a:latin typeface="+mn-lt"/>
          <a:ea typeface="+mn-ea"/>
          <a:cs typeface="+mn-cs"/>
          <a:sym typeface="+mn-lt"/>
        </a:defRPr>
      </a:lvl3pPr>
      <a:lvl4pPr marL="504000" indent="-144000" algn="l" defTabSz="990564" rtl="0" eaLnBrk="1" latinLnBrk="0" hangingPunct="1">
        <a:lnSpc>
          <a:spcPct val="110000"/>
        </a:lnSpc>
        <a:spcBef>
          <a:spcPts val="600"/>
        </a:spcBef>
        <a:spcAft>
          <a:spcPts val="0"/>
        </a:spcAft>
        <a:buClrTx/>
        <a:buSzPct val="100000"/>
        <a:buFont typeface="Arial" panose="020B0604020202020204" pitchFamily="34" charset="0"/>
        <a:buChar char="•"/>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p15:clr>
            <a:srgbClr val="A4A3A4"/>
          </p15:clr>
        </p15:guide>
        <p15:guide id="2" orient="horz" pos="96">
          <p15:clr>
            <a:srgbClr val="A4A3A4"/>
          </p15:clr>
        </p15:guide>
        <p15:guide id="3" pos="3007">
          <p15:clr>
            <a:srgbClr val="A4A3A4"/>
          </p15:clr>
        </p15:guide>
        <p15:guide id="4" pos="3233">
          <p15:clr>
            <a:srgbClr val="A4A3A4"/>
          </p15:clr>
        </p15:guide>
        <p15:guide id="5" pos="5978">
          <p15:clr>
            <a:srgbClr val="A4A3A4"/>
          </p15:clr>
        </p15:guide>
        <p15:guide id="6" pos="262">
          <p15:clr>
            <a:srgbClr val="A4A3A4"/>
          </p15:clr>
        </p15:guide>
        <p15:guide id="7" orient="horz" pos="504">
          <p15:clr>
            <a:srgbClr val="A4A3A4"/>
          </p15:clr>
        </p15:guide>
        <p15:guide id="8" orient="horz" pos="640">
          <p15:clr>
            <a:srgbClr val="A4A3A4"/>
          </p15:clr>
        </p15:guide>
        <p15:guide id="9" orient="horz" pos="935">
          <p15:clr>
            <a:srgbClr val="A4A3A4"/>
          </p15:clr>
        </p15:guide>
        <p15:guide id="10" orient="horz" pos="3974">
          <p15:clr>
            <a:srgbClr val="A4A3A4"/>
          </p15:clr>
        </p15:guide>
        <p15:guide id="11" orient="horz" pos="4156">
          <p15:clr>
            <a:srgbClr val="A4A3A4"/>
          </p15:clr>
        </p15:guide>
        <p15:guide id="12" orient="horz" pos="4269">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767335"/>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12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1139" name="オブジェクト 3" hidden="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0" imgW="563" imgH="564" progId="TCLayout.ActiveDocument.1">
                  <p:embed/>
                </p:oleObj>
              </mc:Choice>
              <mc:Fallback>
                <p:oleObj name="think-cell スライド" r:id="rId10" imgW="563" imgH="564" progId="TCLayout.ActiveDocument.1">
                  <p:embed/>
                  <p:pic>
                    <p:nvPicPr>
                      <p:cNvPr id="1139" name="オブジェクト 3" hidden="1"/>
                      <p:cNvPicPr>
                        <a:picLocks noChangeAspect="1"/>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1140"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1141" name="フッター プレースホルダ 8"/>
          <p:cNvSpPr>
            <a:spLocks noGrp="1"/>
          </p:cNvSpPr>
          <p:nvPr>
            <p:ph type="ftr" sz="quarter" idx="3"/>
          </p:nvPr>
        </p:nvSpPr>
        <p:spPr bwMode="gray">
          <a:xfrm>
            <a:off x="705600" y="6588000"/>
            <a:ext cx="4068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endParaRPr kumimoji="1" lang="en-GB" altLang="en-GB"/>
          </a:p>
        </p:txBody>
      </p:sp>
      <p:sp>
        <p:nvSpPr>
          <p:cNvPr id="1142"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14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
        <p:nvSpPr>
          <p:cNvPr id="1144" name="日付プレースホルダー 4"/>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endParaRPr lang="en-US"/>
          </a:p>
        </p:txBody>
      </p:sp>
    </p:spTree>
    <p:extLst>
      <p:ext uri="{BB962C8B-B14F-4D97-AF65-F5344CB8AC3E}">
        <p14:creationId xmlns:p14="http://schemas.microsoft.com/office/powerpoint/2010/main" val="4155636649"/>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Lst>
  <p:hf sldNum="0" hdr="0" ftr="0" dt="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294534"/>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12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7362889"/>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12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正方形/長方形 4"/>
          <p:cNvSpPr/>
          <p:nvPr/>
        </p:nvSpPr>
        <p:spPr>
          <a:xfrm>
            <a:off x="0" y="0"/>
            <a:ext cx="9906000" cy="576000"/>
          </a:xfrm>
          <a:prstGeom prst="rect">
            <a:avLst/>
          </a:prstGeom>
          <a:solidFill>
            <a:srgbClr val="0070C0"/>
          </a:solidFill>
          <a:ln>
            <a:noFill/>
          </a:ln>
        </p:spPr>
        <p:txBody>
          <a:bodyPr anchor="ctr"/>
          <a:lstStyle/>
          <a:p>
            <a:r>
              <a:rPr kumimoji="1" lang="ja-JP" altLang="en-US" sz="1800" b="1" dirty="0">
                <a:solidFill>
                  <a:schemeClr val="bg1"/>
                </a:solidFill>
                <a:latin typeface="Meiryo UI" panose="020B0604030504040204" pitchFamily="50" charset="-128"/>
                <a:ea typeface="Meiryo UI" panose="020B0604030504040204" pitchFamily="50" charset="-128"/>
              </a:rPr>
              <a:t>事前相談　回答　</a:t>
            </a:r>
            <a:r>
              <a:rPr kumimoji="1" lang="en-US" altLang="ja-JP" sz="1800" b="1" dirty="0">
                <a:solidFill>
                  <a:schemeClr val="bg1"/>
                </a:solidFill>
                <a:latin typeface="Meiryo UI" panose="020B0604030504040204" pitchFamily="50" charset="-128"/>
                <a:ea typeface="Meiryo UI" panose="020B0604030504040204" pitchFamily="50" charset="-128"/>
              </a:rPr>
              <a:t>【</a:t>
            </a:r>
            <a:r>
              <a:rPr kumimoji="1" lang="ja-JP" altLang="en-US" sz="1800" b="1" dirty="0">
                <a:solidFill>
                  <a:srgbClr val="FFC000"/>
                </a:solidFill>
                <a:latin typeface="Meiryo UI" panose="020B0604030504040204" pitchFamily="50" charset="-128"/>
                <a:ea typeface="Meiryo UI" panose="020B0604030504040204" pitchFamily="50" charset="-128"/>
              </a:rPr>
              <a:t>本スライドは本申請時も削除せず提出してください</a:t>
            </a:r>
            <a:r>
              <a:rPr kumimoji="1" lang="en-US" altLang="ja-JP" sz="1800" b="1" dirty="0">
                <a:solidFill>
                  <a:schemeClr val="bg1"/>
                </a:solidFill>
                <a:latin typeface="Meiryo UI" panose="020B0604030504040204" pitchFamily="50" charset="-128"/>
                <a:ea typeface="Meiryo UI" panose="020B0604030504040204" pitchFamily="50" charset="-128"/>
              </a:rPr>
              <a:t>】</a:t>
            </a:r>
            <a:r>
              <a:rPr kumimoji="1" lang="ja-JP" altLang="en-US" sz="1800" b="1" dirty="0">
                <a:solidFill>
                  <a:schemeClr val="bg1"/>
                </a:solidFill>
                <a:latin typeface="Meiryo UI" panose="020B0604030504040204" pitchFamily="50" charset="-128"/>
                <a:ea typeface="Meiryo UI" panose="020B0604030504040204" pitchFamily="50" charset="-128"/>
              </a:rPr>
              <a:t>　</a:t>
            </a:r>
          </a:p>
        </p:txBody>
      </p:sp>
      <p:graphicFrame>
        <p:nvGraphicFramePr>
          <p:cNvPr id="1254" name="表 13"/>
          <p:cNvGraphicFramePr>
            <a:graphicFrameLocks noGrp="1"/>
          </p:cNvGraphicFramePr>
          <p:nvPr>
            <p:extLst>
              <p:ext uri="{D42A27DB-BD31-4B8C-83A1-F6EECF244321}">
                <p14:modId xmlns:p14="http://schemas.microsoft.com/office/powerpoint/2010/main" val="1765309974"/>
              </p:ext>
            </p:extLst>
          </p:nvPr>
        </p:nvGraphicFramePr>
        <p:xfrm>
          <a:off x="637309" y="1638124"/>
          <a:ext cx="8645236" cy="4708183"/>
        </p:xfrm>
        <a:graphic>
          <a:graphicData uri="http://schemas.openxmlformats.org/drawingml/2006/table">
            <a:tbl>
              <a:tblPr/>
              <a:tblGrid>
                <a:gridCol w="344298">
                  <a:extLst>
                    <a:ext uri="{9D8B030D-6E8A-4147-A177-3AD203B41FA5}">
                      <a16:colId xmlns:a16="http://schemas.microsoft.com/office/drawing/2014/main" val="20000"/>
                    </a:ext>
                  </a:extLst>
                </a:gridCol>
                <a:gridCol w="3519244">
                  <a:extLst>
                    <a:ext uri="{9D8B030D-6E8A-4147-A177-3AD203B41FA5}">
                      <a16:colId xmlns:a16="http://schemas.microsoft.com/office/drawing/2014/main" val="20001"/>
                    </a:ext>
                  </a:extLst>
                </a:gridCol>
                <a:gridCol w="1241780">
                  <a:extLst>
                    <a:ext uri="{9D8B030D-6E8A-4147-A177-3AD203B41FA5}">
                      <a16:colId xmlns:a16="http://schemas.microsoft.com/office/drawing/2014/main" val="20002"/>
                    </a:ext>
                  </a:extLst>
                </a:gridCol>
                <a:gridCol w="3539914">
                  <a:extLst>
                    <a:ext uri="{9D8B030D-6E8A-4147-A177-3AD203B41FA5}">
                      <a16:colId xmlns:a16="http://schemas.microsoft.com/office/drawing/2014/main" val="20003"/>
                    </a:ext>
                  </a:extLst>
                </a:gridCol>
              </a:tblGrid>
              <a:tr h="326981">
                <a:tc>
                  <a:txBody>
                    <a:bodyPr/>
                    <a:lstStyle/>
                    <a:p>
                      <a:pPr algn="ctr" fontAlgn="ctr"/>
                      <a:endParaRPr lang="en-US" altLang="ja-JP" sz="1200" b="0" i="0" u="none" strike="noStrike">
                        <a:solidFill>
                          <a:schemeClr val="tx1"/>
                        </a:solidFill>
                        <a:effectLst/>
                        <a:latin typeface="Meiryo UI" panose="020B0604030504040204" pitchFamily="50" charset="-128"/>
                        <a:ea typeface="Meiryo UI" panose="020B0604030504040204" pitchFamily="50" charset="-128"/>
                      </a:endParaRPr>
                    </a:p>
                  </a:txBody>
                  <a:tcPr marL="6929" marR="6929" marT="692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r>
                        <a:rPr lang="ja-JP" altLang="en-US" sz="1400" b="0" i="0" u="none" strike="noStrike">
                          <a:solidFill>
                            <a:schemeClr val="tx1"/>
                          </a:solidFill>
                          <a:effectLst/>
                          <a:latin typeface="Meiryo UI" panose="020B0604030504040204" pitchFamily="50" charset="-128"/>
                          <a:ea typeface="Meiryo UI" panose="020B0604030504040204" pitchFamily="50" charset="-128"/>
                        </a:rPr>
                        <a:t>事前相談チェック観点</a:t>
                      </a:r>
                    </a:p>
                  </a:txBody>
                  <a:tcPr marL="6929" marR="6929" marT="692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r>
                        <a:rPr lang="ja-JP" altLang="en-US" sz="1400" b="0" i="0" u="none" strike="noStrike">
                          <a:solidFill>
                            <a:schemeClr val="tx1"/>
                          </a:solidFill>
                          <a:effectLst/>
                          <a:latin typeface="Meiryo UI" panose="020B0604030504040204" pitchFamily="50" charset="-128"/>
                          <a:ea typeface="Meiryo UI" panose="020B0604030504040204" pitchFamily="50" charset="-128"/>
                        </a:rPr>
                        <a:t>チェック結果</a:t>
                      </a:r>
                      <a:endParaRPr lang="en-US" altLang="ja-JP" sz="1400" b="0" i="0" u="none" strike="noStrike">
                        <a:solidFill>
                          <a:schemeClr val="tx1"/>
                        </a:solidFill>
                        <a:effectLst/>
                        <a:latin typeface="Meiryo UI" panose="020B0604030504040204" pitchFamily="50" charset="-128"/>
                        <a:ea typeface="Meiryo UI" panose="020B0604030504040204" pitchFamily="50" charset="-128"/>
                      </a:endParaRPr>
                    </a:p>
                  </a:txBody>
                  <a:tcPr marL="6929" marR="6929" marT="692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63B9E2">
                        <a:alpha val="40000"/>
                      </a:srgbClr>
                    </a:solidFill>
                  </a:tcPr>
                </a:tc>
                <a:tc>
                  <a:txBody>
                    <a:bodyPr/>
                    <a:lstStyle/>
                    <a:p>
                      <a:pPr algn="ctr" fontAlgn="ctr"/>
                      <a:r>
                        <a:rPr lang="ja-JP" altLang="en-US" sz="1400" b="0" i="0" u="none" strike="noStrike">
                          <a:solidFill>
                            <a:schemeClr val="tx1"/>
                          </a:solidFill>
                          <a:effectLst/>
                          <a:latin typeface="Meiryo UI" panose="020B0604030504040204" pitchFamily="50" charset="-128"/>
                          <a:ea typeface="Meiryo UI" panose="020B0604030504040204" pitchFamily="50" charset="-128"/>
                        </a:rPr>
                        <a:t>コメント</a:t>
                      </a:r>
                      <a:endParaRPr lang="en-US" altLang="ja-JP" sz="1400" b="0" i="0" u="none" strike="noStrike">
                        <a:solidFill>
                          <a:schemeClr val="tx1"/>
                        </a:solidFill>
                        <a:effectLst/>
                        <a:latin typeface="Meiryo UI" panose="020B0604030504040204" pitchFamily="50" charset="-128"/>
                        <a:ea typeface="Meiryo UI" panose="020B0604030504040204" pitchFamily="50" charset="-128"/>
                      </a:endParaRPr>
                    </a:p>
                  </a:txBody>
                  <a:tcPr marL="6929" marR="6929" marT="692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63B9E2">
                        <a:alpha val="40000"/>
                      </a:srgbClr>
                    </a:solidFill>
                  </a:tcPr>
                </a:tc>
                <a:extLst>
                  <a:ext uri="{0D108BD9-81ED-4DB2-BD59-A6C34878D82A}">
                    <a16:rowId xmlns:a16="http://schemas.microsoft.com/office/drawing/2014/main" val="10000"/>
                  </a:ext>
                </a:extLst>
              </a:tr>
              <a:tr h="1018844">
                <a:tc>
                  <a:txBody>
                    <a:bodyPr/>
                    <a:lstStyle/>
                    <a:p>
                      <a:pPr algn="ctr" fontAlgn="ctr"/>
                      <a:r>
                        <a:rPr lang="ja-JP" altLang="en-US" sz="1200" b="0" i="0" u="none" strike="noStrike">
                          <a:effectLst/>
                          <a:latin typeface="Meiryo UI" panose="020B0604030504040204" pitchFamily="50" charset="-128"/>
                          <a:ea typeface="Meiryo UI" panose="020B0604030504040204" pitchFamily="50" charset="-128"/>
                        </a:rPr>
                        <a:t>➀</a:t>
                      </a:r>
                    </a:p>
                  </a:txBody>
                  <a:tcPr marL="6929" marR="6929" marT="692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l" fontAlgn="ctr"/>
                      <a:r>
                        <a:rPr lang="ja-JP" altLang="en-US" sz="1200" b="0" i="0" u="none" strike="noStrike">
                          <a:effectLst/>
                          <a:latin typeface="Meiryo UI" panose="020B0604030504040204" pitchFamily="50" charset="-128"/>
                          <a:ea typeface="Meiryo UI" panose="020B0604030504040204" pitchFamily="50" charset="-128"/>
                        </a:rPr>
                        <a:t>事務的な記入項目が正しく記入されているか</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endParaRPr lang="en-US" altLang="ja-JP" sz="1200" b="0" i="0" u="none" strike="noStrike">
                        <a:solidFill>
                          <a:srgbClr val="FF0000"/>
                        </a:solidFill>
                        <a:effectLst/>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l" fontAlgn="ctr"/>
                      <a:endParaRPr lang="ja-JP" altLang="en-US" sz="1200" b="0" i="0" u="none" strike="noStrike">
                        <a:effectLst/>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1"/>
                  </a:ext>
                </a:extLst>
              </a:tr>
              <a:tr h="1018844">
                <a:tc>
                  <a:txBody>
                    <a:bodyPr/>
                    <a:lstStyle/>
                    <a:p>
                      <a:pPr algn="ctr" fontAlgn="ctr"/>
                      <a:r>
                        <a:rPr lang="ja-JP" altLang="en-US" sz="1200" b="0" i="0" u="none" strike="noStrike">
                          <a:effectLst/>
                          <a:latin typeface="Meiryo UI" panose="020B0604030504040204" pitchFamily="50" charset="-128"/>
                          <a:ea typeface="Meiryo UI" panose="020B0604030504040204" pitchFamily="50" charset="-128"/>
                        </a:rPr>
                        <a:t>②</a:t>
                      </a:r>
                    </a:p>
                  </a:txBody>
                  <a:tcPr marL="6929" marR="6929" marT="692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l" fontAlgn="ctr"/>
                      <a:r>
                        <a:rPr lang="ja-JP" altLang="en-US" sz="1200" b="0" i="0" u="none" strike="noStrike">
                          <a:effectLst/>
                          <a:latin typeface="Meiryo UI" panose="020B0604030504040204" pitchFamily="50" charset="-128"/>
                          <a:ea typeface="Meiryo UI" panose="020B0604030504040204" pitchFamily="50" charset="-128"/>
                        </a:rPr>
                        <a:t>伴走支援の各類型➀②➂の趣旨に合致した申請内容となっているか</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endParaRPr lang="ja-JP" altLang="en-US" sz="1200" b="0" i="0" u="none" strike="noStrike">
                        <a:solidFill>
                          <a:srgbClr val="FF0000"/>
                        </a:solidFill>
                        <a:effectLst/>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l" fontAlgn="ctr"/>
                      <a:endParaRPr lang="ja-JP" altLang="en-US" sz="1200" b="0" i="0" u="none" strike="noStrike">
                        <a:effectLst/>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2"/>
                  </a:ext>
                </a:extLst>
              </a:tr>
              <a:tr h="1018844">
                <a:tc>
                  <a:txBody>
                    <a:bodyPr/>
                    <a:lstStyle/>
                    <a:p>
                      <a:pPr algn="ctr" fontAlgn="ctr"/>
                      <a:r>
                        <a:rPr lang="ja-JP" altLang="en-US" sz="1200" b="0" i="0" u="none" strike="noStrike">
                          <a:effectLst/>
                          <a:latin typeface="Meiryo UI" panose="020B0604030504040204" pitchFamily="50" charset="-128"/>
                          <a:ea typeface="Meiryo UI" panose="020B0604030504040204" pitchFamily="50" charset="-128"/>
                        </a:rPr>
                        <a:t>➂</a:t>
                      </a:r>
                    </a:p>
                  </a:txBody>
                  <a:tcPr marL="6929" marR="6929" marT="692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l" fontAlgn="ctr"/>
                      <a:r>
                        <a:rPr lang="ja-JP" altLang="en-US" sz="1200" b="0" i="0" u="none" strike="noStrike">
                          <a:effectLst/>
                          <a:latin typeface="Meiryo UI" panose="020B0604030504040204" pitchFamily="50" charset="-128"/>
                          <a:ea typeface="Meiryo UI" panose="020B0604030504040204" pitchFamily="50" charset="-128"/>
                        </a:rPr>
                        <a:t>申請書の各項目で求めている要素が記載されているか（＝記入にあたってのガイド文に沿った記載内容となっているか）</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endParaRPr lang="ja-JP" altLang="en-US" sz="1200" b="0" i="0" u="none" strike="noStrike">
                        <a:solidFill>
                          <a:srgbClr val="FF0000"/>
                        </a:solidFill>
                        <a:effectLst/>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l" fontAlgn="ctr"/>
                      <a:endParaRPr lang="ja-JP" altLang="en-US" sz="1200" b="0" i="0" u="none" strike="noStrike">
                        <a:effectLst/>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3"/>
                  </a:ext>
                </a:extLst>
              </a:tr>
              <a:tr h="1324670">
                <a:tc>
                  <a:txBody>
                    <a:bodyPr/>
                    <a:lstStyle/>
                    <a:p>
                      <a:pPr algn="ctr" fontAlgn="ctr"/>
                      <a:r>
                        <a:rPr lang="ja-JP" altLang="en-US" sz="1200" b="0" i="0" u="none" strike="noStrike">
                          <a:effectLst/>
                          <a:latin typeface="Meiryo UI" panose="020B0604030504040204" pitchFamily="50" charset="-128"/>
                          <a:ea typeface="Meiryo UI" panose="020B0604030504040204" pitchFamily="50" charset="-128"/>
                        </a:rPr>
                        <a:t>④</a:t>
                      </a:r>
                    </a:p>
                  </a:txBody>
                  <a:tcPr marL="6929" marR="6929" marT="692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l" fontAlgn="ctr"/>
                      <a:r>
                        <a:rPr lang="ja-JP" altLang="en-US" sz="1200" b="0" i="0" u="none" strike="noStrike">
                          <a:effectLst/>
                          <a:latin typeface="Meiryo UI" panose="020B0604030504040204" pitchFamily="50" charset="-128"/>
                          <a:ea typeface="Meiryo UI" panose="020B0604030504040204" pitchFamily="50" charset="-128"/>
                        </a:rPr>
                        <a:t>審査を行ううえで、不足している情報がないか（記載の具体性含め）</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endParaRPr lang="ja-JP" altLang="en-US" sz="1200" b="0" i="0" u="none" strike="noStrike">
                        <a:solidFill>
                          <a:srgbClr val="FF0000"/>
                        </a:solidFill>
                        <a:effectLst/>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l" fontAlgn="ctr"/>
                      <a:endParaRPr lang="ja-JP" altLang="en-US" sz="1200" b="0" i="0" u="none" strike="noStrike" dirty="0">
                        <a:solidFill>
                          <a:srgbClr val="FF0000"/>
                        </a:solidFill>
                        <a:effectLst/>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255" name="四角形: 角を丸くする 2"/>
          <p:cNvSpPr/>
          <p:nvPr/>
        </p:nvSpPr>
        <p:spPr>
          <a:xfrm>
            <a:off x="5253644" y="641387"/>
            <a:ext cx="4455623" cy="913439"/>
          </a:xfrm>
          <a:prstGeom prst="roundRect">
            <a:avLst>
              <a:gd name="adj" fmla="val 13697"/>
            </a:avLst>
          </a:prstGeom>
          <a:solidFill>
            <a:srgbClr val="63B9E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nSpc>
                <a:spcPts val="1900"/>
              </a:lnSpc>
            </a:pPr>
            <a:r>
              <a:rPr kumimoji="1" lang="ja-JP" altLang="en-US" sz="1400" dirty="0">
                <a:solidFill>
                  <a:sysClr val="windowText" lastClr="000000"/>
                </a:solidFill>
                <a:latin typeface="Meiryo UI" panose="020B0604030504040204" pitchFamily="50" charset="-128"/>
                <a:ea typeface="Meiryo UI" panose="020B0604030504040204" pitchFamily="50" charset="-128"/>
              </a:rPr>
              <a:t>　</a:t>
            </a: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コメント欄の留意事項</a:t>
            </a: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　</a:t>
            </a:r>
            <a:endParaRPr kumimoji="1" lang="en-US" altLang="ja-JP" sz="1400" dirty="0">
              <a:solidFill>
                <a:srgbClr val="FF0000"/>
              </a:solidFill>
              <a:latin typeface="Meiryo UI" panose="020B0604030504040204" pitchFamily="50" charset="-128"/>
              <a:ea typeface="Meiryo UI" panose="020B0604030504040204" pitchFamily="50" charset="-128"/>
            </a:endParaRPr>
          </a:p>
          <a:p>
            <a:pPr>
              <a:lnSpc>
                <a:spcPts val="1900"/>
              </a:lnSpc>
            </a:pPr>
            <a:r>
              <a:rPr kumimoji="1" lang="ja-JP" altLang="en-US" sz="1200" dirty="0">
                <a:solidFill>
                  <a:sysClr val="windowText" lastClr="000000"/>
                </a:solidFill>
                <a:latin typeface="Meiryo UI" panose="020B0604030504040204" pitchFamily="50" charset="-128"/>
                <a:ea typeface="Meiryo UI" panose="020B0604030504040204" pitchFamily="50" charset="-128"/>
              </a:rPr>
              <a:t>　　</a:t>
            </a:r>
            <a:r>
              <a:rPr kumimoji="1" lang="ja-JP" altLang="en-US" sz="1200" dirty="0">
                <a:solidFill>
                  <a:srgbClr val="FF0000"/>
                </a:solidFill>
                <a:latin typeface="Meiryo UI" panose="020B0604030504040204" pitchFamily="50" charset="-128"/>
                <a:ea typeface="Meiryo UI" panose="020B0604030504040204" pitchFamily="50" charset="-128"/>
              </a:rPr>
              <a:t>各ページのコメント欄</a:t>
            </a:r>
            <a:r>
              <a:rPr kumimoji="1" lang="ja-JP" altLang="en-US" sz="1200" dirty="0">
                <a:solidFill>
                  <a:sysClr val="windowText" lastClr="000000"/>
                </a:solidFill>
                <a:latin typeface="Meiryo UI" panose="020B0604030504040204" pitchFamily="50" charset="-128"/>
                <a:ea typeface="Meiryo UI" panose="020B0604030504040204" pitchFamily="50" charset="-128"/>
              </a:rPr>
              <a:t>（オブジェクト）</a:t>
            </a:r>
            <a:r>
              <a:rPr kumimoji="1" lang="ja-JP" altLang="en-US" sz="1200" dirty="0">
                <a:solidFill>
                  <a:srgbClr val="FF0000"/>
                </a:solidFill>
                <a:latin typeface="Meiryo UI" panose="020B0604030504040204" pitchFamily="50" charset="-128"/>
                <a:ea typeface="Meiryo UI" panose="020B0604030504040204" pitchFamily="50" charset="-128"/>
              </a:rPr>
              <a:t>はご一読後、実施計画提出時</a:t>
            </a:r>
            <a:br>
              <a:rPr kumimoji="1" lang="en-US" altLang="ja-JP" sz="1200" dirty="0">
                <a:solidFill>
                  <a:srgbClr val="FF0000"/>
                </a:solidFill>
                <a:latin typeface="Meiryo UI" panose="020B0604030504040204" pitchFamily="50" charset="-128"/>
                <a:ea typeface="Meiryo UI" panose="020B0604030504040204" pitchFamily="50" charset="-128"/>
              </a:rPr>
            </a:br>
            <a:r>
              <a:rPr kumimoji="1" lang="ja-JP" altLang="en-US" sz="1200" dirty="0">
                <a:solidFill>
                  <a:srgbClr val="FF0000"/>
                </a:solidFill>
                <a:latin typeface="Meiryo UI" panose="020B0604030504040204" pitchFamily="50" charset="-128"/>
                <a:ea typeface="Meiryo UI" panose="020B0604030504040204" pitchFamily="50" charset="-128"/>
              </a:rPr>
              <a:t>　（本申請時）も削除せず</a:t>
            </a:r>
            <a:r>
              <a:rPr kumimoji="1" lang="ja-JP" altLang="en-US" sz="1200" dirty="0">
                <a:solidFill>
                  <a:sysClr val="windowText" lastClr="000000"/>
                </a:solidFill>
                <a:latin typeface="Meiryo UI" panose="020B0604030504040204" pitchFamily="50" charset="-128"/>
                <a:ea typeface="Meiryo UI" panose="020B0604030504040204" pitchFamily="50" charset="-128"/>
              </a:rPr>
              <a:t>、余白の右側に移動してください。</a:t>
            </a:r>
            <a:endParaRPr kumimoji="1" lang="en-US" altLang="ja-JP" sz="1200" dirty="0">
              <a:solidFill>
                <a:sysClr val="windowText" lastClr="000000"/>
              </a:solidFill>
              <a:latin typeface="Meiryo UI" panose="020B0604030504040204" pitchFamily="50" charset="-128"/>
              <a:ea typeface="Meiryo UI" panose="020B0604030504040204" pitchFamily="50" charset="-128"/>
            </a:endParaRPr>
          </a:p>
        </p:txBody>
      </p:sp>
      <p:sp>
        <p:nvSpPr>
          <p:cNvPr id="1256" name="四角形: 角を丸くする 2"/>
          <p:cNvSpPr/>
          <p:nvPr/>
        </p:nvSpPr>
        <p:spPr>
          <a:xfrm>
            <a:off x="162097" y="591510"/>
            <a:ext cx="6978598" cy="321643"/>
          </a:xfrm>
          <a:prstGeom prst="roundRect">
            <a:avLst>
              <a:gd name="adj" fmla="val 1369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lnSpc>
                <a:spcPts val="1900"/>
              </a:lnSpc>
            </a:pPr>
            <a:r>
              <a:rPr kumimoji="1" lang="ja-JP" altLang="en-US" sz="1400" b="1" dirty="0">
                <a:solidFill>
                  <a:sysClr val="windowText" lastClr="000000"/>
                </a:solidFill>
                <a:latin typeface="Meiryo UI" panose="020B0604030504040204" pitchFamily="50" charset="-128"/>
                <a:ea typeface="Meiryo UI" panose="020B0604030504040204" pitchFamily="50" charset="-128"/>
              </a:rPr>
              <a:t>■申請にあたる必須要件に対する見解</a:t>
            </a:r>
          </a:p>
          <a:p>
            <a:pPr algn="just">
              <a:lnSpc>
                <a:spcPts val="1900"/>
              </a:lnSpc>
            </a:pPr>
            <a:r>
              <a:rPr kumimoji="1" lang="ja-JP" altLang="en-US" sz="1400" b="1" dirty="0">
                <a:solidFill>
                  <a:sysClr val="windowText" lastClr="000000"/>
                </a:solidFill>
                <a:latin typeface="Meiryo UI" panose="020B0604030504040204" pitchFamily="50" charset="-128"/>
                <a:ea typeface="Meiryo UI" panose="020B0604030504040204" pitchFamily="50" charset="-128"/>
              </a:rPr>
              <a:t>　</a:t>
            </a:r>
            <a:endParaRPr kumimoji="1" lang="en-US" altLang="ja-JP" sz="1400" b="1" dirty="0">
              <a:solidFill>
                <a:sysClr val="windowText" lastClr="000000"/>
              </a:solidFill>
              <a:latin typeface="Meiryo UI" panose="020B0604030504040204" pitchFamily="50" charset="-128"/>
              <a:ea typeface="Meiryo UI" panose="020B0604030504040204" pitchFamily="50" charset="-128"/>
            </a:endParaRPr>
          </a:p>
        </p:txBody>
      </p:sp>
      <p:sp>
        <p:nvSpPr>
          <p:cNvPr id="1257" name="Text Box 4"/>
          <p:cNvSpPr txBox="1">
            <a:spLocks noChangeArrowheads="1"/>
          </p:cNvSpPr>
          <p:nvPr/>
        </p:nvSpPr>
        <p:spPr>
          <a:xfrm>
            <a:off x="344658" y="896321"/>
            <a:ext cx="5025364" cy="261610"/>
          </a:xfrm>
          <a:prstGeom prst="rect">
            <a:avLst/>
          </a:prstGeom>
          <a:noFill/>
          <a:ln w="9525">
            <a:noFill/>
            <a:miter lim="800000"/>
            <a:headEnd/>
            <a:tailEnd/>
          </a:ln>
          <a:effectLst/>
        </p:spPr>
        <p:txBody>
          <a:bodyPr wrap="square">
            <a:spAutoFit/>
          </a:bodyPr>
          <a:lstStyle/>
          <a:p>
            <a:pPr defTabSz="914400" fontAlgn="base">
              <a:spcBef>
                <a:spcPct val="5000"/>
              </a:spcBef>
              <a:spcAft>
                <a:spcPct val="0"/>
              </a:spcAft>
              <a:defRPr/>
            </a:pPr>
            <a:r>
              <a:rPr kumimoji="1" lang="ja-JP" altLang="en-US" sz="1100">
                <a:solidFill>
                  <a:srgbClr val="000000"/>
                </a:solidFill>
                <a:latin typeface="Meiryo UI" panose="020B0604030504040204" pitchFamily="50" charset="-128"/>
                <a:ea typeface="Meiryo UI" panose="020B0604030504040204" pitchFamily="50" charset="-128"/>
              </a:rPr>
              <a:t>・コメント</a:t>
            </a:r>
            <a:r>
              <a:rPr kumimoji="1" lang="en-US" altLang="ja-JP" sz="1100">
                <a:solidFill>
                  <a:srgbClr val="000000"/>
                </a:solidFill>
                <a:latin typeface="Meiryo UI" panose="020B0604030504040204" pitchFamily="50" charset="-128"/>
                <a:ea typeface="Meiryo UI" panose="020B0604030504040204" pitchFamily="50" charset="-128"/>
              </a:rPr>
              <a:t>:</a:t>
            </a:r>
            <a:r>
              <a:rPr kumimoji="1" lang="ja-JP" altLang="en-US" sz="1100">
                <a:solidFill>
                  <a:srgbClr val="000000"/>
                </a:solidFill>
                <a:latin typeface="Meiryo UI" panose="020B0604030504040204" pitchFamily="50" charset="-128"/>
                <a:ea typeface="Meiryo UI" panose="020B0604030504040204" pitchFamily="50" charset="-128"/>
              </a:rPr>
              <a:t>記載がある場合内容を適宜ご確認のうえ、修正等にご活用願います。</a:t>
            </a:r>
          </a:p>
        </p:txBody>
      </p:sp>
    </p:spTree>
    <p:extLst>
      <p:ext uri="{BB962C8B-B14F-4D97-AF65-F5344CB8AC3E}">
        <p14:creationId xmlns:p14="http://schemas.microsoft.com/office/powerpoint/2010/main" val="669828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0"/>
          </p:nvPr>
        </p:nvSpPr>
        <p:spPr bwMode="gray">
          <a:xfrm>
            <a:off x="1038652" y="2821016"/>
            <a:ext cx="7886984" cy="432000"/>
          </a:xfrm>
        </p:spPr>
        <p:txBody>
          <a:bodyPr/>
          <a:lstStyle/>
          <a:p>
            <a:r>
              <a:rPr lang="ja-JP" altLang="en-US"/>
              <a:t>類型①申請書</a:t>
            </a:r>
            <a:endParaRPr lang="ja-JP" altLang="en-US">
              <a:sym typeface="+mn-lt"/>
            </a:endParaRPr>
          </a:p>
        </p:txBody>
      </p:sp>
      <p:sp>
        <p:nvSpPr>
          <p:cNvPr id="3" name="正方形/長方形 2">
            <a:extLst>
              <a:ext uri="{FF2B5EF4-FFF2-40B4-BE49-F238E27FC236}">
                <a16:creationId xmlns:a16="http://schemas.microsoft.com/office/drawing/2014/main" id="{5CD12E41-2956-3075-7D16-6C1A9847BDF2}"/>
              </a:ext>
            </a:extLst>
          </p:cNvPr>
          <p:cNvSpPr/>
          <p:nvPr/>
        </p:nvSpPr>
        <p:spPr>
          <a:xfrm>
            <a:off x="1029599" y="3331817"/>
            <a:ext cx="1379914" cy="76672"/>
          </a:xfrm>
          <a:prstGeom prst="rect">
            <a:avLst/>
          </a:prstGeom>
          <a:solidFill>
            <a:srgbClr val="002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4" name="正方形/長方形 3">
            <a:extLst>
              <a:ext uri="{FF2B5EF4-FFF2-40B4-BE49-F238E27FC236}">
                <a16:creationId xmlns:a16="http://schemas.microsoft.com/office/drawing/2014/main" id="{678D625C-A74C-39A0-AE65-33539343AE7E}"/>
              </a:ext>
            </a:extLst>
          </p:cNvPr>
          <p:cNvSpPr/>
          <p:nvPr/>
        </p:nvSpPr>
        <p:spPr>
          <a:xfrm>
            <a:off x="2409513" y="3331817"/>
            <a:ext cx="1379914" cy="76672"/>
          </a:xfrm>
          <a:prstGeom prst="rect">
            <a:avLst/>
          </a:prstGeom>
          <a:solidFill>
            <a:srgbClr val="035C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5" name="正方形/長方形 4">
            <a:extLst>
              <a:ext uri="{FF2B5EF4-FFF2-40B4-BE49-F238E27FC236}">
                <a16:creationId xmlns:a16="http://schemas.microsoft.com/office/drawing/2014/main" id="{38549061-3075-4AB2-8B36-5267F35EE5B0}"/>
              </a:ext>
            </a:extLst>
          </p:cNvPr>
          <p:cNvSpPr/>
          <p:nvPr/>
        </p:nvSpPr>
        <p:spPr>
          <a:xfrm>
            <a:off x="3789427" y="3331958"/>
            <a:ext cx="1379914" cy="76672"/>
          </a:xfrm>
          <a:prstGeom prst="rect">
            <a:avLst/>
          </a:prstGeom>
          <a:solidFill>
            <a:srgbClr val="63B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6" name="正方形/長方形 5">
            <a:extLst>
              <a:ext uri="{FF2B5EF4-FFF2-40B4-BE49-F238E27FC236}">
                <a16:creationId xmlns:a16="http://schemas.microsoft.com/office/drawing/2014/main" id="{5535CF9C-2319-A472-AD31-0D12C4B97D80}"/>
              </a:ext>
            </a:extLst>
          </p:cNvPr>
          <p:cNvSpPr/>
          <p:nvPr/>
        </p:nvSpPr>
        <p:spPr>
          <a:xfrm>
            <a:off x="5169341" y="3331817"/>
            <a:ext cx="1379914" cy="76672"/>
          </a:xfrm>
          <a:prstGeom prst="rect">
            <a:avLst/>
          </a:prstGeom>
          <a:solidFill>
            <a:srgbClr val="0E8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2621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Rectangle 67"/>
          <p:cNvSpPr>
            <a:spLocks noChangeArrowheads="1"/>
          </p:cNvSpPr>
          <p:nvPr/>
        </p:nvSpPr>
        <p:spPr>
          <a:xfrm>
            <a:off x="0" y="40466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　申請者情報　</a:t>
            </a:r>
          </a:p>
        </p:txBody>
      </p:sp>
      <p:sp>
        <p:nvSpPr>
          <p:cNvPr id="1270" name="テキスト 981"/>
          <p:cNvSpPr txBox="1"/>
          <p:nvPr/>
        </p:nvSpPr>
        <p:spPr>
          <a:xfrm>
            <a:off x="108947" y="20218"/>
            <a:ext cx="8028384" cy="36933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デジタル実装伴走支援事業（類型①）　申請書</a:t>
            </a:r>
            <a:endParaRPr kumimoji="0"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endParaRPr>
          </a:p>
        </p:txBody>
      </p:sp>
      <p:graphicFrame>
        <p:nvGraphicFramePr>
          <p:cNvPr id="1271" name="表 6"/>
          <p:cNvGraphicFramePr>
            <a:graphicFrameLocks noGrp="1"/>
          </p:cNvGraphicFramePr>
          <p:nvPr>
            <p:extLst>
              <p:ext uri="{D42A27DB-BD31-4B8C-83A1-F6EECF244321}">
                <p14:modId xmlns:p14="http://schemas.microsoft.com/office/powerpoint/2010/main" val="3941551473"/>
              </p:ext>
            </p:extLst>
          </p:nvPr>
        </p:nvGraphicFramePr>
        <p:xfrm>
          <a:off x="415925" y="1289939"/>
          <a:ext cx="9074150" cy="4278123"/>
        </p:xfrm>
        <a:graphic>
          <a:graphicData uri="http://schemas.openxmlformats.org/drawingml/2006/table">
            <a:tbl>
              <a:tblPr firstRow="1" bandRow="1">
                <a:tableStyleId>{5C22544A-7EE6-4342-B048-85BDC9FD1C3A}</a:tableStyleId>
              </a:tblPr>
              <a:tblGrid>
                <a:gridCol w="2889364">
                  <a:extLst>
                    <a:ext uri="{9D8B030D-6E8A-4147-A177-3AD203B41FA5}">
                      <a16:colId xmlns:a16="http://schemas.microsoft.com/office/drawing/2014/main" val="20000"/>
                    </a:ext>
                  </a:extLst>
                </a:gridCol>
                <a:gridCol w="6184786">
                  <a:extLst>
                    <a:ext uri="{9D8B030D-6E8A-4147-A177-3AD203B41FA5}">
                      <a16:colId xmlns:a16="http://schemas.microsoft.com/office/drawing/2014/main" val="20001"/>
                    </a:ext>
                  </a:extLst>
                </a:gridCol>
              </a:tblGrid>
              <a:tr h="4753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kern="1200">
                          <a:solidFill>
                            <a:schemeClr val="tx1"/>
                          </a:solidFill>
                          <a:latin typeface="Meiryo UI" panose="020B0604030504040204" pitchFamily="50" charset="-128"/>
                          <a:ea typeface="Meiryo UI" panose="020B0604030504040204" pitchFamily="50" charset="-128"/>
                          <a:cs typeface="+mn-cs"/>
                        </a:rPr>
                        <a:t>申請書記入日</a:t>
                      </a: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a:solidFill>
                            <a:schemeClr val="tx1"/>
                          </a:solidFill>
                          <a:latin typeface="Meiryo UI" panose="020B0604030504040204" pitchFamily="50" charset="-128"/>
                          <a:ea typeface="Meiryo UI" panose="020B0604030504040204" pitchFamily="50" charset="-128"/>
                        </a:rPr>
                        <a:t>令和</a:t>
                      </a:r>
                      <a:r>
                        <a:rPr kumimoji="1" lang="en-US" altLang="ja-JP" sz="1300" b="0" strike="noStrike">
                          <a:solidFill>
                            <a:schemeClr val="tx1"/>
                          </a:solidFill>
                          <a:latin typeface="Meiryo UI" panose="020B0604030504040204" pitchFamily="50" charset="-128"/>
                          <a:ea typeface="Meiryo UI" panose="020B0604030504040204" pitchFamily="50" charset="-128"/>
                        </a:rPr>
                        <a:t>7</a:t>
                      </a:r>
                      <a:r>
                        <a:rPr kumimoji="1" lang="ja-JP" altLang="en-US" sz="1300" b="0">
                          <a:solidFill>
                            <a:schemeClr val="tx1"/>
                          </a:solidFill>
                          <a:latin typeface="Meiryo UI" panose="020B0604030504040204" pitchFamily="50" charset="-128"/>
                          <a:ea typeface="Meiryo UI" panose="020B0604030504040204" pitchFamily="50" charset="-128"/>
                        </a:rPr>
                        <a:t>年　</a:t>
                      </a:r>
                      <a:r>
                        <a:rPr kumimoji="1" lang="en-US" altLang="ja-JP" sz="1300" b="0">
                          <a:solidFill>
                            <a:srgbClr val="FF0000"/>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月　</a:t>
                      </a:r>
                      <a:r>
                        <a:rPr kumimoji="1" lang="en-US" altLang="ja-JP" sz="1300" b="0">
                          <a:solidFill>
                            <a:srgbClr val="FF0000"/>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日</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75347">
                <a:tc>
                  <a:txBody>
                    <a:bodyPr/>
                    <a:lstStyle/>
                    <a:p>
                      <a:pPr algn="ctr">
                        <a:spcAft>
                          <a:spcPts val="0"/>
                        </a:spcAft>
                      </a:pPr>
                      <a:r>
                        <a:rPr kumimoji="1" lang="ja-JP" altLang="en-US" sz="1400" b="0" kern="1200">
                          <a:solidFill>
                            <a:schemeClr val="tx1"/>
                          </a:solidFill>
                          <a:latin typeface="Meiryo UI" panose="020B0604030504040204" pitchFamily="50" charset="-128"/>
                          <a:ea typeface="Meiryo UI" panose="020B0604030504040204" pitchFamily="50" charset="-128"/>
                          <a:cs typeface="+mn-cs"/>
                        </a:rPr>
                        <a:t>都道府県名</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753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kern="1200">
                          <a:solidFill>
                            <a:schemeClr val="tx1"/>
                          </a:solidFill>
                          <a:latin typeface="Meiryo UI" panose="020B0604030504040204" pitchFamily="50" charset="-128"/>
                          <a:ea typeface="Meiryo UI" panose="020B0604030504040204" pitchFamily="50" charset="-128"/>
                          <a:cs typeface="+mn-cs"/>
                        </a:rPr>
                        <a:t>市町村等名</a:t>
                      </a:r>
                      <a:endParaRPr kumimoji="1" lang="ja-JP" alt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753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kern="1200">
                          <a:solidFill>
                            <a:schemeClr val="tx1"/>
                          </a:solidFill>
                          <a:latin typeface="Meiryo UI" panose="020B0604030504040204" pitchFamily="50" charset="-128"/>
                          <a:ea typeface="Meiryo UI" panose="020B0604030504040204" pitchFamily="50" charset="-128"/>
                          <a:cs typeface="+mn-cs"/>
                        </a:rPr>
                        <a:t>地方公共団体コード</a:t>
                      </a:r>
                      <a:endParaRPr kumimoji="1" lang="ja-JP" alt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753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tx1"/>
                          </a:solidFill>
                          <a:latin typeface="Meiryo UI" panose="020B0604030504040204" pitchFamily="50" charset="-128"/>
                          <a:ea typeface="Meiryo UI" panose="020B0604030504040204" pitchFamily="50" charset="-128"/>
                          <a:cs typeface="+mn-cs"/>
                        </a:rPr>
                        <a:t>担当部局名</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753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tx1"/>
                          </a:solidFill>
                          <a:latin typeface="Meiryo UI" panose="020B0604030504040204" pitchFamily="50" charset="-128"/>
                          <a:ea typeface="Meiryo UI" panose="020B0604030504040204" pitchFamily="50" charset="-128"/>
                          <a:cs typeface="+mn-cs"/>
                        </a:rPr>
                        <a:t>責任者</a:t>
                      </a:r>
                      <a:r>
                        <a:rPr kumimoji="1" lang="ja-JP" altLang="ja-JP" sz="1400" kern="1200">
                          <a:solidFill>
                            <a:schemeClr val="tx1"/>
                          </a:solidFill>
                          <a:latin typeface="Meiryo UI" panose="020B0604030504040204" pitchFamily="50" charset="-128"/>
                          <a:ea typeface="Meiryo UI" panose="020B0604030504040204" pitchFamily="50" charset="-128"/>
                          <a:cs typeface="+mn-cs"/>
                        </a:rPr>
                        <a:t>名（ふりがな）</a:t>
                      </a:r>
                      <a:r>
                        <a:rPr kumimoji="1" lang="ja-JP" altLang="en-US" sz="1400" kern="1200">
                          <a:solidFill>
                            <a:schemeClr val="tx1"/>
                          </a:solidFill>
                          <a:latin typeface="Meiryo UI" panose="020B0604030504040204" pitchFamily="50" charset="-128"/>
                          <a:ea typeface="Meiryo UI" panose="020B0604030504040204" pitchFamily="50" charset="-128"/>
                          <a:cs typeface="+mn-cs"/>
                        </a:rPr>
                        <a:t>／役職</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300" i="0">
                          <a:solidFill>
                            <a:srgbClr val="FF0000"/>
                          </a:solidFill>
                          <a:latin typeface="Meiryo UI" panose="020B0604030504040204" pitchFamily="50" charset="-128"/>
                          <a:ea typeface="Meiryo UI" panose="020B0604030504040204" pitchFamily="50" charset="-128"/>
                        </a:rPr>
                        <a:t>※</a:t>
                      </a:r>
                      <a:r>
                        <a:rPr kumimoji="1" lang="ja-JP" altLang="en-US" sz="1300" i="0">
                          <a:solidFill>
                            <a:srgbClr val="FF0000"/>
                          </a:solidFill>
                          <a:latin typeface="Meiryo UI" panose="020B0604030504040204" pitchFamily="50" charset="-128"/>
                          <a:ea typeface="Meiryo UI" panose="020B0604030504040204" pitchFamily="50" charset="-128"/>
                        </a:rPr>
                        <a:t>課室長以上を想定</a:t>
                      </a:r>
                      <a:endParaRPr kumimoji="1" lang="ja-JP" altLang="en-US" sz="1300" b="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75347">
                <a:tc>
                  <a:txBody>
                    <a:bodyPr/>
                    <a:lstStyle/>
                    <a:p>
                      <a:pPr algn="ctr">
                        <a:spcAft>
                          <a:spcPts val="0"/>
                        </a:spcAft>
                      </a:pPr>
                      <a:r>
                        <a:rPr kumimoji="1" lang="ja-JP" altLang="en-US" sz="1400" b="0" kern="1200">
                          <a:solidFill>
                            <a:schemeClr val="tx1"/>
                          </a:solidFill>
                          <a:latin typeface="Meiryo UI" panose="020B0604030504040204" pitchFamily="50" charset="-128"/>
                          <a:ea typeface="Meiryo UI" panose="020B0604030504040204" pitchFamily="50" charset="-128"/>
                          <a:cs typeface="+mn-cs"/>
                        </a:rPr>
                        <a:t>担当者名（ふりがな）／役職</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753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1400" kern="1200">
                          <a:solidFill>
                            <a:schemeClr val="tx1"/>
                          </a:solidFill>
                          <a:latin typeface="Meiryo UI" panose="020B0604030504040204" pitchFamily="50" charset="-128"/>
                          <a:ea typeface="Meiryo UI" panose="020B0604030504040204" pitchFamily="50" charset="-128"/>
                          <a:cs typeface="+mn-cs"/>
                        </a:rPr>
                        <a:t>電話番号（代表・直通）</a:t>
                      </a: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300" i="0">
                          <a:solidFill>
                            <a:srgbClr val="FF0000"/>
                          </a:solidFill>
                          <a:latin typeface="Meiryo UI" panose="020B0604030504040204" pitchFamily="50" charset="-128"/>
                          <a:ea typeface="Meiryo UI" panose="020B0604030504040204" pitchFamily="50" charset="-128"/>
                        </a:rPr>
                        <a:t>※</a:t>
                      </a:r>
                      <a:r>
                        <a:rPr kumimoji="1" lang="ja-JP" altLang="en-US" sz="1300" i="0">
                          <a:solidFill>
                            <a:srgbClr val="FF0000"/>
                          </a:solidFill>
                          <a:latin typeface="Meiryo UI" panose="020B0604030504040204" pitchFamily="50" charset="-128"/>
                          <a:ea typeface="Meiryo UI" panose="020B0604030504040204" pitchFamily="50" charset="-128"/>
                        </a:rPr>
                        <a:t>連絡担当直通のものを記載</a:t>
                      </a:r>
                      <a:endParaRPr kumimoji="1" lang="ja-JP" altLang="en-US" sz="1300" b="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753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tx1"/>
                          </a:solidFill>
                          <a:latin typeface="Meiryo UI" panose="020B0604030504040204" pitchFamily="50" charset="-128"/>
                          <a:ea typeface="Meiryo UI" panose="020B0604030504040204" pitchFamily="50" charset="-128"/>
                          <a:cs typeface="+mn-cs"/>
                        </a:rPr>
                        <a:t>メールアドレス</a:t>
                      </a:r>
                      <a:endParaRPr kumimoji="1" lang="ja-JP" altLang="ja-JP" sz="140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300" i="0" dirty="0">
                          <a:solidFill>
                            <a:srgbClr val="FF0000"/>
                          </a:solidFill>
                          <a:latin typeface="Meiryo UI" panose="020B0604030504040204" pitchFamily="50" charset="-128"/>
                          <a:ea typeface="Meiryo UI" panose="020B0604030504040204" pitchFamily="50" charset="-128"/>
                        </a:rPr>
                        <a:t>※</a:t>
                      </a:r>
                      <a:r>
                        <a:rPr kumimoji="1" lang="ja-JP" altLang="en-US" sz="1300" i="0" dirty="0">
                          <a:solidFill>
                            <a:srgbClr val="FF0000"/>
                          </a:solidFill>
                          <a:latin typeface="Meiryo UI" panose="020B0604030504040204" pitchFamily="50" charset="-128"/>
                          <a:ea typeface="Meiryo UI" panose="020B0604030504040204" pitchFamily="50" charset="-128"/>
                        </a:rPr>
                        <a:t>連絡担当直通のものを記載</a:t>
                      </a:r>
                      <a:endParaRPr kumimoji="1" lang="ja-JP" altLang="en-US" sz="1300" b="0" dirty="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
        <p:nvSpPr>
          <p:cNvPr id="1272" name="スライド番号プレースホルダー 2"/>
          <p:cNvSpPr txBox="1"/>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1</a:t>
            </a:r>
          </a:p>
        </p:txBody>
      </p:sp>
    </p:spTree>
    <p:extLst>
      <p:ext uri="{BB962C8B-B14F-4D97-AF65-F5344CB8AC3E}">
        <p14:creationId xmlns:p14="http://schemas.microsoft.com/office/powerpoint/2010/main" val="118737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1.</a:t>
            </a:r>
            <a:r>
              <a:rPr kumimoji="1" lang="ja-JP" altLang="en-US"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現状分析</a:t>
            </a:r>
          </a:p>
        </p:txBody>
      </p:sp>
      <p:sp>
        <p:nvSpPr>
          <p:cNvPr id="1282" name="スライド番号プレースホルダー 2"/>
          <p:cNvSpPr txBox="1"/>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2</a:t>
            </a:r>
          </a:p>
        </p:txBody>
      </p:sp>
      <p:sp>
        <p:nvSpPr>
          <p:cNvPr id="2" name="正方形/長方形 1">
            <a:extLst>
              <a:ext uri="{FF2B5EF4-FFF2-40B4-BE49-F238E27FC236}">
                <a16:creationId xmlns:a16="http://schemas.microsoft.com/office/drawing/2014/main" id="{D4583592-BBCB-13BE-7F7E-70A1122772BC}"/>
              </a:ext>
            </a:extLst>
          </p:cNvPr>
          <p:cNvSpPr/>
          <p:nvPr/>
        </p:nvSpPr>
        <p:spPr>
          <a:xfrm>
            <a:off x="415924" y="692525"/>
            <a:ext cx="1168247" cy="1188000"/>
          </a:xfrm>
          <a:prstGeom prst="rect">
            <a:avLst/>
          </a:prstGeom>
          <a:solidFill>
            <a:srgbClr val="63B9E2"/>
          </a:solidFill>
          <a:ln w="25400" cap="flat" cmpd="sng" algn="ctr">
            <a:noFill/>
            <a:prstDash val="solid"/>
          </a:ln>
          <a:effectLst/>
        </p:spPr>
        <p:txBody>
          <a:bodyPr rtlCol="0" anchor="ctr"/>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地域特性</a:t>
            </a:r>
          </a:p>
        </p:txBody>
      </p:sp>
      <p:sp>
        <p:nvSpPr>
          <p:cNvPr id="3" name="正方形/長方形 2">
            <a:extLst>
              <a:ext uri="{FF2B5EF4-FFF2-40B4-BE49-F238E27FC236}">
                <a16:creationId xmlns:a16="http://schemas.microsoft.com/office/drawing/2014/main" id="{38080669-F923-279A-83AD-5830F01C7D0E}"/>
              </a:ext>
            </a:extLst>
          </p:cNvPr>
          <p:cNvSpPr/>
          <p:nvPr/>
        </p:nvSpPr>
        <p:spPr>
          <a:xfrm>
            <a:off x="1665342" y="692081"/>
            <a:ext cx="7824734" cy="1188000"/>
          </a:xfrm>
          <a:prstGeom prst="rect">
            <a:avLst/>
          </a:prstGeom>
          <a:noFill/>
          <a:ln w="12700" cap="flat" cmpd="sng" algn="ctr">
            <a:solidFill>
              <a:schemeClr val="bg1">
                <a:lumMod val="50000"/>
              </a:schemeClr>
            </a:solidFill>
            <a:prstDash val="solid"/>
          </a:ln>
          <a:effectLst/>
        </p:spPr>
        <p:txBody>
          <a:bodyPr numCol="2" rtlCol="0" anchor="ctr"/>
          <a:lstStyle/>
          <a:p>
            <a:pPr marR="0" lvl="0" defTabSz="493547" rtl="0" eaLnBrk="1" fontAlgn="auto" latinLnBrk="0" hangingPunct="1">
              <a:lnSpc>
                <a:spcPct val="100000"/>
              </a:lnSpc>
              <a:spcBef>
                <a:spcPts val="0"/>
              </a:spcBef>
              <a:spcAft>
                <a:spcPts val="0"/>
              </a:spcAft>
              <a:buClrTx/>
              <a:buSzTx/>
              <a:tabLst/>
              <a:defRPr/>
            </a:pP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R="0" lvl="0" defTabSz="493547" rtl="0" eaLnBrk="1" fontAlgn="auto" latinLnBrk="0" hangingPunct="1">
              <a:lnSpc>
                <a:spcPct val="100000"/>
              </a:lnSpc>
              <a:spcBef>
                <a:spcPts val="0"/>
              </a:spcBef>
              <a:spcAft>
                <a:spcPts val="0"/>
              </a:spcAft>
              <a:buClrTx/>
              <a:buSzTx/>
              <a:tabLst/>
              <a:defRPr/>
            </a:pP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地勢・環境</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p>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kern="0">
                <a:solidFill>
                  <a:srgbClr val="FF0000"/>
                </a:solidFill>
                <a:latin typeface="Meiryo UI" panose="020B0604030504040204" pitchFamily="50" charset="-128"/>
                <a:ea typeface="Meiryo UI" panose="020B0604030504040204" pitchFamily="50" charset="-128"/>
              </a:rPr>
              <a:t>（例）自然環境、近隣市町との地理的関係</a:t>
            </a:r>
            <a:endParaRPr lang="en-US" altLang="ja-JP" sz="1200" kern="0">
              <a:solidFill>
                <a:srgbClr val="FF0000"/>
              </a:solidFill>
              <a:latin typeface="Meiryo UI" panose="020B0604030504040204" pitchFamily="50" charset="-128"/>
              <a:ea typeface="Meiryo UI" panose="020B0604030504040204" pitchFamily="50" charset="-128"/>
            </a:endParaRPr>
          </a:p>
          <a:p>
            <a:pPr marR="0" lvl="0" defTabSz="493547" rtl="0" eaLnBrk="1" fontAlgn="auto" latinLnBrk="0" hangingPunct="1">
              <a:lnSpc>
                <a:spcPct val="100000"/>
              </a:lnSpc>
              <a:spcBef>
                <a:spcPts val="0"/>
              </a:spcBef>
              <a:spcAft>
                <a:spcPts val="0"/>
              </a:spcAft>
              <a:buClrTx/>
              <a:buSzTx/>
              <a:tabLst/>
              <a:defRPr/>
            </a:pP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人口</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p>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kern="0">
                <a:solidFill>
                  <a:srgbClr val="FF0000"/>
                </a:solidFill>
                <a:latin typeface="Meiryo UI" panose="020B0604030504040204" pitchFamily="50" charset="-128"/>
                <a:ea typeface="Meiryo UI" panose="020B0604030504040204" pitchFamily="50" charset="-128"/>
              </a:rPr>
              <a:t>（例）出生率、高齢化率、転出・転入状況</a:t>
            </a:r>
            <a:endParaRPr lang="en-US" altLang="ja-JP" sz="1200" kern="0">
              <a:solidFill>
                <a:srgbClr val="FF0000"/>
              </a:solidFill>
              <a:latin typeface="Meiryo UI" panose="020B0604030504040204" pitchFamily="50" charset="-128"/>
              <a:ea typeface="Meiryo UI" panose="020B0604030504040204" pitchFamily="50" charset="-128"/>
            </a:endParaRPr>
          </a:p>
          <a:p>
            <a:pPr marR="0" lvl="0" defTabSz="493547" rtl="0" eaLnBrk="1" fontAlgn="auto" latinLnBrk="0" hangingPunct="1">
              <a:lnSpc>
                <a:spcPct val="100000"/>
              </a:lnSpc>
              <a:spcBef>
                <a:spcPts val="0"/>
              </a:spcBef>
              <a:spcAft>
                <a:spcPts val="0"/>
              </a:spcAft>
              <a:buClrTx/>
              <a:buSzTx/>
              <a:tabLst/>
              <a:defRPr/>
            </a:pP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R="0" lvl="0" defTabSz="493547" rtl="0" eaLnBrk="1" fontAlgn="auto" latinLnBrk="0" hangingPunct="1">
              <a:lnSpc>
                <a:spcPct val="100000"/>
              </a:lnSpc>
              <a:spcBef>
                <a:spcPts val="0"/>
              </a:spcBef>
              <a:spcAft>
                <a:spcPts val="0"/>
              </a:spcAft>
              <a:buClrTx/>
              <a:buSzTx/>
              <a:tabLst/>
              <a:defRPr/>
            </a:pPr>
            <a:endParaRPr lang="en-US" altLang="ja-JP" sz="1200" kern="0">
              <a:solidFill>
                <a:srgbClr val="FF0000"/>
              </a:solidFill>
              <a:latin typeface="Meiryo UI" panose="020B0604030504040204" pitchFamily="50" charset="-128"/>
              <a:ea typeface="Meiryo UI" panose="020B0604030504040204" pitchFamily="50" charset="-128"/>
            </a:endParaRPr>
          </a:p>
          <a:p>
            <a:pPr marR="0" lvl="0" defTabSz="493547" rtl="0" eaLnBrk="1" fontAlgn="auto" latinLnBrk="0" hangingPunct="1">
              <a:lnSpc>
                <a:spcPct val="100000"/>
              </a:lnSpc>
              <a:spcBef>
                <a:spcPts val="0"/>
              </a:spcBef>
              <a:spcAft>
                <a:spcPts val="0"/>
              </a:spcAft>
              <a:buClrTx/>
              <a:buSzTx/>
              <a:tabLst/>
              <a:defRPr/>
            </a:pP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r>
              <a:rPr lang="ja-JP" altLang="en-US" sz="1200" kern="0">
                <a:solidFill>
                  <a:srgbClr val="FF0000"/>
                </a:solidFill>
                <a:latin typeface="Meiryo UI" panose="020B0604030504040204" pitchFamily="50" charset="-128"/>
                <a:ea typeface="Meiryo UI" panose="020B0604030504040204" pitchFamily="50" charset="-128"/>
              </a:rPr>
              <a:t>交通</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p>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kern="0">
                <a:solidFill>
                  <a:srgbClr val="FF0000"/>
                </a:solidFill>
                <a:latin typeface="Meiryo UI" panose="020B0604030504040204" pitchFamily="50" charset="-128"/>
                <a:ea typeface="Meiryo UI" panose="020B0604030504040204" pitchFamily="50" charset="-128"/>
              </a:rPr>
              <a:t>（例）一番近い都市圏までの所要時間・交通アクセス</a:t>
            </a:r>
            <a:endParaRPr lang="en-US" altLang="ja-JP" sz="1200" kern="0">
              <a:solidFill>
                <a:srgbClr val="FF0000"/>
              </a:solidFill>
              <a:latin typeface="Meiryo UI" panose="020B0604030504040204" pitchFamily="50" charset="-128"/>
              <a:ea typeface="Meiryo UI" panose="020B0604030504040204" pitchFamily="50" charset="-128"/>
            </a:endParaRPr>
          </a:p>
          <a:p>
            <a:pPr marR="0" lvl="0" defTabSz="493547" rtl="0" eaLnBrk="1" fontAlgn="auto" latinLnBrk="0" hangingPunct="1">
              <a:lnSpc>
                <a:spcPct val="100000"/>
              </a:lnSpc>
              <a:spcBef>
                <a:spcPts val="0"/>
              </a:spcBef>
              <a:spcAft>
                <a:spcPts val="0"/>
              </a:spcAft>
              <a:buClrTx/>
              <a:buSzTx/>
              <a:tabLst/>
              <a:defRPr/>
            </a:pP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産業</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endParaRPr lang="en-US" altLang="ja-JP" sz="1200" kern="0">
              <a:solidFill>
                <a:srgbClr val="FF0000"/>
              </a:solidFill>
              <a:latin typeface="Meiryo UI" panose="020B0604030504040204" pitchFamily="50" charset="-128"/>
              <a:ea typeface="Meiryo UI" panose="020B0604030504040204" pitchFamily="50" charset="-128"/>
            </a:endParaRPr>
          </a:p>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（例）基幹産業、労働生産性、市町村民所得</a:t>
            </a: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2" name="正方形/長方形 11">
            <a:extLst>
              <a:ext uri="{FF2B5EF4-FFF2-40B4-BE49-F238E27FC236}">
                <a16:creationId xmlns:a16="http://schemas.microsoft.com/office/drawing/2014/main" id="{4F88F849-DA53-1CEF-E86A-0571677753BC}"/>
              </a:ext>
            </a:extLst>
          </p:cNvPr>
          <p:cNvSpPr/>
          <p:nvPr/>
        </p:nvSpPr>
        <p:spPr>
          <a:xfrm>
            <a:off x="415924" y="4293224"/>
            <a:ext cx="1168247" cy="1044000"/>
          </a:xfrm>
          <a:prstGeom prst="rect">
            <a:avLst/>
          </a:prstGeom>
          <a:solidFill>
            <a:srgbClr val="63B9E2"/>
          </a:solidFill>
          <a:ln w="25400" cap="flat" cmpd="sng" algn="ctr">
            <a:noFill/>
            <a:prstDash val="solid"/>
          </a:ln>
          <a:effectLst/>
        </p:spPr>
        <p:txBody>
          <a:bodyPr wrap="none" rtlCol="0" anchor="ctr"/>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伴走支援を通じて</a:t>
            </a:r>
            <a:endParaRPr kumimoji="0" lang="en-US" altLang="ja-JP"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地域が</a:t>
            </a:r>
            <a:br>
              <a:rPr kumimoji="0" lang="en-US" altLang="ja-JP"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b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達成したい</a:t>
            </a:r>
            <a:r>
              <a:rPr lang="ja-JP" altLang="en-US" sz="1200" b="1" kern="0">
                <a:latin typeface="Meiryo UI" panose="020B0604030504040204" pitchFamily="50" charset="-128"/>
                <a:ea typeface="Meiryo UI" panose="020B0604030504040204" pitchFamily="50" charset="-128"/>
              </a:rPr>
              <a:t>こと</a:t>
            </a:r>
            <a:endPar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p:txBody>
      </p:sp>
      <p:sp>
        <p:nvSpPr>
          <p:cNvPr id="13" name="正方形/長方形 12">
            <a:extLst>
              <a:ext uri="{FF2B5EF4-FFF2-40B4-BE49-F238E27FC236}">
                <a16:creationId xmlns:a16="http://schemas.microsoft.com/office/drawing/2014/main" id="{CA518921-2547-D738-1CF5-F7F82B6F96FE}"/>
              </a:ext>
            </a:extLst>
          </p:cNvPr>
          <p:cNvSpPr/>
          <p:nvPr/>
        </p:nvSpPr>
        <p:spPr>
          <a:xfrm>
            <a:off x="1665341" y="4293224"/>
            <a:ext cx="7824734" cy="1044000"/>
          </a:xfrm>
          <a:prstGeom prst="rect">
            <a:avLst/>
          </a:prstGeom>
          <a:noFill/>
          <a:ln w="12700" cap="flat" cmpd="sng" algn="ctr">
            <a:solidFill>
              <a:schemeClr val="bg1">
                <a:lumMod val="50000"/>
              </a:schemeClr>
            </a:solidFill>
            <a:prstDash val="solid"/>
          </a:ln>
          <a:effectLst/>
        </p:spPr>
        <p:txBody>
          <a:bodyPr rtlCol="0" anchor="ctr"/>
          <a:lstStyle/>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（例）現在市役所の解長時間は平日</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時～</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時で</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な状況。</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を実現することで</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な地域を目指す。</a:t>
            </a: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kern="0">
                <a:solidFill>
                  <a:srgbClr val="FF0000"/>
                </a:solidFill>
                <a:latin typeface="Meiryo UI" panose="020B0604030504040204" pitchFamily="50" charset="-128"/>
                <a:ea typeface="Meiryo UI" panose="020B0604030504040204" pitchFamily="50" charset="-128"/>
              </a:rPr>
              <a:t>（例）本地域は山間部に集落が点在しており</a:t>
            </a:r>
            <a:r>
              <a:rPr lang="en-US" altLang="ja-JP" sz="1200" kern="0">
                <a:solidFill>
                  <a:srgbClr val="FF0000"/>
                </a:solidFill>
                <a:latin typeface="Meiryo UI" panose="020B0604030504040204" pitchFamily="50" charset="-128"/>
                <a:ea typeface="Meiryo UI" panose="020B0604030504040204" pitchFamily="50" charset="-128"/>
              </a:rPr>
              <a:t>…XX</a:t>
            </a:r>
            <a:r>
              <a:rPr lang="ja-JP" altLang="en-US" sz="1200" kern="0">
                <a:solidFill>
                  <a:srgbClr val="FF0000"/>
                </a:solidFill>
                <a:latin typeface="Meiryo UI" panose="020B0604030504040204" pitchFamily="50" charset="-128"/>
                <a:ea typeface="Meiryo UI" panose="020B0604030504040204" pitchFamily="50" charset="-128"/>
              </a:rPr>
              <a:t>なため、</a:t>
            </a:r>
            <a:r>
              <a:rPr lang="en-US" altLang="ja-JP" sz="1200" kern="0">
                <a:solidFill>
                  <a:srgbClr val="FF0000"/>
                </a:solidFill>
                <a:latin typeface="Meiryo UI" panose="020B0604030504040204" pitchFamily="50" charset="-128"/>
                <a:ea typeface="Meiryo UI" panose="020B0604030504040204" pitchFamily="50" charset="-128"/>
              </a:rPr>
              <a:t>XX</a:t>
            </a:r>
            <a:r>
              <a:rPr lang="ja-JP" altLang="en-US" sz="1200" kern="0">
                <a:solidFill>
                  <a:srgbClr val="FF0000"/>
                </a:solidFill>
                <a:latin typeface="Meiryo UI" panose="020B0604030504040204" pitchFamily="50" charset="-128"/>
                <a:ea typeface="Meiryo UI" panose="020B0604030504040204" pitchFamily="50" charset="-128"/>
              </a:rPr>
              <a:t>が可能な地域を目指す。</a:t>
            </a:r>
            <a:endPar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7" name="正方形/長方形 16">
            <a:extLst>
              <a:ext uri="{FF2B5EF4-FFF2-40B4-BE49-F238E27FC236}">
                <a16:creationId xmlns:a16="http://schemas.microsoft.com/office/drawing/2014/main" id="{3CA186A3-2022-4276-664C-66FE868594FA}"/>
              </a:ext>
            </a:extLst>
          </p:cNvPr>
          <p:cNvSpPr/>
          <p:nvPr/>
        </p:nvSpPr>
        <p:spPr>
          <a:xfrm>
            <a:off x="415924" y="1975946"/>
            <a:ext cx="1168247" cy="2221857"/>
          </a:xfrm>
          <a:prstGeom prst="rect">
            <a:avLst/>
          </a:prstGeom>
          <a:solidFill>
            <a:srgbClr val="63B9E2"/>
          </a:solidFill>
          <a:ln w="25400" cap="flat" cmpd="sng" algn="ctr">
            <a:noFill/>
            <a:prstDash val="solid"/>
          </a:ln>
          <a:effectLst/>
        </p:spPr>
        <p:txBody>
          <a:bodyPr rtlCol="0" anchor="ctr"/>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地域課題</a:t>
            </a:r>
          </a:p>
        </p:txBody>
      </p:sp>
      <p:sp>
        <p:nvSpPr>
          <p:cNvPr id="18" name="正方形/長方形 17">
            <a:extLst>
              <a:ext uri="{FF2B5EF4-FFF2-40B4-BE49-F238E27FC236}">
                <a16:creationId xmlns:a16="http://schemas.microsoft.com/office/drawing/2014/main" id="{95FC48D2-23A3-E682-B2C2-69AACD463AE3}"/>
              </a:ext>
            </a:extLst>
          </p:cNvPr>
          <p:cNvSpPr/>
          <p:nvPr/>
        </p:nvSpPr>
        <p:spPr>
          <a:xfrm>
            <a:off x="2573867" y="2258513"/>
            <a:ext cx="6916208" cy="612000"/>
          </a:xfrm>
          <a:prstGeom prst="rect">
            <a:avLst/>
          </a:prstGeom>
          <a:noFill/>
          <a:ln w="12700" cap="flat" cmpd="sng" algn="ctr">
            <a:solidFill>
              <a:schemeClr val="bg1">
                <a:lumMod val="50000"/>
              </a:schemeClr>
            </a:solidFill>
            <a:prstDash val="solid"/>
          </a:ln>
          <a:effectLst/>
        </p:spPr>
        <p:txBody>
          <a:bodyPr rtlCol="0" anchor="ctr"/>
          <a:lstStyle/>
          <a:p>
            <a:pPr marR="0" lvl="0" defTabSz="493547" rtl="0" eaLnBrk="1" fontAlgn="auto" latinLnBrk="0" hangingPunct="1">
              <a:lnSpc>
                <a:spcPct val="100000"/>
              </a:lnSpc>
              <a:spcBef>
                <a:spcPts val="0"/>
              </a:spcBef>
              <a:spcAft>
                <a:spcPts val="0"/>
              </a:spcAft>
              <a:buClrTx/>
              <a:buSzTx/>
              <a:tabLst/>
              <a:defRPr/>
            </a:pPr>
            <a:r>
              <a:rPr lang="ja-JP" altLang="en-US" sz="1200" b="1" kern="0">
                <a:solidFill>
                  <a:srgbClr val="FF0000"/>
                </a:solidFill>
                <a:latin typeface="Meiryo UI" panose="020B0604030504040204" pitchFamily="50" charset="-128"/>
                <a:ea typeface="Meiryo UI" panose="020B0604030504040204" pitchFamily="50" charset="-128"/>
              </a:rPr>
              <a:t>（例）</a:t>
            </a:r>
            <a:r>
              <a:rPr lang="en-US" altLang="ja-JP" sz="1200" b="1" kern="0">
                <a:solidFill>
                  <a:srgbClr val="FF0000"/>
                </a:solidFill>
                <a:latin typeface="Meiryo UI" panose="020B0604030504040204" pitchFamily="50" charset="-128"/>
                <a:ea typeface="Meiryo UI" panose="020B0604030504040204" pitchFamily="50" charset="-128"/>
              </a:rPr>
              <a:t>【XX</a:t>
            </a:r>
            <a:r>
              <a:rPr lang="ja-JP" altLang="en-US" sz="1200" b="1" kern="0">
                <a:solidFill>
                  <a:srgbClr val="FF0000"/>
                </a:solidFill>
                <a:latin typeface="Meiryo UI" panose="020B0604030504040204" pitchFamily="50" charset="-128"/>
                <a:ea typeface="Meiryo UI" panose="020B0604030504040204" pitchFamily="50" charset="-128"/>
              </a:rPr>
              <a:t>の連携が出来ていないため、</a:t>
            </a:r>
            <a:r>
              <a:rPr lang="en-US" altLang="ja-JP" sz="1200" b="1" kern="0">
                <a:solidFill>
                  <a:srgbClr val="FF0000"/>
                </a:solidFill>
                <a:latin typeface="Meiryo UI" panose="020B0604030504040204" pitchFamily="50" charset="-128"/>
                <a:ea typeface="Meiryo UI" panose="020B0604030504040204" pitchFamily="50" charset="-128"/>
              </a:rPr>
              <a:t>XX</a:t>
            </a:r>
            <a:r>
              <a:rPr lang="ja-JP" altLang="en-US" sz="1200" b="1" kern="0">
                <a:solidFill>
                  <a:srgbClr val="FF0000"/>
                </a:solidFill>
                <a:latin typeface="Meiryo UI" panose="020B0604030504040204" pitchFamily="50" charset="-128"/>
                <a:ea typeface="Meiryo UI" panose="020B0604030504040204" pitchFamily="50" charset="-128"/>
              </a:rPr>
              <a:t>する必要が生じている</a:t>
            </a:r>
            <a:r>
              <a:rPr lang="en-US" altLang="ja-JP" sz="1200" b="1" kern="0">
                <a:solidFill>
                  <a:srgbClr val="FF0000"/>
                </a:solidFill>
                <a:latin typeface="Meiryo UI" panose="020B0604030504040204" pitchFamily="50" charset="-128"/>
                <a:ea typeface="Meiryo UI" panose="020B0604030504040204" pitchFamily="50" charset="-128"/>
              </a:rPr>
              <a:t>】</a:t>
            </a:r>
          </a:p>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のデジタル化が進んでおらず、</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ができていない</a:t>
            </a: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kern="0">
                <a:solidFill>
                  <a:srgbClr val="FF0000"/>
                </a:solidFill>
                <a:latin typeface="Meiryo UI" panose="020B0604030504040204" pitchFamily="50" charset="-128"/>
                <a:ea typeface="Meiryo UI" panose="020B0604030504040204" pitchFamily="50" charset="-128"/>
              </a:rPr>
              <a:t>XX</a:t>
            </a:r>
            <a:r>
              <a:rPr lang="ja-JP" altLang="en-US" sz="1200" kern="0">
                <a:solidFill>
                  <a:srgbClr val="FF0000"/>
                </a:solidFill>
                <a:latin typeface="Meiryo UI" panose="020B0604030504040204" pitchFamily="50" charset="-128"/>
                <a:ea typeface="Meiryo UI" panose="020B0604030504040204" pitchFamily="50" charset="-128"/>
              </a:rPr>
              <a:t>と</a:t>
            </a:r>
            <a:r>
              <a:rPr lang="en-US" altLang="ja-JP" sz="1200" kern="0">
                <a:solidFill>
                  <a:srgbClr val="FF0000"/>
                </a:solidFill>
                <a:latin typeface="Meiryo UI" panose="020B0604030504040204" pitchFamily="50" charset="-128"/>
                <a:ea typeface="Meiryo UI" panose="020B0604030504040204" pitchFamily="50" charset="-128"/>
              </a:rPr>
              <a:t>XX</a:t>
            </a:r>
            <a:r>
              <a:rPr lang="ja-JP" altLang="en-US" sz="1200" kern="0">
                <a:solidFill>
                  <a:srgbClr val="FF0000"/>
                </a:solidFill>
                <a:latin typeface="Meiryo UI" panose="020B0604030504040204" pitchFamily="50" charset="-128"/>
                <a:ea typeface="Meiryo UI" panose="020B0604030504040204" pitchFamily="50" charset="-128"/>
              </a:rPr>
              <a:t>を所管する部局の連携不足</a:t>
            </a:r>
            <a:endPar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4" name="正方形/長方形 13">
            <a:extLst>
              <a:ext uri="{FF2B5EF4-FFF2-40B4-BE49-F238E27FC236}">
                <a16:creationId xmlns:a16="http://schemas.microsoft.com/office/drawing/2014/main" id="{B02934E5-6A1C-AEF8-03EA-F8A758CDAA37}"/>
              </a:ext>
            </a:extLst>
          </p:cNvPr>
          <p:cNvSpPr/>
          <p:nvPr/>
        </p:nvSpPr>
        <p:spPr>
          <a:xfrm>
            <a:off x="415925" y="5432646"/>
            <a:ext cx="1168247" cy="1044000"/>
          </a:xfrm>
          <a:prstGeom prst="rect">
            <a:avLst/>
          </a:prstGeom>
          <a:solidFill>
            <a:srgbClr val="63B9E2"/>
          </a:solidFill>
          <a:ln w="25400" cap="flat" cmpd="sng" algn="ctr">
            <a:noFill/>
            <a:prstDash val="solid"/>
          </a:ln>
          <a:effectLst/>
        </p:spPr>
        <p:txBody>
          <a:bodyPr rtlCol="0" anchor="ctr"/>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現在行っている取組・関連する計画等</a:t>
            </a:r>
          </a:p>
        </p:txBody>
      </p:sp>
      <p:sp>
        <p:nvSpPr>
          <p:cNvPr id="19" name="正方形/長方形 18">
            <a:extLst>
              <a:ext uri="{FF2B5EF4-FFF2-40B4-BE49-F238E27FC236}">
                <a16:creationId xmlns:a16="http://schemas.microsoft.com/office/drawing/2014/main" id="{C8244FC5-DD95-E297-E0FE-95130AB5EEEB}"/>
              </a:ext>
            </a:extLst>
          </p:cNvPr>
          <p:cNvSpPr/>
          <p:nvPr/>
        </p:nvSpPr>
        <p:spPr>
          <a:xfrm>
            <a:off x="1665341" y="5432646"/>
            <a:ext cx="7824734" cy="1044000"/>
          </a:xfrm>
          <a:prstGeom prst="rect">
            <a:avLst/>
          </a:prstGeom>
          <a:noFill/>
          <a:ln w="12700" cap="flat" cmpd="sng" algn="ctr">
            <a:solidFill>
              <a:schemeClr val="bg1">
                <a:lumMod val="50000"/>
              </a:schemeClr>
            </a:solidFill>
            <a:prstDash val="solid"/>
          </a:ln>
          <a:effectLst/>
        </p:spPr>
        <p:txBody>
          <a:bodyPr rtlCol="0" anchor="ctr"/>
          <a:lstStyle/>
          <a:p>
            <a:pPr marR="0" lvl="0" defTabSz="493547" rtl="0" eaLnBrk="1" fontAlgn="auto" latinLnBrk="0" hangingPunct="1">
              <a:lnSpc>
                <a:spcPct val="100000"/>
              </a:lnSpc>
              <a:spcBef>
                <a:spcPts val="0"/>
              </a:spcBef>
              <a:spcAft>
                <a:spcPts val="0"/>
              </a:spcAft>
              <a:buClrTx/>
              <a:buSzTx/>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実証事業</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p>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kern="0">
                <a:solidFill>
                  <a:srgbClr val="FF0000"/>
                </a:solidFill>
                <a:latin typeface="Meiryo UI" panose="020B0604030504040204" pitchFamily="50" charset="-128"/>
                <a:ea typeface="Meiryo UI" panose="020B0604030504040204" pitchFamily="50" charset="-128"/>
              </a:rPr>
              <a:t>XX</a:t>
            </a:r>
          </a:p>
          <a:p>
            <a:pPr marR="0" lvl="0" defTabSz="493547" rtl="0" eaLnBrk="1" fontAlgn="auto" latinLnBrk="0" hangingPunct="1">
              <a:lnSpc>
                <a:spcPct val="100000"/>
              </a:lnSpc>
              <a:spcBef>
                <a:spcPts val="0"/>
              </a:spcBef>
              <a:spcAft>
                <a:spcPts val="0"/>
              </a:spcAft>
              <a:buClrTx/>
              <a:buSzTx/>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 </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市総合計画</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p>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kern="0">
                <a:solidFill>
                  <a:srgbClr val="FF0000"/>
                </a:solidFill>
                <a:latin typeface="Meiryo UI" panose="020B0604030504040204" pitchFamily="50" charset="-128"/>
                <a:ea typeface="Meiryo UI" panose="020B0604030504040204" pitchFamily="50" charset="-128"/>
              </a:rPr>
              <a:t>XX</a:t>
            </a:r>
            <a:endPar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8" name="正方形/長方形 1">
            <a:extLst>
              <a:ext uri="{FF2B5EF4-FFF2-40B4-BE49-F238E27FC236}">
                <a16:creationId xmlns:a16="http://schemas.microsoft.com/office/drawing/2014/main" id="{658CB63E-5F41-5AC5-241C-6457781FEFF5}"/>
              </a:ext>
            </a:extLst>
          </p:cNvPr>
          <p:cNvSpPr/>
          <p:nvPr/>
        </p:nvSpPr>
        <p:spPr>
          <a:xfrm>
            <a:off x="6953937" y="5580875"/>
            <a:ext cx="3785694" cy="711044"/>
          </a:xfrm>
          <a:prstGeom prst="rect">
            <a:avLst/>
          </a:prstGeom>
          <a:solidFill>
            <a:srgbClr val="D9D9D9"/>
          </a:solidFill>
          <a:ln w="25400" cap="flat" cmpd="sng" algn="ctr">
            <a:noFill/>
            <a:prstDash val="solid"/>
          </a:ln>
          <a:effectLst/>
        </p:spPr>
        <p:txBody>
          <a:bodyPr rtlCol="0" anchor="ctr"/>
          <a:lstStyle/>
          <a:p>
            <a:pPr marL="0" marR="0" lvl="0" indent="0" defTabSz="493547" rtl="0" eaLnBrk="1" fontAlgn="auto" latinLnBrk="0" hangingPunct="1">
              <a:lnSpc>
                <a:spcPct val="100000"/>
              </a:lnSpc>
              <a:spcBef>
                <a:spcPts val="0"/>
              </a:spcBef>
              <a:spcAft>
                <a:spcPts val="0"/>
              </a:spcAft>
              <a:buClrTx/>
              <a:buSzTx/>
              <a:buFontTx/>
              <a:buNone/>
              <a:tabLst/>
              <a:defRPr/>
            </a:pPr>
            <a:r>
              <a:rPr kumimoji="0" lang="ja-JP" altLang="en-US" sz="1200"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地域の現状について何らかの取組を実施してきた場合にはその取り組みの詳細を、関連する地域総合計画や基本方針があれば該当する内容を記載してください</a:t>
            </a:r>
          </a:p>
        </p:txBody>
      </p:sp>
      <p:sp>
        <p:nvSpPr>
          <p:cNvPr id="5" name="正方形/長方形 1">
            <a:extLst>
              <a:ext uri="{FF2B5EF4-FFF2-40B4-BE49-F238E27FC236}">
                <a16:creationId xmlns:a16="http://schemas.microsoft.com/office/drawing/2014/main" id="{43049C5E-2014-FC71-5ACD-87260DFFCA0C}"/>
              </a:ext>
            </a:extLst>
          </p:cNvPr>
          <p:cNvSpPr/>
          <p:nvPr/>
        </p:nvSpPr>
        <p:spPr>
          <a:xfrm>
            <a:off x="6952431" y="486438"/>
            <a:ext cx="3787200" cy="610102"/>
          </a:xfrm>
          <a:prstGeom prst="rect">
            <a:avLst/>
          </a:prstGeom>
          <a:solidFill>
            <a:srgbClr val="D9D9D9"/>
          </a:solidFill>
          <a:ln w="25400" cap="flat" cmpd="sng" algn="ctr">
            <a:noFill/>
            <a:prstDash val="solid"/>
          </a:ln>
          <a:effectLst/>
        </p:spPr>
        <p:txBody>
          <a:bodyPr rtlCol="0" anchor="ctr"/>
          <a:lstStyle/>
          <a:p>
            <a:pPr marL="0" marR="0" lvl="0" indent="0" defTabSz="493547" rtl="0" eaLnBrk="1" fontAlgn="auto" latinLnBrk="0" hangingPunct="1">
              <a:lnSpc>
                <a:spcPct val="100000"/>
              </a:lnSpc>
              <a:spcBef>
                <a:spcPts val="0"/>
              </a:spcBef>
              <a:spcAft>
                <a:spcPts val="0"/>
              </a:spcAft>
              <a:buClrTx/>
              <a:buSzTx/>
              <a:buFontTx/>
              <a:buNone/>
              <a:tabLst/>
              <a:defRPr/>
            </a:pPr>
            <a:r>
              <a:rPr kumimoji="0" lang="ja-JP" altLang="en-US" sz="1200"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貴団体の地域特性や取り巻く環境、行政として把握している社会的変化などについて、フォーマットの項目を参考にしつつ、具体的に記載してください</a:t>
            </a:r>
          </a:p>
        </p:txBody>
      </p:sp>
      <p:sp>
        <p:nvSpPr>
          <p:cNvPr id="4" name="Rectangle 5">
            <a:extLst>
              <a:ext uri="{FF2B5EF4-FFF2-40B4-BE49-F238E27FC236}">
                <a16:creationId xmlns:a16="http://schemas.microsoft.com/office/drawing/2014/main" id="{208DBCBB-99FF-781B-875B-BEFA57402513}"/>
              </a:ext>
            </a:extLst>
          </p:cNvPr>
          <p:cNvSpPr/>
          <p:nvPr/>
        </p:nvSpPr>
        <p:spPr>
          <a:xfrm>
            <a:off x="6024880" y="110175"/>
            <a:ext cx="2987434"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400" b="1" dirty="0">
                <a:solidFill>
                  <a:srgbClr val="FFC000"/>
                </a:solidFill>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市</a:t>
            </a:r>
          </a:p>
        </p:txBody>
      </p:sp>
      <p:sp>
        <p:nvSpPr>
          <p:cNvPr id="9" name="正方形/長方形 8">
            <a:extLst>
              <a:ext uri="{FF2B5EF4-FFF2-40B4-BE49-F238E27FC236}">
                <a16:creationId xmlns:a16="http://schemas.microsoft.com/office/drawing/2014/main" id="{60F4A588-CB0E-8B43-37AF-5822435B7299}"/>
              </a:ext>
            </a:extLst>
          </p:cNvPr>
          <p:cNvSpPr/>
          <p:nvPr/>
        </p:nvSpPr>
        <p:spPr>
          <a:xfrm>
            <a:off x="1665340" y="2258513"/>
            <a:ext cx="864000" cy="612000"/>
          </a:xfrm>
          <a:prstGeom prst="rect">
            <a:avLst/>
          </a:prstGeom>
          <a:noFill/>
          <a:ln w="12700" cap="flat" cmpd="sng" algn="ctr">
            <a:solidFill>
              <a:schemeClr val="bg1">
                <a:lumMod val="50000"/>
              </a:schemeClr>
            </a:solidFill>
            <a:prstDash val="solid"/>
          </a:ln>
          <a:effectLst/>
        </p:spPr>
        <p:txBody>
          <a:bodyPr rtlCol="0" anchor="ctr"/>
          <a:lstStyle/>
          <a:p>
            <a:pPr marR="0" lvl="0" algn="ctr" defTabSz="493547" rtl="0" eaLnBrk="1" fontAlgn="auto" latinLnBrk="0" hangingPunct="1">
              <a:lnSpc>
                <a:spcPct val="100000"/>
              </a:lnSpc>
              <a:spcBef>
                <a:spcPts val="0"/>
              </a:spcBef>
              <a:spcAft>
                <a:spcPts val="0"/>
              </a:spcAft>
              <a:buClrTx/>
              <a:buSzTx/>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（例）①</a:t>
            </a: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R="0" lvl="0" algn="ctr" defTabSz="493547" rtl="0" eaLnBrk="1" fontAlgn="auto" latinLnBrk="0" hangingPunct="1">
              <a:lnSpc>
                <a:spcPct val="100000"/>
              </a:lnSpc>
              <a:spcBef>
                <a:spcPts val="0"/>
              </a:spcBef>
              <a:spcAft>
                <a:spcPts val="0"/>
              </a:spcAft>
              <a:buClrTx/>
              <a:buSzTx/>
              <a:tabLst/>
              <a:defRPr/>
            </a:pPr>
            <a:r>
              <a:rPr lang="en-US" altLang="ja-JP" sz="900" kern="0">
                <a:solidFill>
                  <a:srgbClr val="FF0000"/>
                </a:solidFill>
                <a:latin typeface="Meiryo UI" panose="020B0604030504040204" pitchFamily="50" charset="-128"/>
                <a:ea typeface="Meiryo UI" panose="020B0604030504040204" pitchFamily="50" charset="-128"/>
              </a:rPr>
              <a:t>※</a:t>
            </a:r>
            <a:r>
              <a:rPr lang="ja-JP" altLang="en-US" sz="900" kern="0">
                <a:solidFill>
                  <a:srgbClr val="FF0000"/>
                </a:solidFill>
                <a:latin typeface="Meiryo UI" panose="020B0604030504040204" pitchFamily="50" charset="-128"/>
                <a:ea typeface="Meiryo UI" panose="020B0604030504040204" pitchFamily="50" charset="-128"/>
              </a:rPr>
              <a:t>説明の番号に沿って記載</a:t>
            </a:r>
            <a:endParaRPr kumimoji="0" lang="en-US" altLang="ja-JP"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0" name="正方形/長方形 9">
            <a:extLst>
              <a:ext uri="{FF2B5EF4-FFF2-40B4-BE49-F238E27FC236}">
                <a16:creationId xmlns:a16="http://schemas.microsoft.com/office/drawing/2014/main" id="{4DE53800-10F0-2BB8-C8AE-C8B6744BCF39}"/>
              </a:ext>
            </a:extLst>
          </p:cNvPr>
          <p:cNvSpPr/>
          <p:nvPr/>
        </p:nvSpPr>
        <p:spPr>
          <a:xfrm>
            <a:off x="1665340" y="2923730"/>
            <a:ext cx="864000" cy="612000"/>
          </a:xfrm>
          <a:prstGeom prst="rect">
            <a:avLst/>
          </a:prstGeom>
          <a:noFill/>
          <a:ln w="12700" cap="flat" cmpd="sng" algn="ctr">
            <a:solidFill>
              <a:schemeClr val="bg1">
                <a:lumMod val="50000"/>
              </a:schemeClr>
            </a:solidFill>
            <a:prstDash val="solid"/>
          </a:ln>
          <a:effectLst/>
        </p:spPr>
        <p:txBody>
          <a:bodyPr rtlCol="0" anchor="ctr"/>
          <a:lstStyle/>
          <a:p>
            <a:pPr marR="0" lvl="0" defTabSz="493547" rtl="0" eaLnBrk="1" fontAlgn="auto" latinLnBrk="0" hangingPunct="1">
              <a:lnSpc>
                <a:spcPct val="100000"/>
              </a:lnSpc>
              <a:spcBef>
                <a:spcPts val="0"/>
              </a:spcBef>
              <a:spcAft>
                <a:spcPts val="0"/>
              </a:spcAft>
              <a:buClrTx/>
              <a:buSzTx/>
              <a:tabLst/>
              <a:defRPr/>
            </a:pP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5" name="正方形/長方形 14">
            <a:extLst>
              <a:ext uri="{FF2B5EF4-FFF2-40B4-BE49-F238E27FC236}">
                <a16:creationId xmlns:a16="http://schemas.microsoft.com/office/drawing/2014/main" id="{35C1D35F-B39C-AA0E-E018-332453CE6152}"/>
              </a:ext>
            </a:extLst>
          </p:cNvPr>
          <p:cNvSpPr/>
          <p:nvPr/>
        </p:nvSpPr>
        <p:spPr>
          <a:xfrm>
            <a:off x="1665340" y="3588947"/>
            <a:ext cx="864000" cy="612000"/>
          </a:xfrm>
          <a:prstGeom prst="rect">
            <a:avLst/>
          </a:prstGeom>
          <a:noFill/>
          <a:ln w="12700" cap="flat" cmpd="sng" algn="ctr">
            <a:solidFill>
              <a:schemeClr val="bg1">
                <a:lumMod val="50000"/>
              </a:schemeClr>
            </a:solidFill>
            <a:prstDash val="solid"/>
          </a:ln>
          <a:effectLst/>
        </p:spPr>
        <p:txBody>
          <a:bodyPr rtlCol="0" anchor="ctr"/>
          <a:lstStyle/>
          <a:p>
            <a:pPr marR="0" lvl="0" defTabSz="493547" rtl="0" eaLnBrk="1" fontAlgn="auto" latinLnBrk="0" hangingPunct="1">
              <a:lnSpc>
                <a:spcPct val="100000"/>
              </a:lnSpc>
              <a:spcBef>
                <a:spcPts val="0"/>
              </a:spcBef>
              <a:spcAft>
                <a:spcPts val="0"/>
              </a:spcAft>
              <a:buClrTx/>
              <a:buSzTx/>
              <a:tabLst/>
              <a:defRPr/>
            </a:pP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6" name="正方形/長方形 15">
            <a:extLst>
              <a:ext uri="{FF2B5EF4-FFF2-40B4-BE49-F238E27FC236}">
                <a16:creationId xmlns:a16="http://schemas.microsoft.com/office/drawing/2014/main" id="{CA9807FE-7691-29A1-6C81-61FCFDD16068}"/>
              </a:ext>
            </a:extLst>
          </p:cNvPr>
          <p:cNvSpPr/>
          <p:nvPr/>
        </p:nvSpPr>
        <p:spPr>
          <a:xfrm>
            <a:off x="2573867" y="2923730"/>
            <a:ext cx="6916208" cy="612000"/>
          </a:xfrm>
          <a:prstGeom prst="rect">
            <a:avLst/>
          </a:prstGeom>
          <a:noFill/>
          <a:ln w="12700" cap="flat" cmpd="sng" algn="ctr">
            <a:solidFill>
              <a:schemeClr val="bg1">
                <a:lumMod val="50000"/>
              </a:schemeClr>
            </a:solidFill>
            <a:prstDash val="solid"/>
          </a:ln>
          <a:effectLst/>
        </p:spPr>
        <p:txBody>
          <a:bodyPr rtlCol="0" anchor="ctr"/>
          <a:lstStyle/>
          <a:p>
            <a:pPr defTabSz="493547" fontAlgn="auto">
              <a:spcBef>
                <a:spcPts val="0"/>
              </a:spcBef>
              <a:spcAft>
                <a:spcPts val="0"/>
              </a:spcAft>
              <a:defRPr/>
            </a:pP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20" name="正方形/長方形 19">
            <a:extLst>
              <a:ext uri="{FF2B5EF4-FFF2-40B4-BE49-F238E27FC236}">
                <a16:creationId xmlns:a16="http://schemas.microsoft.com/office/drawing/2014/main" id="{81D391FF-715C-7A1B-2235-DDF88AC1BDF3}"/>
              </a:ext>
            </a:extLst>
          </p:cNvPr>
          <p:cNvSpPr/>
          <p:nvPr/>
        </p:nvSpPr>
        <p:spPr>
          <a:xfrm>
            <a:off x="2573867" y="3588947"/>
            <a:ext cx="6916208" cy="612000"/>
          </a:xfrm>
          <a:prstGeom prst="rect">
            <a:avLst/>
          </a:prstGeom>
          <a:noFill/>
          <a:ln w="12700" cap="flat" cmpd="sng" algn="ctr">
            <a:solidFill>
              <a:schemeClr val="bg1">
                <a:lumMod val="50000"/>
              </a:schemeClr>
            </a:solidFill>
            <a:prstDash val="solid"/>
          </a:ln>
          <a:effectLst/>
        </p:spPr>
        <p:txBody>
          <a:bodyPr rtlCol="0" anchor="ctr"/>
          <a:lstStyle/>
          <a:p>
            <a:pPr marR="0" lvl="0" defTabSz="493547" rtl="0" eaLnBrk="1" fontAlgn="auto" latinLnBrk="0" hangingPunct="1">
              <a:lnSpc>
                <a:spcPct val="100000"/>
              </a:lnSpc>
              <a:spcBef>
                <a:spcPts val="0"/>
              </a:spcBef>
              <a:spcAft>
                <a:spcPts val="0"/>
              </a:spcAft>
              <a:buClrTx/>
              <a:buSzTx/>
              <a:tabLst/>
              <a:defRPr/>
            </a:pPr>
            <a:endPar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6" name="正方形/長方形 1">
            <a:extLst>
              <a:ext uri="{FF2B5EF4-FFF2-40B4-BE49-F238E27FC236}">
                <a16:creationId xmlns:a16="http://schemas.microsoft.com/office/drawing/2014/main" id="{0F53EC79-7F52-67C9-A3C6-37993583A4CD}"/>
              </a:ext>
            </a:extLst>
          </p:cNvPr>
          <p:cNvSpPr/>
          <p:nvPr/>
        </p:nvSpPr>
        <p:spPr>
          <a:xfrm>
            <a:off x="6953937" y="3961626"/>
            <a:ext cx="3785694" cy="680971"/>
          </a:xfrm>
          <a:prstGeom prst="rect">
            <a:avLst/>
          </a:prstGeom>
          <a:solidFill>
            <a:srgbClr val="D9D9D9"/>
          </a:solidFill>
          <a:ln w="25400" cap="flat" cmpd="sng" algn="ctr">
            <a:noFill/>
            <a:prstDash val="solid"/>
          </a:ln>
          <a:effectLst/>
        </p:spPr>
        <p:txBody>
          <a:bodyPr rtlCol="0" anchor="ctr"/>
          <a:lstStyle/>
          <a:p>
            <a:pPr marL="0" marR="0" lvl="0" indent="0" defTabSz="493547" rtl="0" eaLnBrk="1" fontAlgn="auto" latinLnBrk="0" hangingPunct="1">
              <a:lnSpc>
                <a:spcPct val="100000"/>
              </a:lnSpc>
              <a:spcBef>
                <a:spcPts val="0"/>
              </a:spcBef>
              <a:spcAft>
                <a:spcPts val="0"/>
              </a:spcAft>
              <a:buClrTx/>
              <a:buSzTx/>
              <a:buFontTx/>
              <a:buNone/>
              <a:tabLst/>
              <a:defRPr/>
            </a:pPr>
            <a:r>
              <a:rPr kumimoji="0" lang="ja-JP" altLang="en-US" sz="1200"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地域住民の暮らしから、貴団体がどのような地域のビジョンを目指しているか、端的に示してください。また、具体的な説明やビジョン設定の背景、理想とする地域住民の暮らしなどを記載してください</a:t>
            </a:r>
          </a:p>
        </p:txBody>
      </p:sp>
      <p:sp>
        <p:nvSpPr>
          <p:cNvPr id="32" name="テキスト ボックス 31">
            <a:extLst>
              <a:ext uri="{FF2B5EF4-FFF2-40B4-BE49-F238E27FC236}">
                <a16:creationId xmlns:a16="http://schemas.microsoft.com/office/drawing/2014/main" id="{D36CB908-E58A-DA60-BCA1-7BD0A0427DB2}"/>
              </a:ext>
            </a:extLst>
          </p:cNvPr>
          <p:cNvSpPr txBox="1"/>
          <p:nvPr/>
        </p:nvSpPr>
        <p:spPr>
          <a:xfrm>
            <a:off x="2573867" y="1972358"/>
            <a:ext cx="6916208" cy="229894"/>
          </a:xfrm>
          <a:prstGeom prst="rect">
            <a:avLst/>
          </a:prstGeom>
          <a:solidFill>
            <a:srgbClr val="63B9E2">
              <a:alpha val="40000"/>
            </a:srgbClr>
          </a:solidFill>
          <a:ln>
            <a:solidFill>
              <a:srgbClr val="FFFFFF">
                <a:lumMod val="50000"/>
              </a:srgbClr>
            </a:solidFill>
          </a:ln>
        </p:spPr>
        <p:txBody>
          <a:bodyPr wrap="square" lIns="38862" tIns="38862" rIns="38862" bIns="38862" rtlCol="0" anchor="t">
            <a:noAutofit/>
          </a:bodyPr>
          <a:lstStyle/>
          <a:p>
            <a:pPr marL="0" marR="0" lvl="0" indent="0" algn="ctr" defTabSz="493547"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課題の内容</a:t>
            </a:r>
          </a:p>
        </p:txBody>
      </p:sp>
      <p:sp>
        <p:nvSpPr>
          <p:cNvPr id="33" name="テキスト ボックス 32">
            <a:extLst>
              <a:ext uri="{FF2B5EF4-FFF2-40B4-BE49-F238E27FC236}">
                <a16:creationId xmlns:a16="http://schemas.microsoft.com/office/drawing/2014/main" id="{DF38225C-C6BA-E0B5-2CB3-1935F43E3955}"/>
              </a:ext>
            </a:extLst>
          </p:cNvPr>
          <p:cNvSpPr txBox="1"/>
          <p:nvPr/>
        </p:nvSpPr>
        <p:spPr>
          <a:xfrm>
            <a:off x="1665340" y="1972358"/>
            <a:ext cx="864000" cy="227153"/>
          </a:xfrm>
          <a:prstGeom prst="rect">
            <a:avLst/>
          </a:prstGeom>
          <a:solidFill>
            <a:srgbClr val="63B9E2">
              <a:alpha val="40000"/>
            </a:srgbClr>
          </a:solidFill>
          <a:ln>
            <a:solidFill>
              <a:srgbClr val="FFFFFF">
                <a:lumMod val="50000"/>
              </a:srgbClr>
            </a:solidFill>
          </a:ln>
        </p:spPr>
        <p:txBody>
          <a:bodyPr wrap="square" lIns="38862" tIns="38862" rIns="38862" bIns="38862" rtlCol="0" anchor="t">
            <a:noAutofit/>
          </a:bodyPr>
          <a:lstStyle/>
          <a:p>
            <a:pPr marL="0" marR="0" lvl="0" indent="0" algn="ctr" defTabSz="493547"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課題の分野</a:t>
            </a:r>
          </a:p>
        </p:txBody>
      </p:sp>
      <p:sp>
        <p:nvSpPr>
          <p:cNvPr id="11" name="正方形/長方形 1">
            <a:extLst>
              <a:ext uri="{FF2B5EF4-FFF2-40B4-BE49-F238E27FC236}">
                <a16:creationId xmlns:a16="http://schemas.microsoft.com/office/drawing/2014/main" id="{A8070720-20B1-4EA4-98EA-0E741A642730}"/>
              </a:ext>
            </a:extLst>
          </p:cNvPr>
          <p:cNvSpPr/>
          <p:nvPr/>
        </p:nvSpPr>
        <p:spPr>
          <a:xfrm>
            <a:off x="6952431" y="1939083"/>
            <a:ext cx="3787200" cy="1465137"/>
          </a:xfrm>
          <a:prstGeom prst="rect">
            <a:avLst/>
          </a:prstGeom>
          <a:solidFill>
            <a:srgbClr val="D9D9D9"/>
          </a:solidFill>
          <a:ln w="25400" cap="flat" cmpd="sng" algn="ctr">
            <a:noFill/>
            <a:prstDash val="solid"/>
          </a:ln>
          <a:effectLst/>
        </p:spPr>
        <p:txBody>
          <a:bodyPr rtlCol="0" anchor="ctr"/>
          <a:lstStyle/>
          <a:p>
            <a:pPr marL="0" marR="0" lvl="0" indent="0" defTabSz="493547" rtl="0" eaLnBrk="1" fontAlgn="auto" latinLnBrk="0" hangingPunct="1">
              <a:lnSpc>
                <a:spcPct val="100000"/>
              </a:lnSpc>
              <a:spcBef>
                <a:spcPts val="0"/>
              </a:spcBef>
              <a:spcAft>
                <a:spcPts val="0"/>
              </a:spcAft>
              <a:buClrTx/>
              <a:buSzTx/>
              <a:buFontTx/>
              <a:buNone/>
              <a:tabLst/>
              <a:defRPr/>
            </a:pPr>
            <a:r>
              <a:rPr kumimoji="0" lang="ja-JP" altLang="en-US" sz="1200"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貴団体が描くビジョンを実現するために、特に優先度が高いと考えている地域課題について記載してください。また、地域課題の分野に合わせて下記の選択肢から該当番号を記載してください</a:t>
            </a:r>
            <a:endParaRPr kumimoji="0" lang="en-US" altLang="ja-JP" sz="1200"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a:p>
            <a:pPr marL="0" marR="0" lvl="0" indent="0" defTabSz="493547" rtl="0" eaLnBrk="1" fontAlgn="auto" latinLnBrk="0" hangingPunct="1">
              <a:lnSpc>
                <a:spcPct val="100000"/>
              </a:lnSpc>
              <a:spcBef>
                <a:spcPts val="0"/>
              </a:spcBef>
              <a:spcAft>
                <a:spcPts val="0"/>
              </a:spcAft>
              <a:buClrTx/>
              <a:buSzTx/>
              <a:buFontTx/>
              <a:buNone/>
              <a:tabLst/>
              <a:defRPr/>
            </a:pPr>
            <a:r>
              <a:rPr lang="en-US" altLang="ja-JP" sz="1200" kern="0">
                <a:latin typeface="Meiryo UI" panose="020B0604030504040204" pitchFamily="50" charset="-128"/>
                <a:ea typeface="Meiryo UI" panose="020B0604030504040204" pitchFamily="50" charset="-128"/>
              </a:rPr>
              <a:t>【</a:t>
            </a:r>
            <a:r>
              <a:rPr lang="ja-JP" altLang="en-US" sz="1200" kern="0">
                <a:latin typeface="Meiryo UI" panose="020B0604030504040204" pitchFamily="50" charset="-128"/>
                <a:ea typeface="Meiryo UI" panose="020B0604030504040204" pitchFamily="50" charset="-128"/>
              </a:rPr>
              <a:t>課題の分野　</a:t>
            </a:r>
            <a:r>
              <a:rPr kumimoji="1" lang="en-US" altLang="ja-JP" sz="12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a:t>
            </a:r>
            <a:r>
              <a:rPr kumimoji="1" lang="ja-JP" altLang="en-US" sz="12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最大</a:t>
            </a:r>
            <a:r>
              <a:rPr kumimoji="1" lang="en-US" altLang="ja-JP" sz="12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3</a:t>
            </a:r>
            <a:r>
              <a:rPr kumimoji="1" lang="ja-JP" altLang="en-US" sz="12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つまでを選択</a:t>
            </a:r>
            <a:r>
              <a:rPr lang="en-US" altLang="ja-JP" sz="1200" kern="0">
                <a:latin typeface="Meiryo UI" panose="020B0604030504040204" pitchFamily="50" charset="-128"/>
                <a:ea typeface="Meiryo UI" panose="020B0604030504040204" pitchFamily="50" charset="-128"/>
              </a:rPr>
              <a:t>】</a:t>
            </a:r>
            <a:br>
              <a:rPr lang="en-US" altLang="ja-JP" sz="1200" kern="0">
                <a:latin typeface="Meiryo UI" panose="020B0604030504040204" pitchFamily="50" charset="-128"/>
                <a:ea typeface="Meiryo UI" panose="020B0604030504040204" pitchFamily="50" charset="-128"/>
              </a:rPr>
            </a:br>
            <a:r>
              <a:rPr lang="ja-JP" altLang="en-US" sz="1200" kern="0">
                <a:latin typeface="Meiryo UI" panose="020B0604030504040204" pitchFamily="50" charset="-128"/>
                <a:ea typeface="Meiryo UI" panose="020B0604030504040204" pitchFamily="50" charset="-128"/>
              </a:rPr>
              <a:t>①行政・住民サービス②教育③文化・スポーツ④医療・福祉⑤子育て⑥交通・インフラ⑦農林水産⑧防災・防犯⑨産業振興⑩その他（分野追記）</a:t>
            </a:r>
            <a:endParaRPr lang="en-US" altLang="ja-JP" sz="1200" ker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6875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3" name="テキスト ボックス 1222"/>
          <p:cNvSpPr txBox="1"/>
          <p:nvPr/>
        </p:nvSpPr>
        <p:spPr>
          <a:xfrm>
            <a:off x="285890" y="1189343"/>
            <a:ext cx="6525758" cy="4163094"/>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300" b="0" i="0" u="none" strike="noStrike" kern="0" cap="none" spc="0" normalizeH="0" baseline="0" noProof="0">
              <a:ln>
                <a:noFill/>
              </a:ln>
              <a:solidFill>
                <a:srgbClr val="FF4136"/>
              </a:solidFill>
              <a:effectLst/>
              <a:uLnTx/>
              <a:uFillTx/>
              <a:latin typeface="Meiryo UI" panose="020B0604030504040204" pitchFamily="50" charset="-128"/>
              <a:ea typeface="Meiryo UI" panose="020B0604030504040204" pitchFamily="50" charset="-128"/>
              <a:cs typeface="Arial" charset="0"/>
            </a:endParaRPr>
          </a:p>
        </p:txBody>
      </p:sp>
      <p:sp>
        <p:nvSpPr>
          <p:cNvPr id="17" name="正方形/長方形 1227">
            <a:extLst>
              <a:ext uri="{FF2B5EF4-FFF2-40B4-BE49-F238E27FC236}">
                <a16:creationId xmlns:a16="http://schemas.microsoft.com/office/drawing/2014/main" id="{E34314B4-5469-EAA7-42F6-7056C82D52C2}"/>
              </a:ext>
            </a:extLst>
          </p:cNvPr>
          <p:cNvSpPr/>
          <p:nvPr/>
        </p:nvSpPr>
        <p:spPr>
          <a:xfrm>
            <a:off x="310138" y="3698823"/>
            <a:ext cx="6477263" cy="1584457"/>
          </a:xfrm>
          <a:prstGeom prst="rect">
            <a:avLst/>
          </a:prstGeom>
          <a:solidFill>
            <a:schemeClr val="accent6">
              <a:alpha val="40000"/>
            </a:scheme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庁外</a:t>
            </a:r>
          </a:p>
        </p:txBody>
      </p:sp>
      <p:sp>
        <p:nvSpPr>
          <p:cNvPr id="1312"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ja-JP" sz="1800" b="1">
                <a:solidFill>
                  <a:schemeClr val="bg1"/>
                </a:solidFill>
                <a:latin typeface="Meiryo UI" panose="020B0604030504040204" pitchFamily="50" charset="-128"/>
                <a:ea typeface="Meiryo UI" panose="020B0604030504040204" pitchFamily="50" charset="-128"/>
              </a:rPr>
              <a:t>2</a:t>
            </a:r>
            <a:r>
              <a:rPr kumimoji="1" lang="en-US" altLang="ja-JP"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a:t>
            </a:r>
            <a:r>
              <a:rPr kumimoji="1" lang="ja-JP" altLang="en-US"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実施体制</a:t>
            </a:r>
          </a:p>
        </p:txBody>
      </p:sp>
      <p:grpSp>
        <p:nvGrpSpPr>
          <p:cNvPr id="1314" name="グループ化 1224"/>
          <p:cNvGrpSpPr/>
          <p:nvPr/>
        </p:nvGrpSpPr>
        <p:grpSpPr>
          <a:xfrm>
            <a:off x="270140" y="962777"/>
            <a:ext cx="6525758" cy="285126"/>
            <a:chOff x="452437" y="2041864"/>
            <a:chExt cx="3547977" cy="314715"/>
          </a:xfrm>
        </p:grpSpPr>
        <p:sp>
          <p:nvSpPr>
            <p:cNvPr id="1315" name="Rectangle 32"/>
            <p:cNvSpPr/>
            <p:nvPr/>
          </p:nvSpPr>
          <p:spPr>
            <a:xfrm>
              <a:off x="452437" y="2041864"/>
              <a:ext cx="3547977" cy="225323"/>
            </a:xfrm>
            <a:prstGeom prst="rect">
              <a:avLst/>
            </a:prstGeom>
            <a:noFill/>
            <a:ln w="28575">
              <a:noFill/>
            </a:ln>
          </p:spPr>
          <p:txBody>
            <a:bodyPr vertOverflow="overflow" horzOverflow="overflow" wrap="square" tIns="38862" bIns="38862"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14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実施体制</a:t>
              </a:r>
            </a:p>
          </p:txBody>
        </p:sp>
        <p:cxnSp>
          <p:nvCxnSpPr>
            <p:cNvPr id="1316" name="Straight Connector 3"/>
            <p:cNvCxnSpPr>
              <a:cxnSpLocks/>
            </p:cNvCxnSpPr>
            <p:nvPr/>
          </p:nvCxnSpPr>
          <p:spPr>
            <a:xfrm>
              <a:off x="452438" y="2356579"/>
              <a:ext cx="3547976" cy="0"/>
            </a:xfrm>
            <a:prstGeom prst="line">
              <a:avLst/>
            </a:prstGeom>
            <a:solidFill>
              <a:srgbClr val="0066CC"/>
            </a:solidFill>
            <a:ln w="9525" cap="flat" cmpd="sng" algn="ctr">
              <a:noFill/>
              <a:prstDash val="solid"/>
              <a:round/>
              <a:headEnd type="none" w="med" len="med"/>
              <a:tailEnd type="none" w="med" len="med"/>
            </a:ln>
            <a:effectLst/>
          </p:spPr>
        </p:cxnSp>
      </p:grpSp>
      <p:sp>
        <p:nvSpPr>
          <p:cNvPr id="1317" name="正方形/長方形 1227"/>
          <p:cNvSpPr/>
          <p:nvPr/>
        </p:nvSpPr>
        <p:spPr>
          <a:xfrm>
            <a:off x="310138" y="1337527"/>
            <a:ext cx="6477263" cy="1584457"/>
          </a:xfrm>
          <a:prstGeom prst="rect">
            <a:avLst/>
          </a:prstGeom>
          <a:solidFill>
            <a:schemeClr val="accent6">
              <a:alpha val="40000"/>
            </a:scheme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en-US" altLang="ja-JP" sz="1300" b="1">
                <a:latin typeface="Meiryo UI" panose="020B0604030504040204" pitchFamily="50" charset="-128"/>
                <a:ea typeface="Meiryo UI" panose="020B0604030504040204" pitchFamily="50" charset="-128"/>
                <a:cs typeface="メイリオ"/>
              </a:rPr>
              <a:t>X</a:t>
            </a:r>
            <a:r>
              <a:rPr kumimoji="1" lang="ja-JP" altLang="en-US" sz="1300" b="1"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メイリオ"/>
              </a:rPr>
              <a:t>市役所</a:t>
            </a: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（庁内）</a:t>
            </a:r>
          </a:p>
        </p:txBody>
      </p:sp>
      <p:sp>
        <p:nvSpPr>
          <p:cNvPr id="1318" name="テキスト ボックス 1228"/>
          <p:cNvSpPr txBox="1"/>
          <p:nvPr/>
        </p:nvSpPr>
        <p:spPr>
          <a:xfrm>
            <a:off x="509853" y="1980667"/>
            <a:ext cx="1932953" cy="751439"/>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1300" kern="0">
                <a:solidFill>
                  <a:srgbClr val="FF0000"/>
                </a:solidFill>
                <a:latin typeface="Meiryo UI" panose="020B0604030504040204" pitchFamily="50" charset="-128"/>
                <a:ea typeface="Meiryo UI" panose="020B0604030504040204" pitchFamily="50" charset="-128"/>
              </a:rPr>
              <a:t>総務課</a:t>
            </a: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①</a:t>
            </a:r>
            <a:endParaRPr>
              <a:solidFill>
                <a:srgbClr val="FF0000"/>
              </a:solidFill>
            </a:endParaRPr>
          </a:p>
        </p:txBody>
      </p:sp>
      <p:sp>
        <p:nvSpPr>
          <p:cNvPr id="1322" name="テキスト ボックス 1234"/>
          <p:cNvSpPr txBox="1"/>
          <p:nvPr/>
        </p:nvSpPr>
        <p:spPr>
          <a:xfrm>
            <a:off x="4632730" y="4684054"/>
            <a:ext cx="1933200" cy="387407"/>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4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大学</a:t>
            </a:r>
            <a:r>
              <a:rPr lang="en-US" altLang="ja-JP" sz="1400">
                <a:solidFill>
                  <a:srgbClr val="FF0000"/>
                </a:solidFill>
                <a:latin typeface="Meiryo UI" panose="020B0604030504040204" pitchFamily="50" charset="-128"/>
                <a:ea typeface="Meiryo UI" panose="020B0604030504040204" pitchFamily="50" charset="-128"/>
              </a:rPr>
              <a:t>XX</a:t>
            </a:r>
            <a:r>
              <a:rPr lang="ja-JP" altLang="en-US" sz="1400">
                <a:solidFill>
                  <a:srgbClr val="FF0000"/>
                </a:solidFill>
                <a:latin typeface="Meiryo UI" panose="020B0604030504040204" pitchFamily="50" charset="-128"/>
                <a:ea typeface="Meiryo UI" panose="020B0604030504040204" pitchFamily="50" charset="-128"/>
              </a:rPr>
              <a:t>教授</a:t>
            </a:r>
            <a:br>
              <a:rPr lang="en-US" altLang="ja-JP" sz="1400">
                <a:solidFill>
                  <a:srgbClr val="FF0000"/>
                </a:solidFill>
                <a:latin typeface="Meiryo UI" panose="020B0604030504040204" pitchFamily="50" charset="-128"/>
                <a:ea typeface="Meiryo UI" panose="020B0604030504040204" pitchFamily="50" charset="-128"/>
              </a:rPr>
            </a:br>
            <a:r>
              <a:rPr lang="ja-JP" altLang="en-US" sz="1400">
                <a:solidFill>
                  <a:srgbClr val="FF0000"/>
                </a:solidFill>
                <a:latin typeface="Meiryo UI" panose="020B0604030504040204" pitchFamily="50" charset="-128"/>
                <a:ea typeface="Meiryo UI" panose="020B0604030504040204" pitchFamily="50" charset="-128"/>
              </a:rPr>
              <a:t>（</a:t>
            </a:r>
            <a:r>
              <a:rPr lang="en-US" altLang="ja-JP" sz="1400">
                <a:solidFill>
                  <a:srgbClr val="FF0000"/>
                </a:solidFill>
                <a:latin typeface="Meiryo UI" panose="020B0604030504040204" pitchFamily="50" charset="-128"/>
                <a:ea typeface="Meiryo UI" panose="020B0604030504040204" pitchFamily="50" charset="-128"/>
              </a:rPr>
              <a:t>X</a:t>
            </a:r>
            <a:r>
              <a:rPr lang="ja-JP" altLang="en-US" sz="1400">
                <a:solidFill>
                  <a:srgbClr val="FF0000"/>
                </a:solidFill>
                <a:latin typeface="Meiryo UI" panose="020B0604030504040204" pitchFamily="50" charset="-128"/>
                <a:ea typeface="Meiryo UI" panose="020B0604030504040204" pitchFamily="50" charset="-128"/>
              </a:rPr>
              <a:t>科）</a:t>
            </a:r>
            <a:endParaRPr kumimoji="0" lang="en-US" altLang="ja-JP" sz="14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324" name="四角形: 角を丸くする 1237"/>
          <p:cNvSpPr/>
          <p:nvPr/>
        </p:nvSpPr>
        <p:spPr>
          <a:xfrm>
            <a:off x="509852" y="1730148"/>
            <a:ext cx="1932953" cy="187373"/>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申請部局</a:t>
            </a:r>
          </a:p>
        </p:txBody>
      </p:sp>
      <p:sp>
        <p:nvSpPr>
          <p:cNvPr id="1325" name="四角形: 角を丸くする 1238"/>
          <p:cNvSpPr/>
          <p:nvPr/>
        </p:nvSpPr>
        <p:spPr>
          <a:xfrm>
            <a:off x="2566420" y="1722853"/>
            <a:ext cx="3997066" cy="198623"/>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連携部局</a:t>
            </a:r>
          </a:p>
        </p:txBody>
      </p:sp>
      <p:grpSp>
        <p:nvGrpSpPr>
          <p:cNvPr id="1326" name="グループ化 1239"/>
          <p:cNvGrpSpPr/>
          <p:nvPr/>
        </p:nvGrpSpPr>
        <p:grpSpPr>
          <a:xfrm>
            <a:off x="2160220" y="2921984"/>
            <a:ext cx="2745599" cy="788459"/>
            <a:chOff x="1949471" y="3594591"/>
            <a:chExt cx="983235" cy="962320"/>
          </a:xfrm>
          <a:solidFill>
            <a:srgbClr val="D9D9D9"/>
          </a:solidFill>
        </p:grpSpPr>
        <p:sp>
          <p:nvSpPr>
            <p:cNvPr id="1327" name="矢印: 右 1240"/>
            <p:cNvSpPr/>
            <p:nvPr/>
          </p:nvSpPr>
          <p:spPr>
            <a:xfrm rot="5400000" flipH="1" flipV="1">
              <a:off x="1965569" y="3787717"/>
              <a:ext cx="962320" cy="576068"/>
            </a:xfrm>
            <a:prstGeom prst="rightArrow">
              <a:avLst>
                <a:gd name="adj1" fmla="val 58514"/>
                <a:gd name="adj2" fmla="val 37895"/>
              </a:avLst>
            </a:prstGeom>
            <a:grpFill/>
            <a:ln w="25400" cap="flat" cmpd="sng" algn="ctr">
              <a:noFill/>
              <a:prstDash val="solid"/>
            </a:ln>
            <a:effectLst/>
          </p:spPr>
          <p:txBody>
            <a:bodyPr lIns="0" rIns="0" rtlCol="0" anchor="ct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1" lang="ja-JP" altLang="en-US" sz="13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328" name="テキスト ボックス 1241"/>
            <p:cNvSpPr txBox="1"/>
            <p:nvPr/>
          </p:nvSpPr>
          <p:spPr>
            <a:xfrm>
              <a:off x="1949471" y="3827152"/>
              <a:ext cx="983235" cy="714078"/>
            </a:xfrm>
            <a:prstGeom prst="rect">
              <a:avLst/>
            </a:prstGeom>
            <a:grpFill/>
          </p:spPr>
          <p:txBody>
            <a:bodyPr wrap="square" rtlCol="0">
              <a:sp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13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支援・相談</a:t>
              </a:r>
              <a:endParaRPr kumimoji="1" lang="en-US" altLang="ja-JP" sz="13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13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計画の精査</a:t>
              </a:r>
              <a:endParaRPr kumimoji="1" lang="ja-JP" altLang="en-US" sz="13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p:txBody>
        </p:sp>
      </p:grpSp>
      <p:sp>
        <p:nvSpPr>
          <p:cNvPr id="1330" name="四角形: 角を丸くする 1243"/>
          <p:cNvSpPr/>
          <p:nvPr/>
        </p:nvSpPr>
        <p:spPr>
          <a:xfrm>
            <a:off x="509852" y="4344170"/>
            <a:ext cx="1933200" cy="198261"/>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050" b="1"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Arial" charset="0"/>
              </a:rPr>
              <a:t>事業者</a:t>
            </a:r>
            <a:r>
              <a:rPr kumimoji="1" lang="en-US" altLang="ja-JP" sz="1050" b="1"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Arial" charset="0"/>
              </a:rPr>
              <a:t>(</a:t>
            </a:r>
            <a:r>
              <a:rPr kumimoji="1" lang="ja-JP" altLang="en-US" sz="1050" b="1"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Arial" charset="0"/>
              </a:rPr>
              <a:t>デジタル関連事業者等</a:t>
            </a:r>
            <a:r>
              <a:rPr kumimoji="1" lang="en-US" altLang="ja-JP" sz="1050" b="1"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Arial" charset="0"/>
              </a:rPr>
              <a:t>)</a:t>
            </a:r>
            <a:endParaRPr kumimoji="1" lang="ja-JP" altLang="en-US" sz="1050" b="1"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Arial" charset="0"/>
            </a:endParaRPr>
          </a:p>
        </p:txBody>
      </p:sp>
      <p:sp>
        <p:nvSpPr>
          <p:cNvPr id="1331" name="四角形: 角を丸くする 1244"/>
          <p:cNvSpPr/>
          <p:nvPr/>
        </p:nvSpPr>
        <p:spPr>
          <a:xfrm>
            <a:off x="4630286" y="4348300"/>
            <a:ext cx="1933200" cy="198261"/>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Arial" charset="0"/>
              </a:rPr>
              <a:t>有識者</a:t>
            </a:r>
            <a:endParaRPr>
              <a:solidFill>
                <a:schemeClr val="tx1"/>
              </a:solidFill>
            </a:endParaRPr>
          </a:p>
        </p:txBody>
      </p:sp>
      <p:sp>
        <p:nvSpPr>
          <p:cNvPr id="1332" name="正方形/長方形 1247"/>
          <p:cNvSpPr/>
          <p:nvPr/>
        </p:nvSpPr>
        <p:spPr>
          <a:xfrm>
            <a:off x="6889825" y="1613448"/>
            <a:ext cx="2726808" cy="3371715"/>
          </a:xfrm>
          <a:prstGeom prst="rect">
            <a:avLst/>
          </a:prstGeom>
          <a:solidFill>
            <a:srgbClr val="FFFF00">
              <a:alpha val="40000"/>
            </a:srgb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課題解決に向けて</a:t>
            </a:r>
            <a:br>
              <a:rPr kumimoji="1"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br>
            <a:r>
              <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関係者を主導する者の明示</a:t>
            </a:r>
            <a:endParaRPr kumimoji="1"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endParaRPr>
          </a:p>
          <a:p>
            <a:pPr marL="0" marR="0" lvl="0" indent="0" algn="just" defTabSz="987095" rtl="0" eaLnBrk="1" fontAlgn="base" latinLnBrk="0" hangingPunct="1">
              <a:lnSpc>
                <a:spcPct val="100000"/>
              </a:lnSpc>
              <a:spcBef>
                <a:spcPts val="0"/>
              </a:spcBef>
              <a:spcAft>
                <a:spcPts val="0"/>
              </a:spcAft>
              <a:buClrTx/>
              <a:buSzTx/>
              <a:buFontTx/>
              <a:buNone/>
              <a:tabLst/>
              <a:defRPr/>
            </a:pPr>
            <a:endParaRPr kumimoji="1"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endParaRPr>
          </a:p>
          <a:p>
            <a:pPr marL="0" marR="0" lvl="0" indent="0" algn="just" defTabSz="493547"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設問「地域課題」にて設定した課題の分野を下記テキストボックスに入れ、その分野において関係者を主導する者に、体制図内で番号を付してください</a:t>
            </a:r>
            <a:endParaRPr kumimoji="1" lang="en-US" altLang="ja-JP" sz="12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p:txBody>
      </p:sp>
      <p:sp>
        <p:nvSpPr>
          <p:cNvPr id="1333" name="テキスト ボックス 1248"/>
          <p:cNvSpPr txBox="1"/>
          <p:nvPr/>
        </p:nvSpPr>
        <p:spPr>
          <a:xfrm>
            <a:off x="7226048" y="3183846"/>
            <a:ext cx="1935794" cy="360000"/>
          </a:xfrm>
          <a:prstGeom prst="rect">
            <a:avLst/>
          </a:prstGeom>
          <a:solidFill>
            <a:srgbClr val="FFFFFF"/>
          </a:solidFill>
          <a:ln>
            <a:solidFill>
              <a:srgbClr val="FFFFFF">
                <a:lumMod val="75000"/>
              </a:srgbClr>
            </a:solidFill>
          </a:ln>
        </p:spPr>
        <p:txBody>
          <a:bodyPr wrap="square" rtlCol="0" anchor="ctr">
            <a:noAutofit/>
          </a:bodyPr>
          <a:lstStyle/>
          <a:p>
            <a:pPr marL="0" marR="0" lvl="0" indent="0" algn="l" defTabSz="987095" rtl="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① 行政・住民サービス</a:t>
            </a:r>
            <a:endParaRPr>
              <a:solidFill>
                <a:srgbClr val="FF0000"/>
              </a:solidFill>
            </a:endParaRPr>
          </a:p>
        </p:txBody>
      </p:sp>
      <p:sp>
        <p:nvSpPr>
          <p:cNvPr id="1334" name="テキスト ボックス 1249"/>
          <p:cNvSpPr txBox="1"/>
          <p:nvPr/>
        </p:nvSpPr>
        <p:spPr>
          <a:xfrm>
            <a:off x="7226048" y="3702870"/>
            <a:ext cx="1935794" cy="360000"/>
          </a:xfrm>
          <a:prstGeom prst="rect">
            <a:avLst/>
          </a:prstGeom>
          <a:solidFill>
            <a:srgbClr val="FFFFFF"/>
          </a:solidFill>
          <a:ln>
            <a:solidFill>
              <a:srgbClr val="FFFFFF">
                <a:lumMod val="75000"/>
              </a:srgbClr>
            </a:solidFill>
          </a:ln>
        </p:spPr>
        <p:txBody>
          <a:bodyPr wrap="square" rtlCol="0" anchor="ctr">
            <a:noAutofit/>
          </a:bodyPr>
          <a:lstStyle/>
          <a:p>
            <a:pPr marL="0" marR="0" lvl="0" indent="0" algn="l" defTabSz="987095" rtl="0" eaLnBrk="1" fontAlgn="auto" latinLnBrk="0" hangingPunct="1">
              <a:lnSpc>
                <a:spcPct val="100000"/>
              </a:lnSpc>
              <a:spcBef>
                <a:spcPts val="0"/>
              </a:spcBef>
              <a:spcAft>
                <a:spcPts val="0"/>
              </a:spcAft>
              <a:buClrTx/>
              <a:buSzTx/>
              <a:buFontTx/>
              <a:buNone/>
              <a:tabLst/>
              <a:defRPr/>
            </a:pPr>
            <a:r>
              <a:rPr kumimoji="1" lang="ja-JP" altLang="en-US" sz="1300" kern="0">
                <a:solidFill>
                  <a:srgbClr val="FF0000"/>
                </a:solidFill>
                <a:latin typeface="Meiryo UI" panose="020B0604030504040204" pitchFamily="50" charset="-128"/>
                <a:ea typeface="Meiryo UI" panose="020B0604030504040204" pitchFamily="50" charset="-128"/>
              </a:rPr>
              <a:t>④医療・福祉</a:t>
            </a:r>
            <a:endParaRPr lang="ja-JP" altLang="en-US">
              <a:solidFill>
                <a:srgbClr val="FF0000"/>
              </a:solidFill>
            </a:endParaRPr>
          </a:p>
        </p:txBody>
      </p:sp>
      <p:sp>
        <p:nvSpPr>
          <p:cNvPr id="1335" name="テキスト ボックス 1250"/>
          <p:cNvSpPr txBox="1"/>
          <p:nvPr/>
        </p:nvSpPr>
        <p:spPr>
          <a:xfrm>
            <a:off x="7226048" y="4221893"/>
            <a:ext cx="1935794" cy="360000"/>
          </a:xfrm>
          <a:prstGeom prst="rect">
            <a:avLst/>
          </a:prstGeom>
          <a:solidFill>
            <a:srgbClr val="FFFFFF"/>
          </a:solidFill>
          <a:ln>
            <a:solidFill>
              <a:srgbClr val="FFFFFF">
                <a:lumMod val="75000"/>
              </a:srgbClr>
            </a:solidFill>
          </a:ln>
        </p:spPr>
        <p:txBody>
          <a:bodyPr wrap="square" rtlCol="0" anchor="ctr">
            <a:noAutofit/>
          </a:bodyPr>
          <a:lstStyle/>
          <a:p>
            <a:pPr marL="0" marR="0" lvl="0" indent="0" algn="l" defTabSz="987095" rtl="0" eaLnBrk="1" fontAlgn="auto" latinLnBrk="0" hangingPunct="1">
              <a:lnSpc>
                <a:spcPct val="100000"/>
              </a:lnSpc>
              <a:spcBef>
                <a:spcPts val="0"/>
              </a:spcBef>
              <a:spcAft>
                <a:spcPts val="0"/>
              </a:spcAft>
              <a:buClrTx/>
              <a:buSzTx/>
              <a:buFontTx/>
              <a:buNone/>
              <a:tabLst/>
              <a:defRPr/>
            </a:pPr>
            <a:r>
              <a:rPr kumimoji="1" lang="ja-JP" altLang="en-US" sz="1300" kern="0">
                <a:solidFill>
                  <a:srgbClr val="FF0000"/>
                </a:solidFill>
                <a:latin typeface="Meiryo UI" panose="020B0604030504040204" pitchFamily="50" charset="-128"/>
                <a:ea typeface="Meiryo UI" panose="020B0604030504040204" pitchFamily="50" charset="-128"/>
              </a:rPr>
              <a:t>⑥交通・インフラ</a:t>
            </a:r>
            <a:endParaRPr lang="ja-JP" altLang="en-US">
              <a:solidFill>
                <a:srgbClr val="FF0000"/>
              </a:solidFill>
            </a:endParaRPr>
          </a:p>
        </p:txBody>
      </p:sp>
      <p:grpSp>
        <p:nvGrpSpPr>
          <p:cNvPr id="1336" name="グループ化 1251"/>
          <p:cNvGrpSpPr/>
          <p:nvPr/>
        </p:nvGrpSpPr>
        <p:grpSpPr>
          <a:xfrm>
            <a:off x="2572589" y="4676946"/>
            <a:ext cx="1933200" cy="387407"/>
            <a:chOff x="954440" y="4321751"/>
            <a:chExt cx="929142" cy="391558"/>
          </a:xfrm>
        </p:grpSpPr>
        <p:sp>
          <p:nvSpPr>
            <p:cNvPr id="1337" name="テキスト ボックス 1252"/>
            <p:cNvSpPr txBox="1"/>
            <p:nvPr/>
          </p:nvSpPr>
          <p:spPr>
            <a:xfrm>
              <a:off x="954440" y="4321751"/>
              <a:ext cx="929142" cy="391558"/>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lang="en-US" altLang="ja-JP" sz="1400">
                  <a:solidFill>
                    <a:srgbClr val="FF0000"/>
                  </a:solidFill>
                  <a:latin typeface="Meiryo UI" panose="020B0604030504040204" pitchFamily="50" charset="-128"/>
                  <a:ea typeface="Meiryo UI" panose="020B0604030504040204" pitchFamily="50" charset="-128"/>
                </a:rPr>
                <a:t>XX</a:t>
              </a:r>
              <a:r>
                <a:rPr lang="ja-JP" altLang="en-US" sz="1400">
                  <a:solidFill>
                    <a:srgbClr val="FF0000"/>
                  </a:solidFill>
                  <a:latin typeface="Meiryo UI" panose="020B0604030504040204" pitchFamily="50" charset="-128"/>
                  <a:ea typeface="Meiryo UI" panose="020B0604030504040204" pitchFamily="50" charset="-128"/>
                </a:rPr>
                <a:t>大学</a:t>
              </a:r>
            </a:p>
          </p:txBody>
        </p:sp>
      </p:grpSp>
      <p:sp>
        <p:nvSpPr>
          <p:cNvPr id="1338" name="四角形: 角を丸くする 1254"/>
          <p:cNvSpPr/>
          <p:nvPr/>
        </p:nvSpPr>
        <p:spPr>
          <a:xfrm>
            <a:off x="2566420" y="4341131"/>
            <a:ext cx="1933200" cy="198261"/>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Arial" charset="0"/>
              </a:rPr>
              <a:t>各種機関</a:t>
            </a:r>
            <a:endParaRPr>
              <a:solidFill>
                <a:schemeClr val="tx1"/>
              </a:solidFill>
            </a:endParaRPr>
          </a:p>
        </p:txBody>
      </p:sp>
      <p:sp>
        <p:nvSpPr>
          <p:cNvPr id="1339" name="Rectangle 5"/>
          <p:cNvSpPr/>
          <p:nvPr/>
        </p:nvSpPr>
        <p:spPr>
          <a:xfrm>
            <a:off x="6024880" y="110175"/>
            <a:ext cx="2987434"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400" b="1" dirty="0">
                <a:solidFill>
                  <a:srgbClr val="FFC000"/>
                </a:solidFill>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市</a:t>
            </a:r>
          </a:p>
        </p:txBody>
      </p:sp>
      <p:sp>
        <p:nvSpPr>
          <p:cNvPr id="1340" name="スライド番号プレースホルダー 2"/>
          <p:cNvSpPr txBox="1"/>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3</a:t>
            </a:r>
          </a:p>
        </p:txBody>
      </p:sp>
      <p:sp>
        <p:nvSpPr>
          <p:cNvPr id="1343" name="テキスト ボックス 1229"/>
          <p:cNvSpPr txBox="1"/>
          <p:nvPr/>
        </p:nvSpPr>
        <p:spPr>
          <a:xfrm>
            <a:off x="2566420" y="2410083"/>
            <a:ext cx="1933200" cy="328535"/>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lang="ja-JP" altLang="en-US" sz="1400">
                <a:solidFill>
                  <a:srgbClr val="FF0000"/>
                </a:solidFill>
                <a:latin typeface="Meiryo UI" panose="020B0604030504040204" pitchFamily="50" charset="-128"/>
                <a:ea typeface="Meiryo UI" panose="020B0604030504040204" pitchFamily="50" charset="-128"/>
              </a:rPr>
              <a:t>福祉課④</a:t>
            </a:r>
          </a:p>
        </p:txBody>
      </p:sp>
      <p:sp>
        <p:nvSpPr>
          <p:cNvPr id="4" name="正方形/長方形 3">
            <a:extLst>
              <a:ext uri="{FF2B5EF4-FFF2-40B4-BE49-F238E27FC236}">
                <a16:creationId xmlns:a16="http://schemas.microsoft.com/office/drawing/2014/main" id="{E62588DD-2860-40E4-B92B-22E8AFA2A317}"/>
              </a:ext>
            </a:extLst>
          </p:cNvPr>
          <p:cNvSpPr/>
          <p:nvPr/>
        </p:nvSpPr>
        <p:spPr>
          <a:xfrm>
            <a:off x="426935" y="5787209"/>
            <a:ext cx="9052130" cy="574507"/>
          </a:xfrm>
          <a:prstGeom prst="rect">
            <a:avLst/>
          </a:prstGeom>
          <a:noFill/>
          <a:ln w="12700" cap="flat" cmpd="sng" algn="ctr">
            <a:solidFill>
              <a:schemeClr val="bg1">
                <a:lumMod val="50000"/>
              </a:schemeClr>
            </a:solidFill>
            <a:prstDash val="solid"/>
          </a:ln>
          <a:effectLst/>
        </p:spPr>
        <p:txBody>
          <a:bodyPr rtlCol="0" anchor="ctr"/>
          <a:lstStyle/>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400" kern="0">
                <a:latin typeface="Meiryo UI" panose="020B0604030504040204" pitchFamily="50" charset="-128"/>
                <a:ea typeface="Meiryo UI" panose="020B0604030504040204" pitchFamily="50" charset="-128"/>
              </a:rPr>
              <a:t>本伴走支援はデジタルを活用した地域の課題解決や魅力向上の実現を目的とし、貴団体の自主的な推進を前提としていることを理解していますか。</a:t>
            </a:r>
            <a:endParaRPr kumimoji="0" lang="ja-JP" altLang="en-US" sz="1400"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p:txBody>
      </p:sp>
      <p:sp>
        <p:nvSpPr>
          <p:cNvPr id="5" name="Rectangle 32">
            <a:extLst>
              <a:ext uri="{FF2B5EF4-FFF2-40B4-BE49-F238E27FC236}">
                <a16:creationId xmlns:a16="http://schemas.microsoft.com/office/drawing/2014/main" id="{061513D5-4DD9-7FA8-3FE3-EF0C98EABF29}"/>
              </a:ext>
            </a:extLst>
          </p:cNvPr>
          <p:cNvSpPr/>
          <p:nvPr/>
        </p:nvSpPr>
        <p:spPr>
          <a:xfrm>
            <a:off x="426935" y="5547782"/>
            <a:ext cx="9052130" cy="119289"/>
          </a:xfrm>
          <a:prstGeom prst="rect">
            <a:avLst/>
          </a:prstGeom>
          <a:noFill/>
          <a:ln w="28575">
            <a:noFill/>
          </a:ln>
        </p:spPr>
        <p:txBody>
          <a:bodyPr vertOverflow="overflow" horzOverflow="overflow" wrap="square" tIns="38862" bIns="38862"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1400" b="1" kern="0">
                <a:solidFill>
                  <a:srgbClr val="000000"/>
                </a:solidFill>
                <a:latin typeface="Meiryo UI" panose="020B0604030504040204" pitchFamily="50" charset="-128"/>
                <a:ea typeface="Meiryo UI" panose="020B0604030504040204" pitchFamily="50" charset="-128"/>
                <a:cs typeface="メイリオ"/>
              </a:rPr>
              <a:t>伴走支援の趣旨の確認</a:t>
            </a:r>
            <a:endParaRPr kumimoji="1" lang="ja-JP" altLang="en-US" sz="14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endParaRPr>
          </a:p>
        </p:txBody>
      </p:sp>
      <p:sp>
        <p:nvSpPr>
          <p:cNvPr id="6" name="正方形/長方形 5">
            <a:extLst>
              <a:ext uri="{FF2B5EF4-FFF2-40B4-BE49-F238E27FC236}">
                <a16:creationId xmlns:a16="http://schemas.microsoft.com/office/drawing/2014/main" id="{15006157-D072-DD2B-AE1C-3158F86A805D}"/>
              </a:ext>
            </a:extLst>
          </p:cNvPr>
          <p:cNvSpPr/>
          <p:nvPr/>
        </p:nvSpPr>
        <p:spPr>
          <a:xfrm>
            <a:off x="4082783" y="6424862"/>
            <a:ext cx="264032" cy="2533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0C5EC3E-49BD-3608-420C-915BC1E5AFFB}"/>
              </a:ext>
            </a:extLst>
          </p:cNvPr>
          <p:cNvSpPr txBox="1"/>
          <p:nvPr/>
        </p:nvSpPr>
        <p:spPr>
          <a:xfrm>
            <a:off x="4346815" y="6401237"/>
            <a:ext cx="2871082" cy="307777"/>
          </a:xfrm>
          <a:prstGeom prst="rect">
            <a:avLst/>
          </a:prstGeom>
          <a:noFill/>
        </p:spPr>
        <p:txBody>
          <a:bodyPr wrap="square" rtlCol="0">
            <a:spAutoFit/>
          </a:bodyPr>
          <a:lstStyle/>
          <a:p>
            <a:r>
              <a:rPr kumimoji="1" lang="ja-JP" altLang="en-US" sz="1400">
                <a:latin typeface="Meiryo UI" panose="020B0604030504040204" pitchFamily="50" charset="-128"/>
                <a:ea typeface="Meiryo UI" panose="020B0604030504040204" pitchFamily="50" charset="-128"/>
              </a:rPr>
              <a:t>理解しています</a:t>
            </a:r>
          </a:p>
        </p:txBody>
      </p:sp>
      <p:sp>
        <p:nvSpPr>
          <p:cNvPr id="2" name="テキスト ボックス 1229">
            <a:extLst>
              <a:ext uri="{FF2B5EF4-FFF2-40B4-BE49-F238E27FC236}">
                <a16:creationId xmlns:a16="http://schemas.microsoft.com/office/drawing/2014/main" id="{0086E631-A232-3D5E-DC31-998BE28A9434}"/>
              </a:ext>
            </a:extLst>
          </p:cNvPr>
          <p:cNvSpPr txBox="1"/>
          <p:nvPr/>
        </p:nvSpPr>
        <p:spPr>
          <a:xfrm>
            <a:off x="2566420" y="1984622"/>
            <a:ext cx="1933200" cy="328535"/>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lang="ja-JP" altLang="en-US" sz="1400">
                <a:solidFill>
                  <a:srgbClr val="FF0000"/>
                </a:solidFill>
                <a:latin typeface="Meiryo UI" panose="020B0604030504040204" pitchFamily="50" charset="-128"/>
                <a:ea typeface="Meiryo UI" panose="020B0604030504040204" pitchFamily="50" charset="-128"/>
              </a:rPr>
              <a:t>会計課</a:t>
            </a:r>
          </a:p>
        </p:txBody>
      </p:sp>
      <p:sp>
        <p:nvSpPr>
          <p:cNvPr id="3" name="テキスト ボックス 1229">
            <a:extLst>
              <a:ext uri="{FF2B5EF4-FFF2-40B4-BE49-F238E27FC236}">
                <a16:creationId xmlns:a16="http://schemas.microsoft.com/office/drawing/2014/main" id="{8807E9F7-64F2-931E-1370-68CDE0316E20}"/>
              </a:ext>
            </a:extLst>
          </p:cNvPr>
          <p:cNvSpPr txBox="1"/>
          <p:nvPr/>
        </p:nvSpPr>
        <p:spPr>
          <a:xfrm>
            <a:off x="4630286" y="1984622"/>
            <a:ext cx="1933200" cy="328535"/>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lang="en-US" altLang="ja-JP" sz="1400">
                <a:solidFill>
                  <a:srgbClr val="FF0000"/>
                </a:solidFill>
                <a:latin typeface="Meiryo UI" panose="020B0604030504040204" pitchFamily="50" charset="-128"/>
                <a:ea typeface="Meiryo UI" panose="020B0604030504040204" pitchFamily="50" charset="-128"/>
              </a:rPr>
              <a:t>XX</a:t>
            </a:r>
            <a:r>
              <a:rPr lang="ja-JP" altLang="en-US" sz="1400">
                <a:solidFill>
                  <a:srgbClr val="FF0000"/>
                </a:solidFill>
                <a:latin typeface="Meiryo UI" panose="020B0604030504040204" pitchFamily="50" charset="-128"/>
                <a:ea typeface="Meiryo UI" panose="020B0604030504040204" pitchFamily="50" charset="-128"/>
              </a:rPr>
              <a:t>課</a:t>
            </a:r>
          </a:p>
        </p:txBody>
      </p:sp>
      <p:sp>
        <p:nvSpPr>
          <p:cNvPr id="8" name="テキスト ボックス 1229">
            <a:extLst>
              <a:ext uri="{FF2B5EF4-FFF2-40B4-BE49-F238E27FC236}">
                <a16:creationId xmlns:a16="http://schemas.microsoft.com/office/drawing/2014/main" id="{B3E06735-FEFF-E4EA-4B2B-794BC8D01F8B}"/>
              </a:ext>
            </a:extLst>
          </p:cNvPr>
          <p:cNvSpPr txBox="1"/>
          <p:nvPr/>
        </p:nvSpPr>
        <p:spPr>
          <a:xfrm>
            <a:off x="4630286" y="2410082"/>
            <a:ext cx="1933200" cy="328535"/>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lang="en-US" sz="1400">
                <a:solidFill>
                  <a:srgbClr val="FF0000"/>
                </a:solidFill>
                <a:latin typeface="Meiryo UI" panose="020B0604030504040204" pitchFamily="50" charset="-128"/>
                <a:ea typeface="Meiryo UI" panose="020B0604030504040204" pitchFamily="50" charset="-128"/>
              </a:rPr>
              <a:t>XX</a:t>
            </a:r>
            <a:r>
              <a:rPr lang="ja-JP" altLang="en-US" sz="1400">
                <a:solidFill>
                  <a:srgbClr val="FF0000"/>
                </a:solidFill>
                <a:latin typeface="Meiryo UI" panose="020B0604030504040204" pitchFamily="50" charset="-128"/>
                <a:ea typeface="Meiryo UI" panose="020B0604030504040204" pitchFamily="50" charset="-128"/>
              </a:rPr>
              <a:t>課</a:t>
            </a:r>
            <a:endParaRPr sz="1400">
              <a:solidFill>
                <a:srgbClr val="FF0000"/>
              </a:solidFill>
              <a:latin typeface="Meiryo UI" panose="020B0604030504040204" pitchFamily="50" charset="-128"/>
              <a:ea typeface="Meiryo UI" panose="020B0604030504040204" pitchFamily="50" charset="-128"/>
            </a:endParaRPr>
          </a:p>
        </p:txBody>
      </p:sp>
      <p:grpSp>
        <p:nvGrpSpPr>
          <p:cNvPr id="9" name="グループ化 1251">
            <a:extLst>
              <a:ext uri="{FF2B5EF4-FFF2-40B4-BE49-F238E27FC236}">
                <a16:creationId xmlns:a16="http://schemas.microsoft.com/office/drawing/2014/main" id="{9610ED36-C267-9518-F24D-CEEFA7C6F44C}"/>
              </a:ext>
            </a:extLst>
          </p:cNvPr>
          <p:cNvGrpSpPr/>
          <p:nvPr/>
        </p:nvGrpSpPr>
        <p:grpSpPr>
          <a:xfrm>
            <a:off x="509854" y="4676946"/>
            <a:ext cx="1935794" cy="387407"/>
            <a:chOff x="954440" y="4321751"/>
            <a:chExt cx="929142" cy="391558"/>
          </a:xfrm>
        </p:grpSpPr>
        <p:sp>
          <p:nvSpPr>
            <p:cNvPr id="10" name="テキスト ボックス 1252">
              <a:extLst>
                <a:ext uri="{FF2B5EF4-FFF2-40B4-BE49-F238E27FC236}">
                  <a16:creationId xmlns:a16="http://schemas.microsoft.com/office/drawing/2014/main" id="{0D5CF8EB-00D2-0E8A-C507-0B3EBB33BC7C}"/>
                </a:ext>
              </a:extLst>
            </p:cNvPr>
            <p:cNvSpPr txBox="1"/>
            <p:nvPr/>
          </p:nvSpPr>
          <p:spPr>
            <a:xfrm>
              <a:off x="954440" y="4321751"/>
              <a:ext cx="929142" cy="391558"/>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lang="ja-JP" altLang="en-US" sz="1400">
                  <a:solidFill>
                    <a:srgbClr val="FF0000"/>
                  </a:solidFill>
                  <a:latin typeface="Meiryo UI" panose="020B0604030504040204" pitchFamily="50" charset="-128"/>
                  <a:ea typeface="Meiryo UI" panose="020B0604030504040204" pitchFamily="50" charset="-128"/>
                </a:rPr>
                <a:t>電鉄⑥</a:t>
              </a:r>
              <a:endParaRPr kumimoji="0" lang="ja-JP" altLang="en-US" sz="14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grpSp>
      <p:sp>
        <p:nvSpPr>
          <p:cNvPr id="13" name="四角形: 角を丸くする 16">
            <a:extLst>
              <a:ext uri="{FF2B5EF4-FFF2-40B4-BE49-F238E27FC236}">
                <a16:creationId xmlns:a16="http://schemas.microsoft.com/office/drawing/2014/main" id="{99113D36-4A39-267A-2D2A-E048C124BD1A}"/>
              </a:ext>
            </a:extLst>
          </p:cNvPr>
          <p:cNvSpPr/>
          <p:nvPr/>
        </p:nvSpPr>
        <p:spPr>
          <a:xfrm>
            <a:off x="6024880" y="5365742"/>
            <a:ext cx="3558534" cy="484027"/>
          </a:xfrm>
          <a:prstGeom prst="roundRect">
            <a:avLst>
              <a:gd name="adj" fmla="val 32556"/>
            </a:avLst>
          </a:prstGeom>
          <a:solidFill>
            <a:srgbClr val="63B9E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記載にあたる留意事項</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b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本オブジェクトはご一読後、削除して提出してください</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遵守いただける場合は□を☑に変更してください</a:t>
            </a:r>
          </a:p>
        </p:txBody>
      </p:sp>
      <p:sp>
        <p:nvSpPr>
          <p:cNvPr id="14" name="四角形: 角を丸くする 16">
            <a:extLst>
              <a:ext uri="{FF2B5EF4-FFF2-40B4-BE49-F238E27FC236}">
                <a16:creationId xmlns:a16="http://schemas.microsoft.com/office/drawing/2014/main" id="{705752B3-6482-CB35-F046-BAE53D2997B5}"/>
              </a:ext>
            </a:extLst>
          </p:cNvPr>
          <p:cNvSpPr/>
          <p:nvPr/>
        </p:nvSpPr>
        <p:spPr>
          <a:xfrm>
            <a:off x="5396543" y="642348"/>
            <a:ext cx="4471297" cy="483033"/>
          </a:xfrm>
          <a:prstGeom prst="roundRect">
            <a:avLst>
              <a:gd name="adj" fmla="val 32556"/>
            </a:avLst>
          </a:prstGeom>
          <a:solidFill>
            <a:srgbClr val="63B9E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記載にあたる留意事項</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本オブジェクトはご一読後、削除して提出してください</a:t>
            </a:r>
            <a:b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連携先の各主体については、調整予定、調整中であっても記入いただいて構いません</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865516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0"/>
          </p:nvPr>
        </p:nvSpPr>
        <p:spPr bwMode="gray">
          <a:xfrm>
            <a:off x="1038652" y="2821016"/>
            <a:ext cx="7886984" cy="432000"/>
          </a:xfrm>
        </p:spPr>
        <p:txBody>
          <a:bodyPr/>
          <a:lstStyle/>
          <a:p>
            <a:r>
              <a:rPr lang="ja-JP" altLang="en-US"/>
              <a:t>類型②申請書</a:t>
            </a:r>
            <a:endParaRPr lang="ja-JP" altLang="en-US">
              <a:sym typeface="+mn-lt"/>
            </a:endParaRPr>
          </a:p>
        </p:txBody>
      </p:sp>
      <p:sp>
        <p:nvSpPr>
          <p:cNvPr id="3" name="正方形/長方形 2">
            <a:extLst>
              <a:ext uri="{FF2B5EF4-FFF2-40B4-BE49-F238E27FC236}">
                <a16:creationId xmlns:a16="http://schemas.microsoft.com/office/drawing/2014/main" id="{5CD12E41-2956-3075-7D16-6C1A9847BDF2}"/>
              </a:ext>
            </a:extLst>
          </p:cNvPr>
          <p:cNvSpPr/>
          <p:nvPr/>
        </p:nvSpPr>
        <p:spPr>
          <a:xfrm>
            <a:off x="1029599" y="3331817"/>
            <a:ext cx="1379914" cy="76672"/>
          </a:xfrm>
          <a:prstGeom prst="rect">
            <a:avLst/>
          </a:prstGeom>
          <a:solidFill>
            <a:srgbClr val="002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4" name="正方形/長方形 3">
            <a:extLst>
              <a:ext uri="{FF2B5EF4-FFF2-40B4-BE49-F238E27FC236}">
                <a16:creationId xmlns:a16="http://schemas.microsoft.com/office/drawing/2014/main" id="{678D625C-A74C-39A0-AE65-33539343AE7E}"/>
              </a:ext>
            </a:extLst>
          </p:cNvPr>
          <p:cNvSpPr/>
          <p:nvPr/>
        </p:nvSpPr>
        <p:spPr>
          <a:xfrm>
            <a:off x="2409513" y="3331817"/>
            <a:ext cx="1379914" cy="76672"/>
          </a:xfrm>
          <a:prstGeom prst="rect">
            <a:avLst/>
          </a:prstGeom>
          <a:solidFill>
            <a:srgbClr val="035C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5" name="正方形/長方形 4">
            <a:extLst>
              <a:ext uri="{FF2B5EF4-FFF2-40B4-BE49-F238E27FC236}">
                <a16:creationId xmlns:a16="http://schemas.microsoft.com/office/drawing/2014/main" id="{38549061-3075-4AB2-8B36-5267F35EE5B0}"/>
              </a:ext>
            </a:extLst>
          </p:cNvPr>
          <p:cNvSpPr/>
          <p:nvPr/>
        </p:nvSpPr>
        <p:spPr>
          <a:xfrm>
            <a:off x="3789427" y="3331958"/>
            <a:ext cx="1379914" cy="76672"/>
          </a:xfrm>
          <a:prstGeom prst="rect">
            <a:avLst/>
          </a:prstGeom>
          <a:solidFill>
            <a:srgbClr val="63B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6" name="正方形/長方形 5">
            <a:extLst>
              <a:ext uri="{FF2B5EF4-FFF2-40B4-BE49-F238E27FC236}">
                <a16:creationId xmlns:a16="http://schemas.microsoft.com/office/drawing/2014/main" id="{5535CF9C-2319-A472-AD31-0D12C4B97D80}"/>
              </a:ext>
            </a:extLst>
          </p:cNvPr>
          <p:cNvSpPr/>
          <p:nvPr/>
        </p:nvSpPr>
        <p:spPr>
          <a:xfrm>
            <a:off x="5169341" y="3331817"/>
            <a:ext cx="1379914" cy="76672"/>
          </a:xfrm>
          <a:prstGeom prst="rect">
            <a:avLst/>
          </a:prstGeom>
          <a:solidFill>
            <a:srgbClr val="0E8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236593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40466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　申請者情報　</a:t>
            </a:r>
          </a:p>
        </p:txBody>
      </p:sp>
      <p:sp>
        <p:nvSpPr>
          <p:cNvPr id="1226" name="テキスト 981"/>
          <p:cNvSpPr txBox="1"/>
          <p:nvPr/>
        </p:nvSpPr>
        <p:spPr>
          <a:xfrm>
            <a:off x="108947" y="20218"/>
            <a:ext cx="8028384" cy="36933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デジタル実装伴走支援事業（類型②）　申請書</a:t>
            </a:r>
            <a:endParaRPr kumimoji="0"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endParaRPr>
          </a:p>
        </p:txBody>
      </p:sp>
      <p:graphicFrame>
        <p:nvGraphicFramePr>
          <p:cNvPr id="6" name="表 6">
            <a:extLst>
              <a:ext uri="{FF2B5EF4-FFF2-40B4-BE49-F238E27FC236}">
                <a16:creationId xmlns:a16="http://schemas.microsoft.com/office/drawing/2014/main" id="{E0E696CD-755D-4037-8ADA-B323C89970AE}"/>
              </a:ext>
            </a:extLst>
          </p:cNvPr>
          <p:cNvGraphicFramePr>
            <a:graphicFrameLocks noGrp="1"/>
          </p:cNvGraphicFramePr>
          <p:nvPr>
            <p:extLst>
              <p:ext uri="{D42A27DB-BD31-4B8C-83A1-F6EECF244321}">
                <p14:modId xmlns:p14="http://schemas.microsoft.com/office/powerpoint/2010/main" val="728827661"/>
              </p:ext>
            </p:extLst>
          </p:nvPr>
        </p:nvGraphicFramePr>
        <p:xfrm>
          <a:off x="415925" y="1058832"/>
          <a:ext cx="9074150" cy="5718204"/>
        </p:xfrm>
        <a:graphic>
          <a:graphicData uri="http://schemas.openxmlformats.org/drawingml/2006/table">
            <a:tbl>
              <a:tblPr firstRow="1" bandRow="1">
                <a:tableStyleId>{5C22544A-7EE6-4342-B048-85BDC9FD1C3A}</a:tableStyleId>
              </a:tblPr>
              <a:tblGrid>
                <a:gridCol w="2889365">
                  <a:extLst>
                    <a:ext uri="{9D8B030D-6E8A-4147-A177-3AD203B41FA5}">
                      <a16:colId xmlns:a16="http://schemas.microsoft.com/office/drawing/2014/main" val="1080278781"/>
                    </a:ext>
                  </a:extLst>
                </a:gridCol>
                <a:gridCol w="6184785">
                  <a:extLst>
                    <a:ext uri="{9D8B030D-6E8A-4147-A177-3AD203B41FA5}">
                      <a16:colId xmlns:a16="http://schemas.microsoft.com/office/drawing/2014/main" val="3315598308"/>
                    </a:ext>
                  </a:extLst>
                </a:gridCol>
              </a:tblGrid>
              <a:tr h="624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kern="1200">
                          <a:solidFill>
                            <a:schemeClr val="tx1"/>
                          </a:solidFill>
                          <a:latin typeface="Meiryo UI" panose="020B0604030504040204" pitchFamily="50" charset="-128"/>
                          <a:ea typeface="Meiryo UI" panose="020B0604030504040204" pitchFamily="50" charset="-128"/>
                          <a:cs typeface="+mn-cs"/>
                        </a:rPr>
                        <a:t>申請書記入日</a:t>
                      </a: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a:solidFill>
                            <a:schemeClr val="tx1"/>
                          </a:solidFill>
                          <a:latin typeface="Meiryo UI" panose="020B0604030504040204" pitchFamily="50" charset="-128"/>
                          <a:ea typeface="Meiryo UI" panose="020B0604030504040204" pitchFamily="50" charset="-128"/>
                        </a:rPr>
                        <a:t>令和</a:t>
                      </a:r>
                      <a:r>
                        <a:rPr kumimoji="1" lang="en-US" altLang="ja-JP" sz="1300" b="0" strike="noStrike">
                          <a:solidFill>
                            <a:schemeClr val="tx1"/>
                          </a:solidFill>
                          <a:latin typeface="Meiryo UI" panose="020B0604030504040204" pitchFamily="50" charset="-128"/>
                          <a:ea typeface="Meiryo UI" panose="020B0604030504040204" pitchFamily="50" charset="-128"/>
                        </a:rPr>
                        <a:t>7</a:t>
                      </a:r>
                      <a:r>
                        <a:rPr kumimoji="1" lang="ja-JP" altLang="en-US" sz="1300" b="0">
                          <a:solidFill>
                            <a:schemeClr val="tx1"/>
                          </a:solidFill>
                          <a:latin typeface="Meiryo UI" panose="020B0604030504040204" pitchFamily="50" charset="-128"/>
                          <a:ea typeface="Meiryo UI" panose="020B0604030504040204" pitchFamily="50" charset="-128"/>
                        </a:rPr>
                        <a:t>年　</a:t>
                      </a:r>
                      <a:r>
                        <a:rPr kumimoji="1" lang="en-US" altLang="ja-JP" sz="1300" b="0">
                          <a:solidFill>
                            <a:srgbClr val="FF0000"/>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月　</a:t>
                      </a:r>
                      <a:r>
                        <a:rPr kumimoji="1" lang="en-US" altLang="ja-JP" sz="1300" b="0">
                          <a:solidFill>
                            <a:srgbClr val="FF0000"/>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日</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66192769"/>
                  </a:ext>
                </a:extLst>
              </a:tr>
              <a:tr h="624678">
                <a:tc>
                  <a:txBody>
                    <a:bodyPr/>
                    <a:lstStyle/>
                    <a:p>
                      <a:pPr algn="ctr">
                        <a:spcAft>
                          <a:spcPts val="0"/>
                        </a:spcAft>
                      </a:pPr>
                      <a:r>
                        <a:rPr kumimoji="1" lang="ja-JP" altLang="en-US" sz="1400" b="0" kern="1200">
                          <a:solidFill>
                            <a:schemeClr val="tx1"/>
                          </a:solidFill>
                          <a:latin typeface="Meiryo UI" panose="020B0604030504040204" pitchFamily="50" charset="-128"/>
                          <a:ea typeface="Meiryo UI" panose="020B0604030504040204" pitchFamily="50" charset="-128"/>
                          <a:cs typeface="+mn-cs"/>
                        </a:rPr>
                        <a:t>都道府県名</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76125915"/>
                  </a:ext>
                </a:extLst>
              </a:tr>
              <a:tr h="624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kern="1200">
                          <a:solidFill>
                            <a:schemeClr val="tx1"/>
                          </a:solidFill>
                          <a:latin typeface="Meiryo UI" panose="020B0604030504040204" pitchFamily="50" charset="-128"/>
                          <a:ea typeface="Meiryo UI" panose="020B0604030504040204" pitchFamily="50" charset="-128"/>
                          <a:cs typeface="+mn-cs"/>
                        </a:rPr>
                        <a:t>地方公共団体コード</a:t>
                      </a:r>
                      <a:endParaRPr kumimoji="1" lang="ja-JP" alt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6595099"/>
                  </a:ext>
                </a:extLst>
              </a:tr>
              <a:tr h="624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tx1"/>
                          </a:solidFill>
                          <a:latin typeface="Meiryo UI" panose="020B0604030504040204" pitchFamily="50" charset="-128"/>
                          <a:ea typeface="Meiryo UI" panose="020B0604030504040204" pitchFamily="50" charset="-128"/>
                          <a:cs typeface="+mn-cs"/>
                        </a:rPr>
                        <a:t>担当部局名</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699826"/>
                  </a:ext>
                </a:extLst>
              </a:tr>
              <a:tr h="624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tx1"/>
                          </a:solidFill>
                          <a:latin typeface="Meiryo UI" panose="020B0604030504040204" pitchFamily="50" charset="-128"/>
                          <a:ea typeface="Meiryo UI" panose="020B0604030504040204" pitchFamily="50" charset="-128"/>
                          <a:cs typeface="+mn-cs"/>
                        </a:rPr>
                        <a:t>責任者</a:t>
                      </a:r>
                      <a:r>
                        <a:rPr kumimoji="1" lang="ja-JP" altLang="ja-JP" sz="1400" kern="1200">
                          <a:solidFill>
                            <a:schemeClr val="tx1"/>
                          </a:solidFill>
                          <a:latin typeface="Meiryo UI" panose="020B0604030504040204" pitchFamily="50" charset="-128"/>
                          <a:ea typeface="Meiryo UI" panose="020B0604030504040204" pitchFamily="50" charset="-128"/>
                          <a:cs typeface="+mn-cs"/>
                        </a:rPr>
                        <a:t>名（ふりがな）</a:t>
                      </a:r>
                      <a:r>
                        <a:rPr kumimoji="1" lang="ja-JP" altLang="en-US" sz="1400" kern="1200">
                          <a:solidFill>
                            <a:schemeClr val="tx1"/>
                          </a:solidFill>
                          <a:latin typeface="Meiryo UI" panose="020B0604030504040204" pitchFamily="50" charset="-128"/>
                          <a:ea typeface="Meiryo UI" panose="020B0604030504040204" pitchFamily="50" charset="-128"/>
                          <a:cs typeface="+mn-cs"/>
                        </a:rPr>
                        <a:t>／役職</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r>
                        <a:rPr kumimoji="1" lang="en-US" altLang="ja-JP" sz="1300" i="0">
                          <a:solidFill>
                            <a:srgbClr val="FF0000"/>
                          </a:solidFill>
                          <a:latin typeface="Meiryo UI" panose="020B0604030504040204" pitchFamily="50" charset="-128"/>
                          <a:ea typeface="Meiryo UI" panose="020B0604030504040204" pitchFamily="50" charset="-128"/>
                        </a:rPr>
                        <a:t>※</a:t>
                      </a:r>
                      <a:r>
                        <a:rPr kumimoji="1" lang="ja-JP" altLang="en-US" sz="1300" i="0">
                          <a:solidFill>
                            <a:srgbClr val="FF0000"/>
                          </a:solidFill>
                          <a:latin typeface="Meiryo UI" panose="020B0604030504040204" pitchFamily="50" charset="-128"/>
                          <a:ea typeface="Meiryo UI" panose="020B0604030504040204" pitchFamily="50" charset="-128"/>
                        </a:rPr>
                        <a:t>課室長以上を想定</a:t>
                      </a:r>
                      <a:endParaRPr kumimoji="1" lang="ja-JP" altLang="en-US" sz="1300" b="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8434356"/>
                  </a:ext>
                </a:extLst>
              </a:tr>
              <a:tr h="624678">
                <a:tc>
                  <a:txBody>
                    <a:bodyPr/>
                    <a:lstStyle/>
                    <a:p>
                      <a:pPr algn="ctr">
                        <a:spcAft>
                          <a:spcPts val="0"/>
                        </a:spcAft>
                      </a:pPr>
                      <a:r>
                        <a:rPr kumimoji="1" lang="ja-JP" altLang="en-US" sz="1400" b="0" kern="1200">
                          <a:solidFill>
                            <a:schemeClr val="tx1"/>
                          </a:solidFill>
                          <a:latin typeface="Meiryo UI" panose="020B0604030504040204" pitchFamily="50" charset="-128"/>
                          <a:ea typeface="Meiryo UI" panose="020B0604030504040204" pitchFamily="50" charset="-128"/>
                          <a:cs typeface="+mn-cs"/>
                        </a:rPr>
                        <a:t>担当者名（ふりがな）／役職</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44958415"/>
                  </a:ext>
                </a:extLst>
              </a:tr>
              <a:tr h="624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1400" kern="1200">
                          <a:solidFill>
                            <a:schemeClr val="tx1"/>
                          </a:solidFill>
                          <a:latin typeface="Meiryo UI" panose="020B0604030504040204" pitchFamily="50" charset="-128"/>
                          <a:ea typeface="Meiryo UI" panose="020B0604030504040204" pitchFamily="50" charset="-128"/>
                          <a:cs typeface="+mn-cs"/>
                        </a:rPr>
                        <a:t>電話番号（代表・直通）</a:t>
                      </a: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r>
                        <a:rPr kumimoji="1" lang="en-US" altLang="ja-JP" sz="1300" i="0">
                          <a:solidFill>
                            <a:srgbClr val="FF0000"/>
                          </a:solidFill>
                          <a:latin typeface="Meiryo UI" panose="020B0604030504040204" pitchFamily="50" charset="-128"/>
                          <a:ea typeface="Meiryo UI" panose="020B0604030504040204" pitchFamily="50" charset="-128"/>
                        </a:rPr>
                        <a:t>※</a:t>
                      </a:r>
                      <a:r>
                        <a:rPr kumimoji="1" lang="ja-JP" altLang="en-US" sz="1300" i="0">
                          <a:solidFill>
                            <a:srgbClr val="FF0000"/>
                          </a:solidFill>
                          <a:latin typeface="Meiryo UI" panose="020B0604030504040204" pitchFamily="50" charset="-128"/>
                          <a:ea typeface="Meiryo UI" panose="020B0604030504040204" pitchFamily="50" charset="-128"/>
                        </a:rPr>
                        <a:t>連絡担当直通のものを記載</a:t>
                      </a:r>
                      <a:endParaRPr kumimoji="1" lang="ja-JP" altLang="en-US" sz="1300" b="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38565312"/>
                  </a:ext>
                </a:extLst>
              </a:tr>
              <a:tr h="624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tx1"/>
                          </a:solidFill>
                          <a:latin typeface="Meiryo UI" panose="020B0604030504040204" pitchFamily="50" charset="-128"/>
                          <a:ea typeface="Meiryo UI" panose="020B0604030504040204" pitchFamily="50" charset="-128"/>
                          <a:cs typeface="+mn-cs"/>
                        </a:rPr>
                        <a:t>メールアドレス</a:t>
                      </a:r>
                      <a:endParaRPr kumimoji="1" lang="ja-JP" altLang="ja-JP" sz="140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r>
                        <a:rPr kumimoji="1" lang="en-US" altLang="ja-JP" sz="1300" i="0">
                          <a:solidFill>
                            <a:srgbClr val="FF0000"/>
                          </a:solidFill>
                          <a:latin typeface="Meiryo UI" panose="020B0604030504040204" pitchFamily="50" charset="-128"/>
                          <a:ea typeface="Meiryo UI" panose="020B0604030504040204" pitchFamily="50" charset="-128"/>
                        </a:rPr>
                        <a:t>※</a:t>
                      </a:r>
                      <a:r>
                        <a:rPr kumimoji="1" lang="ja-JP" altLang="en-US" sz="1300" i="0">
                          <a:solidFill>
                            <a:srgbClr val="FF0000"/>
                          </a:solidFill>
                          <a:latin typeface="Meiryo UI" panose="020B0604030504040204" pitchFamily="50" charset="-128"/>
                          <a:ea typeface="Meiryo UI" panose="020B0604030504040204" pitchFamily="50" charset="-128"/>
                        </a:rPr>
                        <a:t>連絡担当直通のものを記載</a:t>
                      </a:r>
                      <a:endParaRPr kumimoji="1" lang="ja-JP" altLang="en-US" sz="1300" b="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43514191"/>
                  </a:ext>
                </a:extLst>
              </a:tr>
              <a:tr h="7207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500" kern="1200">
                          <a:solidFill>
                            <a:schemeClr val="tx1"/>
                          </a:solidFill>
                          <a:latin typeface="Meiryo UI" panose="020B0604030504040204" pitchFamily="50" charset="-128"/>
                          <a:ea typeface="Meiryo UI" panose="020B0604030504040204" pitchFamily="50" charset="-128"/>
                          <a:cs typeface="+mn-cs"/>
                        </a:rPr>
                        <a:t>伴走支援を想定している</a:t>
                      </a:r>
                      <a:br>
                        <a:rPr kumimoji="1" lang="en-US" altLang="ja-JP" sz="1500" kern="1200">
                          <a:solidFill>
                            <a:schemeClr val="tx1"/>
                          </a:solidFill>
                          <a:latin typeface="Meiryo UI" panose="020B0604030504040204" pitchFamily="50" charset="-128"/>
                          <a:ea typeface="Meiryo UI" panose="020B0604030504040204" pitchFamily="50" charset="-128"/>
                          <a:cs typeface="+mn-cs"/>
                        </a:rPr>
                      </a:br>
                      <a:r>
                        <a:rPr kumimoji="1" lang="ja-JP" altLang="en-US" sz="1500" kern="1200">
                          <a:solidFill>
                            <a:schemeClr val="tx1"/>
                          </a:solidFill>
                          <a:latin typeface="Meiryo UI" panose="020B0604030504040204" pitchFamily="50" charset="-128"/>
                          <a:ea typeface="Meiryo UI" panose="020B0604030504040204" pitchFamily="50" charset="-128"/>
                          <a:cs typeface="+mn-cs"/>
                        </a:rPr>
                        <a:t>管内市町村</a:t>
                      </a:r>
                      <a:endParaRPr kumimoji="1" lang="en-US" altLang="ja-JP" sz="1500" kern="1200">
                        <a:solidFill>
                          <a:schemeClr val="tx1"/>
                        </a:solidFill>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500" kern="1200">
                          <a:solidFill>
                            <a:schemeClr val="tx1"/>
                          </a:solidFill>
                          <a:latin typeface="Meiryo UI" panose="020B0604030504040204" pitchFamily="50" charset="-128"/>
                          <a:ea typeface="Meiryo UI" panose="020B0604030504040204" pitchFamily="50" charset="-128"/>
                          <a:cs typeface="+mn-cs"/>
                        </a:rPr>
                        <a:t>※</a:t>
                      </a:r>
                      <a:r>
                        <a:rPr kumimoji="1" lang="ja-JP" altLang="en-US" sz="1500" kern="1200">
                          <a:solidFill>
                            <a:schemeClr val="tx1"/>
                          </a:solidFill>
                          <a:latin typeface="Meiryo UI" panose="020B0604030504040204" pitchFamily="50" charset="-128"/>
                          <a:ea typeface="Meiryo UI" panose="020B0604030504040204" pitchFamily="50" charset="-128"/>
                          <a:cs typeface="+mn-cs"/>
                        </a:rPr>
                        <a:t>既に検討していれば記載</a:t>
                      </a:r>
                      <a:endParaRPr kumimoji="1" lang="ja-JP" altLang="ja-JP" sz="1500" kern="1200">
                        <a:solidFill>
                          <a:schemeClr val="tx1"/>
                        </a:solidFill>
                        <a:latin typeface="Meiryo UI" panose="020B0604030504040204" pitchFamily="50" charset="-128"/>
                        <a:ea typeface="Meiryo UI" panose="020B0604030504040204" pitchFamily="50" charset="-128"/>
                        <a:cs typeface="+mn-cs"/>
                      </a:endParaRPr>
                    </a:p>
                  </a:txBody>
                  <a:tcPr marL="58294" marR="58294"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dirty="0">
                        <a:solidFill>
                          <a:schemeClr val="tx1"/>
                        </a:solidFill>
                        <a:latin typeface="Meiryo UI" panose="020B0604030504040204" pitchFamily="50" charset="-128"/>
                        <a:ea typeface="Meiryo UI" panose="020B0604030504040204" pitchFamily="50" charset="-128"/>
                      </a:endParaRPr>
                    </a:p>
                  </a:txBody>
                  <a:tcPr marL="98708" marR="98708" marT="49354" marB="4935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9043837"/>
                  </a:ext>
                </a:extLst>
              </a:tr>
            </a:tbl>
          </a:graphicData>
        </a:graphic>
      </p:graphicFrame>
      <p:sp>
        <p:nvSpPr>
          <p:cNvPr id="2" name="スライド番号プレースホルダー 2">
            <a:extLst>
              <a:ext uri="{FF2B5EF4-FFF2-40B4-BE49-F238E27FC236}">
                <a16:creationId xmlns:a16="http://schemas.microsoft.com/office/drawing/2014/main" id="{84194AB0-0835-B523-51E2-D0BDEB411C02}"/>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1</a:t>
            </a:r>
          </a:p>
        </p:txBody>
      </p:sp>
    </p:spTree>
    <p:extLst>
      <p:ext uri="{BB962C8B-B14F-4D97-AF65-F5344CB8AC3E}">
        <p14:creationId xmlns:p14="http://schemas.microsoft.com/office/powerpoint/2010/main" val="3333184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solidFill>
                  <a:schemeClr val="bg1"/>
                </a:solidFill>
                <a:latin typeface="Meiryo UI" panose="020B0604030504040204" pitchFamily="50" charset="-128"/>
                <a:ea typeface="Meiryo UI" panose="020B0604030504040204" pitchFamily="50" charset="-128"/>
              </a:rPr>
              <a:t>1.</a:t>
            </a:r>
            <a:r>
              <a:rPr lang="ja-JP" altLang="en-US" sz="1800" b="1">
                <a:solidFill>
                  <a:schemeClr val="bg1"/>
                </a:solidFill>
                <a:latin typeface="Meiryo UI" panose="020B0604030504040204" pitchFamily="50" charset="-128"/>
                <a:ea typeface="Meiryo UI" panose="020B0604030504040204" pitchFamily="50" charset="-128"/>
              </a:rPr>
              <a:t>域内における市町村の現状</a:t>
            </a:r>
          </a:p>
        </p:txBody>
      </p:sp>
      <p:sp>
        <p:nvSpPr>
          <p:cNvPr id="2" name="正方形/長方形 1">
            <a:extLst>
              <a:ext uri="{FF2B5EF4-FFF2-40B4-BE49-F238E27FC236}">
                <a16:creationId xmlns:a16="http://schemas.microsoft.com/office/drawing/2014/main" id="{1B103ADD-F4C5-E9B1-4063-3E21836E9C52}"/>
              </a:ext>
            </a:extLst>
          </p:cNvPr>
          <p:cNvSpPr/>
          <p:nvPr/>
        </p:nvSpPr>
        <p:spPr>
          <a:xfrm>
            <a:off x="411171" y="800100"/>
            <a:ext cx="4287600" cy="294545"/>
          </a:xfrm>
          <a:prstGeom prst="rect">
            <a:avLst/>
          </a:prstGeom>
          <a:solidFill>
            <a:srgbClr val="D9D9D9"/>
          </a:solidFill>
          <a:ln w="25400" cap="flat" cmpd="sng" algn="ctr">
            <a:noFill/>
            <a:prstDash val="solid"/>
          </a:ln>
          <a:effectLst/>
        </p:spPr>
        <p:txBody>
          <a:bodyPr rtlCol="0" anchor="ctr"/>
          <a:lstStyle/>
          <a:p>
            <a:pPr algn="ctr" defTabSz="493547" fontAlgn="auto">
              <a:spcBef>
                <a:spcPts val="0"/>
              </a:spcBef>
              <a:spcAft>
                <a:spcPts val="0"/>
              </a:spcAft>
            </a:pPr>
            <a:r>
              <a:rPr kumimoji="0" lang="ja-JP" altLang="en-US" sz="1511" b="1" kern="0">
                <a:latin typeface="Meiryo UI" panose="020B0604030504040204" pitchFamily="50" charset="-128"/>
                <a:ea typeface="Meiryo UI" panose="020B0604030504040204" pitchFamily="50" charset="-128"/>
              </a:rPr>
              <a:t>域内における市町村の現状</a:t>
            </a:r>
            <a:endParaRPr kumimoji="0" lang="ja-JP" altLang="en-US" sz="1511" b="1" strike="sngStrike" kern="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55BEE446-6662-A584-1E80-2A444C9A7D4D}"/>
              </a:ext>
            </a:extLst>
          </p:cNvPr>
          <p:cNvSpPr txBox="1"/>
          <p:nvPr/>
        </p:nvSpPr>
        <p:spPr>
          <a:xfrm>
            <a:off x="415926" y="1161384"/>
            <a:ext cx="9074150" cy="876617"/>
          </a:xfrm>
          <a:prstGeom prst="rect">
            <a:avLst/>
          </a:prstGeom>
          <a:noFill/>
          <a:ln>
            <a:solidFill>
              <a:schemeClr val="bg1">
                <a:lumMod val="50000"/>
              </a:schemeClr>
            </a:solidFill>
          </a:ln>
        </p:spPr>
        <p:txBody>
          <a:bodyPr wrap="square" lIns="38862" tIns="38862" rIns="38862" bIns="38862" rtlCol="0" anchor="ctr">
            <a:noAutofit/>
          </a:bodyPr>
          <a:lstStyle/>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95"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貴団体の域内における市町村の現状について、都道府県の立場としてどのように認識しているか、記載してください。​なお、デジタル化に関わる現状は、「</a:t>
            </a:r>
            <a:r>
              <a:rPr kumimoji="1" lang="en-US" altLang="ja-JP" sz="1295"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2. </a:t>
            </a:r>
            <a:r>
              <a:rPr kumimoji="1" lang="ja-JP" altLang="en-US" sz="1295"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デジタル化に関わる取組状況」に記載すること。</a:t>
            </a:r>
            <a:endParaRPr kumimoji="1" lang="en-US" altLang="ja-JP" sz="1295"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4" name="テキスト ボックス 3">
            <a:extLst>
              <a:ext uri="{FF2B5EF4-FFF2-40B4-BE49-F238E27FC236}">
                <a16:creationId xmlns:a16="http://schemas.microsoft.com/office/drawing/2014/main" id="{A42DB6FC-DF0D-98A8-959C-2183EF47FC73}"/>
              </a:ext>
            </a:extLst>
          </p:cNvPr>
          <p:cNvSpPr txBox="1"/>
          <p:nvPr/>
        </p:nvSpPr>
        <p:spPr>
          <a:xfrm>
            <a:off x="411172" y="2460592"/>
            <a:ext cx="9078904" cy="4102133"/>
          </a:xfrm>
          <a:prstGeom prst="rect">
            <a:avLst/>
          </a:prstGeom>
          <a:noFill/>
          <a:ln>
            <a:solidFill>
              <a:schemeClr val="bg1">
                <a:lumMod val="50000"/>
              </a:schemeClr>
            </a:solidFill>
          </a:ln>
        </p:spPr>
        <p:txBody>
          <a:bodyPr wrap="square" lIns="38862" tIns="38862" rIns="38862" bIns="38862" rtlCol="0" anchor="t">
            <a:noAutofit/>
          </a:bodyPr>
          <a:lstStyle/>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（例）</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地勢・環境</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本県</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は</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日本の中部に位置し</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山脈が広がるなど山岳地帯が主体。</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本県</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は</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川や</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山など日本でも有数の自然資源を有しており、自然豊かな地域。</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493547" rtl="0" eaLnBrk="1" fontAlgn="auto" latinLnBrk="0" hangingPunct="1">
              <a:lnSpc>
                <a:spcPct val="100000"/>
              </a:lnSpc>
              <a:spcBef>
                <a:spcPts val="600"/>
              </a:spcBef>
              <a:spcAft>
                <a:spcPts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（例）</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人口</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全国</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の出生率</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％、高齢化率</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lang="ja-JP" altLang="en-US" sz="1200">
                <a:solidFill>
                  <a:srgbClr val="FF0000"/>
                </a:solidFill>
                <a:latin typeface="Meiryo UI" panose="020B0604030504040204" pitchFamily="50" charset="-128"/>
                <a:ea typeface="Meiryo UI" panose="020B0604030504040204" pitchFamily="50" charset="-128"/>
              </a:rPr>
              <a:t>％なのに対し、本県の市町村は</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出生率</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lang="ja-JP" altLang="en-US" sz="1200">
                <a:solidFill>
                  <a:srgbClr val="FF0000"/>
                </a:solidFill>
                <a:latin typeface="Meiryo UI" panose="020B0604030504040204" pitchFamily="50" charset="-128"/>
                <a:ea typeface="Meiryo UI" panose="020B0604030504040204" pitchFamily="50" charset="-128"/>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高齢化率</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％と、少子高齢化が特に進んでいる</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lang="ja-JP" altLang="en-US" sz="1200">
                <a:solidFill>
                  <a:srgbClr val="FF0000"/>
                </a:solidFill>
                <a:latin typeface="Meiryo UI" panose="020B0604030504040204" pitchFamily="50" charset="-128"/>
                <a:ea typeface="Meiryo UI" panose="020B0604030504040204" pitchFamily="50" charset="-128"/>
              </a:rPr>
              <a:t>下図</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endParaRPr lang="en-US" altLang="ja-JP" sz="1200">
              <a:solidFill>
                <a:srgbClr val="FF0000"/>
              </a:solidFill>
              <a:latin typeface="Meiryo UI" panose="020B0604030504040204" pitchFamily="50" charset="-128"/>
              <a:ea typeface="Meiryo UI" panose="020B0604030504040204" pitchFamily="50" charset="-128"/>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転出・転入状況は転出超過であり、特に</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歳代の転出が特に多い。</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493547" rtl="0" eaLnBrk="1" fontAlgn="auto" latinLnBrk="0" hangingPunct="1">
              <a:lnSpc>
                <a:spcPct val="100000"/>
              </a:lnSpc>
              <a:spcBef>
                <a:spcPts val="600"/>
              </a:spcBef>
              <a:spcAft>
                <a:spcPts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（例）</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交通</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本県は主要都市が立地する</a:t>
            </a:r>
            <a:r>
              <a:rPr lang="en-US" altLang="ja-JP" sz="1200">
                <a:solidFill>
                  <a:srgbClr val="FF0000"/>
                </a:solidFill>
                <a:latin typeface="Meiryo UI" panose="020B0604030504040204" pitchFamily="50" charset="-128"/>
                <a:ea typeface="Meiryo UI" panose="020B0604030504040204" pitchFamily="50" charset="-128"/>
              </a:rPr>
              <a:t>XX</a:t>
            </a:r>
            <a:r>
              <a:rPr lang="ja-JP" altLang="en-US" sz="1200">
                <a:solidFill>
                  <a:srgbClr val="FF0000"/>
                </a:solidFill>
                <a:latin typeface="Meiryo UI" panose="020B0604030504040204" pitchFamily="50" charset="-128"/>
                <a:ea typeface="Meiryo UI" panose="020B0604030504040204" pitchFamily="50" charset="-128"/>
              </a:rPr>
              <a:t>県から車で</a:t>
            </a:r>
            <a:r>
              <a:rPr lang="en-US" altLang="ja-JP" sz="1200">
                <a:solidFill>
                  <a:srgbClr val="FF0000"/>
                </a:solidFill>
                <a:latin typeface="Meiryo UI" panose="020B0604030504040204" pitchFamily="50" charset="-128"/>
                <a:ea typeface="Meiryo UI" panose="020B0604030504040204" pitchFamily="50" charset="-128"/>
              </a:rPr>
              <a:t>XX</a:t>
            </a:r>
            <a:r>
              <a:rPr lang="ja-JP" altLang="en-US" sz="1200">
                <a:solidFill>
                  <a:srgbClr val="FF0000"/>
                </a:solidFill>
                <a:latin typeface="Meiryo UI" panose="020B0604030504040204" pitchFamily="50" charset="-128"/>
                <a:ea typeface="Meiryo UI" panose="020B0604030504040204" pitchFamily="50" charset="-128"/>
              </a:rPr>
              <a:t>時間の場所に立地している。</a:t>
            </a:r>
            <a:endParaRPr lang="en-US" altLang="ja-JP" sz="1200">
              <a:solidFill>
                <a:srgbClr val="FF0000"/>
              </a:solidFill>
              <a:latin typeface="Meiryo UI" panose="020B0604030504040204" pitchFamily="50" charset="-128"/>
              <a:ea typeface="Meiryo UI" panose="020B0604030504040204" pitchFamily="50" charset="-128"/>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公共交通ではＸ社と</a:t>
            </a:r>
            <a:r>
              <a:rPr lang="en-US" altLang="ja-JP" sz="1200">
                <a:solidFill>
                  <a:srgbClr val="FF0000"/>
                </a:solidFill>
                <a:latin typeface="Meiryo UI" panose="020B0604030504040204" pitchFamily="50" charset="-128"/>
                <a:ea typeface="Meiryo UI" panose="020B0604030504040204" pitchFamily="50" charset="-128"/>
              </a:rPr>
              <a:t>X</a:t>
            </a:r>
            <a:r>
              <a:rPr lang="ja-JP" altLang="en-US" sz="1200">
                <a:solidFill>
                  <a:srgbClr val="FF0000"/>
                </a:solidFill>
                <a:latin typeface="Meiryo UI" panose="020B0604030504040204" pitchFamily="50" charset="-128"/>
                <a:ea typeface="Meiryo UI" panose="020B0604030504040204" pitchFamily="50" charset="-128"/>
              </a:rPr>
              <a:t>社の鉄道路線が本県を通っており、また、国際空港を備えるなど国内外の交通の要衝として機能している。</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493547" rtl="0" eaLnBrk="1" fontAlgn="auto" latinLnBrk="0" hangingPunct="1">
              <a:lnSpc>
                <a:spcPct val="100000"/>
              </a:lnSpc>
              <a:spcBef>
                <a:spcPts val="600"/>
              </a:spcBef>
              <a:spcAft>
                <a:spcPts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（例）</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産業</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メーカーや</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メーカーが数多く存在しており、</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社の研究拠点があるなど、</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産業が盛ん。</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都市部に近く豊富なスキル・経験をもった人材や</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大学による研究・開発が盛んであることから、労働生産性が</a:t>
            </a:r>
            <a:r>
              <a:rPr lang="ja-JP" altLang="en-US" sz="1200">
                <a:solidFill>
                  <a:srgbClr val="FF0000"/>
                </a:solidFill>
                <a:latin typeface="Meiryo UI" panose="020B0604030504040204" pitchFamily="50" charset="-128"/>
                <a:ea typeface="Meiryo UI" panose="020B0604030504040204" pitchFamily="50" charset="-128"/>
              </a:rPr>
              <a:t>高い。</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5" name="Rectangle 32">
            <a:extLst>
              <a:ext uri="{FF2B5EF4-FFF2-40B4-BE49-F238E27FC236}">
                <a16:creationId xmlns:a16="http://schemas.microsoft.com/office/drawing/2014/main" id="{D5179E7C-D997-833B-E584-438C07CEE629}"/>
              </a:ext>
            </a:extLst>
          </p:cNvPr>
          <p:cNvSpPr/>
          <p:nvPr/>
        </p:nvSpPr>
        <p:spPr>
          <a:xfrm>
            <a:off x="431903" y="2160592"/>
            <a:ext cx="3650597" cy="225323"/>
          </a:xfrm>
          <a:prstGeom prst="rect">
            <a:avLst/>
          </a:prstGeom>
          <a:noFill/>
          <a:ln w="28575">
            <a:noFill/>
          </a:ln>
        </p:spPr>
        <p:txBody>
          <a:bodyPr vertOverflow="overflow" horzOverflow="overflow" wrap="square" tIns="36000" bIns="3600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4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域内における市町村の現状</a:t>
            </a:r>
            <a:endParaRPr kumimoji="1" lang="ja-JP" altLang="en-US" sz="1400" b="1" i="0" u="none" strike="sngStrike" kern="1200" cap="none" spc="0" normalizeH="0" baseline="0" noProof="0">
              <a:ln>
                <a:noFill/>
              </a:ln>
              <a:solidFill>
                <a:srgbClr val="00B0F0"/>
              </a:solidFill>
              <a:effectLst/>
              <a:uLnTx/>
              <a:uFillTx/>
              <a:latin typeface="Meiryo UI" panose="020B0604030504040204" pitchFamily="50" charset="-128"/>
              <a:ea typeface="Meiryo UI" panose="020B0604030504040204" pitchFamily="50" charset="-128"/>
              <a:cs typeface="メイリオ"/>
            </a:endParaRPr>
          </a:p>
        </p:txBody>
      </p:sp>
      <p:cxnSp>
        <p:nvCxnSpPr>
          <p:cNvPr id="6" name="Straight Connector 3">
            <a:extLst>
              <a:ext uri="{FF2B5EF4-FFF2-40B4-BE49-F238E27FC236}">
                <a16:creationId xmlns:a16="http://schemas.microsoft.com/office/drawing/2014/main" id="{0505068C-9CC1-41ED-98B4-FA847CEC0C1A}"/>
              </a:ext>
            </a:extLst>
          </p:cNvPr>
          <p:cNvCxnSpPr>
            <a:cxnSpLocks/>
          </p:cNvCxnSpPr>
          <p:nvPr/>
        </p:nvCxnSpPr>
        <p:spPr>
          <a:xfrm>
            <a:off x="431904" y="2382613"/>
            <a:ext cx="3547976" cy="0"/>
          </a:xfrm>
          <a:prstGeom prst="line">
            <a:avLst/>
          </a:prstGeom>
          <a:solidFill>
            <a:srgbClr val="0066CC"/>
          </a:solidFill>
          <a:ln w="9525" cap="flat" cmpd="sng" algn="ctr">
            <a:solidFill>
              <a:schemeClr val="tx1"/>
            </a:solidFill>
            <a:prstDash val="solid"/>
            <a:round/>
            <a:headEnd type="none" w="med" len="med"/>
            <a:tailEnd type="none" w="med" len="med"/>
          </a:ln>
          <a:effectLst/>
        </p:spPr>
      </p:cxnSp>
      <p:pic>
        <p:nvPicPr>
          <p:cNvPr id="7" name="図 6">
            <a:extLst>
              <a:ext uri="{FF2B5EF4-FFF2-40B4-BE49-F238E27FC236}">
                <a16:creationId xmlns:a16="http://schemas.microsoft.com/office/drawing/2014/main" id="{84F0D0A6-719F-69DD-3557-8B4FC44FEDCD}"/>
              </a:ext>
            </a:extLst>
          </p:cNvPr>
          <p:cNvPicPr>
            <a:picLocks noChangeAspect="1"/>
          </p:cNvPicPr>
          <p:nvPr/>
        </p:nvPicPr>
        <p:blipFill>
          <a:blip r:embed="rId2"/>
          <a:stretch>
            <a:fillRect/>
          </a:stretch>
        </p:blipFill>
        <p:spPr>
          <a:xfrm>
            <a:off x="949962" y="5163097"/>
            <a:ext cx="2151959" cy="1291747"/>
          </a:xfrm>
          <a:prstGeom prst="rect">
            <a:avLst/>
          </a:prstGeom>
        </p:spPr>
      </p:pic>
      <p:sp>
        <p:nvSpPr>
          <p:cNvPr id="8" name="正方形/長方形 7">
            <a:extLst>
              <a:ext uri="{FF2B5EF4-FFF2-40B4-BE49-F238E27FC236}">
                <a16:creationId xmlns:a16="http://schemas.microsoft.com/office/drawing/2014/main" id="{6C1CEAC9-26E2-3240-5582-1D6E2A6851F9}"/>
              </a:ext>
            </a:extLst>
          </p:cNvPr>
          <p:cNvSpPr/>
          <p:nvPr/>
        </p:nvSpPr>
        <p:spPr>
          <a:xfrm>
            <a:off x="743218" y="5036097"/>
            <a:ext cx="2561050" cy="1513084"/>
          </a:xfrm>
          <a:prstGeom prst="rect">
            <a:avLst/>
          </a:prstGeom>
          <a:solidFill>
            <a:srgbClr val="63B9E2">
              <a:alpha val="20000"/>
            </a:srgbClr>
          </a:solidFill>
          <a:ln w="28575">
            <a:noFill/>
          </a:ln>
        </p:spPr>
        <p:txBody>
          <a:bodyPr vertOverflow="overflow" horzOverflow="overflow" wrap="square" tIns="36000" bIns="3600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イメージ図・グラフ等</a:t>
            </a:r>
          </a:p>
        </p:txBody>
      </p:sp>
      <p:sp>
        <p:nvSpPr>
          <p:cNvPr id="10" name="Rectangle 5">
            <a:extLst>
              <a:ext uri="{FF2B5EF4-FFF2-40B4-BE49-F238E27FC236}">
                <a16:creationId xmlns:a16="http://schemas.microsoft.com/office/drawing/2014/main" id="{45F83939-7474-0682-A409-18C561A16097}"/>
              </a:ext>
            </a:extLst>
          </p:cNvPr>
          <p:cNvSpPr/>
          <p:nvPr/>
        </p:nvSpPr>
        <p:spPr>
          <a:xfrm>
            <a:off x="6024880" y="110175"/>
            <a:ext cx="2987434"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727"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727"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p>
        </p:txBody>
      </p:sp>
      <p:sp>
        <p:nvSpPr>
          <p:cNvPr id="9" name="スライド番号プレースホルダー 2">
            <a:extLst>
              <a:ext uri="{FF2B5EF4-FFF2-40B4-BE49-F238E27FC236}">
                <a16:creationId xmlns:a16="http://schemas.microsoft.com/office/drawing/2014/main" id="{8F153308-72D6-AC86-47FA-F0789DE0C33B}"/>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1100">
                <a:solidFill>
                  <a:prstClr val="black"/>
                </a:solidFill>
                <a:latin typeface="Meiryo UI" panose="020B0604030504040204" pitchFamily="50" charset="-128"/>
                <a:ea typeface="Meiryo UI" panose="020B0604030504040204" pitchFamily="50" charset="-128"/>
              </a:rPr>
              <a:t>2</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endParaRPr>
          </a:p>
        </p:txBody>
      </p:sp>
    </p:spTree>
    <p:extLst>
      <p:ext uri="{BB962C8B-B14F-4D97-AF65-F5344CB8AC3E}">
        <p14:creationId xmlns:p14="http://schemas.microsoft.com/office/powerpoint/2010/main" val="2902822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solidFill>
                  <a:schemeClr val="bg1"/>
                </a:solidFill>
                <a:latin typeface="Meiryo UI" panose="020B0604030504040204" pitchFamily="50" charset="-128"/>
                <a:ea typeface="Meiryo UI" panose="020B0604030504040204" pitchFamily="50" charset="-128"/>
              </a:rPr>
              <a:t>2.</a:t>
            </a:r>
            <a:r>
              <a:rPr lang="ja-JP" altLang="en-US" sz="1800" b="1">
                <a:solidFill>
                  <a:schemeClr val="bg1"/>
                </a:solidFill>
                <a:latin typeface="Meiryo UI" panose="020B0604030504040204" pitchFamily="50" charset="-128"/>
                <a:ea typeface="Meiryo UI" panose="020B0604030504040204" pitchFamily="50" charset="-128"/>
              </a:rPr>
              <a:t>デジタル化に関わる取組状況と目指す将来像</a:t>
            </a:r>
          </a:p>
        </p:txBody>
      </p:sp>
      <p:sp>
        <p:nvSpPr>
          <p:cNvPr id="2" name="正方形/長方形 1">
            <a:extLst>
              <a:ext uri="{FF2B5EF4-FFF2-40B4-BE49-F238E27FC236}">
                <a16:creationId xmlns:a16="http://schemas.microsoft.com/office/drawing/2014/main" id="{1B103ADD-F4C5-E9B1-4063-3E21836E9C52}"/>
              </a:ext>
            </a:extLst>
          </p:cNvPr>
          <p:cNvSpPr/>
          <p:nvPr/>
        </p:nvSpPr>
        <p:spPr>
          <a:xfrm>
            <a:off x="411171" y="800100"/>
            <a:ext cx="4287600" cy="294545"/>
          </a:xfrm>
          <a:prstGeom prst="rect">
            <a:avLst/>
          </a:prstGeom>
          <a:solidFill>
            <a:srgbClr val="D9D9D9"/>
          </a:solidFill>
          <a:ln w="25400" cap="flat" cmpd="sng" algn="ctr">
            <a:noFill/>
            <a:prstDash val="solid"/>
          </a:ln>
          <a:effectLst/>
        </p:spPr>
        <p:txBody>
          <a:bodyPr rtlCol="0" anchor="t"/>
          <a:lstStyle/>
          <a:p>
            <a:pPr algn="ctr" defTabSz="493547" fontAlgn="auto">
              <a:spcBef>
                <a:spcPts val="0"/>
              </a:spcBef>
              <a:spcAft>
                <a:spcPts val="0"/>
              </a:spcAft>
            </a:pPr>
            <a:r>
              <a:rPr kumimoji="0" lang="ja-JP" altLang="en-US" sz="1511" b="1" kern="0">
                <a:latin typeface="Meiryo UI" panose="020B0604030504040204" pitchFamily="50" charset="-128"/>
                <a:ea typeface="Meiryo UI" panose="020B0604030504040204" pitchFamily="50" charset="-128"/>
              </a:rPr>
              <a:t>デジタル化に関わる取組状況</a:t>
            </a:r>
          </a:p>
        </p:txBody>
      </p:sp>
      <p:sp>
        <p:nvSpPr>
          <p:cNvPr id="3" name="テキスト ボックス 2">
            <a:extLst>
              <a:ext uri="{FF2B5EF4-FFF2-40B4-BE49-F238E27FC236}">
                <a16:creationId xmlns:a16="http://schemas.microsoft.com/office/drawing/2014/main" id="{55BEE446-6662-A584-1E80-2A444C9A7D4D}"/>
              </a:ext>
            </a:extLst>
          </p:cNvPr>
          <p:cNvSpPr txBox="1"/>
          <p:nvPr/>
        </p:nvSpPr>
        <p:spPr>
          <a:xfrm>
            <a:off x="415926" y="1161384"/>
            <a:ext cx="9074150" cy="876617"/>
          </a:xfrm>
          <a:prstGeom prst="rect">
            <a:avLst/>
          </a:prstGeom>
          <a:noFill/>
          <a:ln>
            <a:solidFill>
              <a:schemeClr val="bg1">
                <a:lumMod val="50000"/>
              </a:schemeClr>
            </a:solidFill>
          </a:ln>
        </p:spPr>
        <p:txBody>
          <a:bodyPr wrap="square" lIns="38862" tIns="38862" rIns="38862" bIns="38862" rtlCol="0" anchor="ctr">
            <a:noAutofit/>
          </a:bodyPr>
          <a:lstStyle/>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95"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域内市町村におけるデジタル化に関わる取組状況、及び都道府県における管内市町村へのデジタル化に関わる支援状況を記載してください。</a:t>
            </a:r>
          </a:p>
        </p:txBody>
      </p:sp>
      <p:sp>
        <p:nvSpPr>
          <p:cNvPr id="10" name="Rectangle 5">
            <a:extLst>
              <a:ext uri="{FF2B5EF4-FFF2-40B4-BE49-F238E27FC236}">
                <a16:creationId xmlns:a16="http://schemas.microsoft.com/office/drawing/2014/main" id="{45F83939-7474-0682-A409-18C561A16097}"/>
              </a:ext>
            </a:extLst>
          </p:cNvPr>
          <p:cNvSpPr/>
          <p:nvPr/>
        </p:nvSpPr>
        <p:spPr>
          <a:xfrm>
            <a:off x="6024880" y="110175"/>
            <a:ext cx="2987434"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727"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727"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p>
        </p:txBody>
      </p:sp>
      <p:sp>
        <p:nvSpPr>
          <p:cNvPr id="9" name="テキスト ボックス 8">
            <a:extLst>
              <a:ext uri="{FF2B5EF4-FFF2-40B4-BE49-F238E27FC236}">
                <a16:creationId xmlns:a16="http://schemas.microsoft.com/office/drawing/2014/main" id="{A1586908-5B02-37F2-3306-51E514DAB3D4}"/>
              </a:ext>
            </a:extLst>
          </p:cNvPr>
          <p:cNvSpPr txBox="1"/>
          <p:nvPr/>
        </p:nvSpPr>
        <p:spPr>
          <a:xfrm>
            <a:off x="413963" y="2454406"/>
            <a:ext cx="4454487" cy="1397925"/>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defTabSz="493547"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（例）域内複数市町村において、デジタル化推進に関係する部署が存在せず、県が主催するデジタル推進会議にも、担当者不在のため出席できない状況。</a:t>
            </a:r>
          </a:p>
          <a:p>
            <a:pPr marL="285750" marR="0" lvl="0" indent="-285750" defTabSz="493547"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（例）山間部を有する</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地域においては、</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のデジタル化が必要であるものの、地域の推進力に欠けているため、</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ができていない。</a:t>
            </a:r>
          </a:p>
        </p:txBody>
      </p:sp>
      <p:sp>
        <p:nvSpPr>
          <p:cNvPr id="11" name="テキスト ボックス 10">
            <a:extLst>
              <a:ext uri="{FF2B5EF4-FFF2-40B4-BE49-F238E27FC236}">
                <a16:creationId xmlns:a16="http://schemas.microsoft.com/office/drawing/2014/main" id="{0E51CB57-E32D-10FB-214C-AC3B5F8D7AAD}"/>
              </a:ext>
            </a:extLst>
          </p:cNvPr>
          <p:cNvSpPr txBox="1"/>
          <p:nvPr/>
        </p:nvSpPr>
        <p:spPr>
          <a:xfrm>
            <a:off x="5043218" y="2454406"/>
            <a:ext cx="4454487" cy="1397919"/>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defTabSz="493547"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（例）人的支援の面で、市町村に対して</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を派遣し、</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を行っている。</a:t>
            </a: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grpSp>
        <p:nvGrpSpPr>
          <p:cNvPr id="12" name="グループ化 11">
            <a:extLst>
              <a:ext uri="{FF2B5EF4-FFF2-40B4-BE49-F238E27FC236}">
                <a16:creationId xmlns:a16="http://schemas.microsoft.com/office/drawing/2014/main" id="{73D28133-93AA-A84F-5296-C7B555111C11}"/>
              </a:ext>
            </a:extLst>
          </p:cNvPr>
          <p:cNvGrpSpPr/>
          <p:nvPr/>
        </p:nvGrpSpPr>
        <p:grpSpPr>
          <a:xfrm>
            <a:off x="426489" y="2162680"/>
            <a:ext cx="4453200" cy="226800"/>
            <a:chOff x="727113" y="2314793"/>
            <a:chExt cx="4453200" cy="287739"/>
          </a:xfrm>
        </p:grpSpPr>
        <p:sp>
          <p:nvSpPr>
            <p:cNvPr id="13" name="Rectangle 32">
              <a:extLst>
                <a:ext uri="{FF2B5EF4-FFF2-40B4-BE49-F238E27FC236}">
                  <a16:creationId xmlns:a16="http://schemas.microsoft.com/office/drawing/2014/main" id="{9ED93D70-6E30-0B43-F32C-DA35BD9E22AF}"/>
                </a:ext>
              </a:extLst>
            </p:cNvPr>
            <p:cNvSpPr/>
            <p:nvPr/>
          </p:nvSpPr>
          <p:spPr>
            <a:xfrm>
              <a:off x="727113" y="2314793"/>
              <a:ext cx="4453200" cy="225323"/>
            </a:xfrm>
            <a:prstGeom prst="rect">
              <a:avLst/>
            </a:prstGeom>
            <a:noFill/>
            <a:ln w="28575">
              <a:noFill/>
            </a:ln>
          </p:spPr>
          <p:txBody>
            <a:bodyPr vertOverflow="overflow" horzOverflow="overflow" wrap="square" tIns="36000" bIns="36000" rtlCol="0" anchor="t">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域内市町村におけるデジタル化に関わる取組状況</a:t>
              </a:r>
              <a:endParaRPr kumimoji="1" lang="ja-JP" altLang="en-US" sz="1300" b="1" i="0" u="none" strike="sngStrike" kern="1200" cap="none" spc="0" normalizeH="0" baseline="0" noProof="0">
                <a:ln>
                  <a:noFill/>
                </a:ln>
                <a:solidFill>
                  <a:srgbClr val="00B0F0"/>
                </a:solidFill>
                <a:effectLst/>
                <a:uLnTx/>
                <a:uFillTx/>
                <a:latin typeface="Meiryo UI" panose="020B0604030504040204" pitchFamily="50" charset="-128"/>
                <a:ea typeface="Meiryo UI" panose="020B0604030504040204" pitchFamily="50" charset="-128"/>
                <a:cs typeface="メイリオ"/>
              </a:endParaRPr>
            </a:p>
          </p:txBody>
        </p:sp>
        <p:cxnSp>
          <p:nvCxnSpPr>
            <p:cNvPr id="14" name="Straight Connector 3">
              <a:extLst>
                <a:ext uri="{FF2B5EF4-FFF2-40B4-BE49-F238E27FC236}">
                  <a16:creationId xmlns:a16="http://schemas.microsoft.com/office/drawing/2014/main" id="{F949B880-06DA-F780-EE4B-3DBE7F7120F6}"/>
                </a:ext>
              </a:extLst>
            </p:cNvPr>
            <p:cNvCxnSpPr>
              <a:cxnSpLocks/>
            </p:cNvCxnSpPr>
            <p:nvPr/>
          </p:nvCxnSpPr>
          <p:spPr>
            <a:xfrm>
              <a:off x="727113" y="2602532"/>
              <a:ext cx="4453200" cy="0"/>
            </a:xfrm>
            <a:prstGeom prst="line">
              <a:avLst/>
            </a:prstGeom>
            <a:solidFill>
              <a:srgbClr val="0066CC"/>
            </a:solidFill>
            <a:ln w="9525" cap="flat" cmpd="sng" algn="ctr">
              <a:solidFill>
                <a:schemeClr val="tx1"/>
              </a:solidFill>
              <a:prstDash val="solid"/>
              <a:round/>
              <a:headEnd type="none" w="med" len="med"/>
              <a:tailEnd type="none" w="med" len="med"/>
            </a:ln>
            <a:effectLst/>
          </p:spPr>
        </p:cxnSp>
      </p:grpSp>
      <p:grpSp>
        <p:nvGrpSpPr>
          <p:cNvPr id="15" name="グループ化 14">
            <a:extLst>
              <a:ext uri="{FF2B5EF4-FFF2-40B4-BE49-F238E27FC236}">
                <a16:creationId xmlns:a16="http://schemas.microsoft.com/office/drawing/2014/main" id="{DB10E9E9-9298-FADA-51A3-2A586F3B006D}"/>
              </a:ext>
            </a:extLst>
          </p:cNvPr>
          <p:cNvGrpSpPr/>
          <p:nvPr/>
        </p:nvGrpSpPr>
        <p:grpSpPr>
          <a:xfrm>
            <a:off x="5044505" y="2162680"/>
            <a:ext cx="4453200" cy="226800"/>
            <a:chOff x="727113" y="2314793"/>
            <a:chExt cx="4453200" cy="287739"/>
          </a:xfrm>
        </p:grpSpPr>
        <p:sp>
          <p:nvSpPr>
            <p:cNvPr id="16" name="Rectangle 32">
              <a:extLst>
                <a:ext uri="{FF2B5EF4-FFF2-40B4-BE49-F238E27FC236}">
                  <a16:creationId xmlns:a16="http://schemas.microsoft.com/office/drawing/2014/main" id="{49D8F1FD-F0D1-6D57-B42D-04106C3DB048}"/>
                </a:ext>
              </a:extLst>
            </p:cNvPr>
            <p:cNvSpPr/>
            <p:nvPr/>
          </p:nvSpPr>
          <p:spPr>
            <a:xfrm>
              <a:off x="727113" y="2314793"/>
              <a:ext cx="4453200" cy="225323"/>
            </a:xfrm>
            <a:prstGeom prst="rect">
              <a:avLst/>
            </a:prstGeom>
            <a:noFill/>
            <a:ln w="28575">
              <a:noFill/>
            </a:ln>
          </p:spPr>
          <p:txBody>
            <a:bodyPr vertOverflow="overflow" horzOverflow="overflow" wrap="square" tIns="36000" bIns="36000" rtlCol="0" anchor="t">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都道府県における管内市町村へのデジタル化に関わる支援状況</a:t>
              </a:r>
              <a:endParaRPr kumimoji="1" lang="ja-JP" altLang="en-US" sz="1300" b="1" i="0" u="none" strike="sngStrike" kern="1200" cap="none" spc="0" normalizeH="0" baseline="0" noProof="0">
                <a:ln>
                  <a:noFill/>
                </a:ln>
                <a:solidFill>
                  <a:srgbClr val="00B0F0"/>
                </a:solidFill>
                <a:effectLst/>
                <a:uLnTx/>
                <a:uFillTx/>
                <a:latin typeface="Meiryo UI" panose="020B0604030504040204" pitchFamily="50" charset="-128"/>
                <a:ea typeface="Meiryo UI" panose="020B0604030504040204" pitchFamily="50" charset="-128"/>
                <a:cs typeface="メイリオ"/>
              </a:endParaRPr>
            </a:p>
          </p:txBody>
        </p:sp>
        <p:cxnSp>
          <p:nvCxnSpPr>
            <p:cNvPr id="17" name="Straight Connector 3">
              <a:extLst>
                <a:ext uri="{FF2B5EF4-FFF2-40B4-BE49-F238E27FC236}">
                  <a16:creationId xmlns:a16="http://schemas.microsoft.com/office/drawing/2014/main" id="{1BC00745-4CCC-3B65-C352-16E8C5C4F823}"/>
                </a:ext>
              </a:extLst>
            </p:cNvPr>
            <p:cNvCxnSpPr>
              <a:cxnSpLocks/>
            </p:cNvCxnSpPr>
            <p:nvPr/>
          </p:nvCxnSpPr>
          <p:spPr>
            <a:xfrm>
              <a:off x="727113" y="2602532"/>
              <a:ext cx="4453200" cy="0"/>
            </a:xfrm>
            <a:prstGeom prst="line">
              <a:avLst/>
            </a:prstGeom>
            <a:solidFill>
              <a:srgbClr val="0066CC"/>
            </a:solidFill>
            <a:ln w="9525" cap="flat" cmpd="sng" algn="ctr">
              <a:solidFill>
                <a:schemeClr val="tx1"/>
              </a:solidFill>
              <a:prstDash val="solid"/>
              <a:round/>
              <a:headEnd type="none" w="med" len="med"/>
              <a:tailEnd type="none" w="med" len="med"/>
            </a:ln>
            <a:effectLst/>
          </p:spPr>
        </p:cxnSp>
      </p:grpSp>
      <p:sp>
        <p:nvSpPr>
          <p:cNvPr id="4" name="正方形/長方形 3">
            <a:extLst>
              <a:ext uri="{FF2B5EF4-FFF2-40B4-BE49-F238E27FC236}">
                <a16:creationId xmlns:a16="http://schemas.microsoft.com/office/drawing/2014/main" id="{ABF8D65E-1335-59A0-01CB-F567AE10F1B8}"/>
              </a:ext>
            </a:extLst>
          </p:cNvPr>
          <p:cNvSpPr/>
          <p:nvPr/>
        </p:nvSpPr>
        <p:spPr>
          <a:xfrm>
            <a:off x="411171" y="4017066"/>
            <a:ext cx="4287600" cy="294545"/>
          </a:xfrm>
          <a:prstGeom prst="rect">
            <a:avLst/>
          </a:prstGeom>
          <a:solidFill>
            <a:srgbClr val="D9D9D9"/>
          </a:solidFill>
          <a:ln w="25400" cap="flat" cmpd="sng" algn="ctr">
            <a:noFill/>
            <a:prstDash val="solid"/>
          </a:ln>
          <a:effectLst/>
        </p:spPr>
        <p:txBody>
          <a:bodyPr rtlCol="0" anchor="t"/>
          <a:lstStyle/>
          <a:p>
            <a:pPr algn="ctr" defTabSz="493547" fontAlgn="auto">
              <a:spcBef>
                <a:spcPts val="0"/>
              </a:spcBef>
              <a:spcAft>
                <a:spcPts val="0"/>
              </a:spcAft>
            </a:pPr>
            <a:r>
              <a:rPr kumimoji="0" lang="ja-JP" altLang="en-US" sz="1511" b="1" kern="0">
                <a:latin typeface="Meiryo UI" panose="020B0604030504040204" pitchFamily="50" charset="-128"/>
                <a:ea typeface="Meiryo UI" panose="020B0604030504040204" pitchFamily="50" charset="-128"/>
              </a:rPr>
              <a:t>地域が目指すビジョン・重要な生活文化等</a:t>
            </a:r>
          </a:p>
        </p:txBody>
      </p:sp>
      <p:sp>
        <p:nvSpPr>
          <p:cNvPr id="5" name="テキスト ボックス 4">
            <a:extLst>
              <a:ext uri="{FF2B5EF4-FFF2-40B4-BE49-F238E27FC236}">
                <a16:creationId xmlns:a16="http://schemas.microsoft.com/office/drawing/2014/main" id="{0E30D1DE-2A37-2DC3-B202-20D91679BCAE}"/>
              </a:ext>
            </a:extLst>
          </p:cNvPr>
          <p:cNvSpPr txBox="1"/>
          <p:nvPr/>
        </p:nvSpPr>
        <p:spPr>
          <a:xfrm>
            <a:off x="415926" y="4378351"/>
            <a:ext cx="9074150" cy="589062"/>
          </a:xfrm>
          <a:prstGeom prst="rect">
            <a:avLst/>
          </a:prstGeom>
          <a:noFill/>
          <a:ln>
            <a:solidFill>
              <a:schemeClr val="bg1">
                <a:lumMod val="50000"/>
              </a:schemeClr>
            </a:solidFill>
          </a:ln>
        </p:spPr>
        <p:txBody>
          <a:bodyPr wrap="square" lIns="38862" tIns="38862" rIns="38862" bIns="38862" rtlCol="0" anchor="ctr">
            <a:noAutofit/>
          </a:bodyPr>
          <a:lstStyle/>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95"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地域住民の暮らしの観点から、貴団体がどのような地域のビジョンを目指しているか、端的に示してください。</a:t>
            </a:r>
            <a:r>
              <a:rPr kumimoji="1" lang="ja-JP" altLang="en-US" sz="1295">
                <a:latin typeface="Meiryo UI" panose="020B0604030504040204" pitchFamily="50" charset="-128"/>
                <a:ea typeface="Meiryo UI" panose="020B0604030504040204" pitchFamily="50" charset="-128"/>
                <a:cs typeface="+mn-cs"/>
              </a:rPr>
              <a:t>特に</a:t>
            </a:r>
            <a:r>
              <a:rPr kumimoji="1" lang="ja-JP" altLang="en-US" sz="1295"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、ビジョンの詳細として、上記の課題を解決した後にめざす姿の具体的な説明やビジョン設定の背景、理想とする地域住民の暮らし等を記載してください。</a:t>
            </a:r>
          </a:p>
        </p:txBody>
      </p:sp>
      <p:sp>
        <p:nvSpPr>
          <p:cNvPr id="6" name="テキスト ボックス 5">
            <a:extLst>
              <a:ext uri="{FF2B5EF4-FFF2-40B4-BE49-F238E27FC236}">
                <a16:creationId xmlns:a16="http://schemas.microsoft.com/office/drawing/2014/main" id="{56290322-0E34-0A33-5581-3599CF130304}"/>
              </a:ext>
            </a:extLst>
          </p:cNvPr>
          <p:cNvSpPr txBox="1"/>
          <p:nvPr/>
        </p:nvSpPr>
        <p:spPr>
          <a:xfrm>
            <a:off x="415924" y="5047691"/>
            <a:ext cx="9074151" cy="1515034"/>
          </a:xfrm>
          <a:prstGeom prst="rect">
            <a:avLst/>
          </a:prstGeom>
          <a:noFill/>
          <a:ln>
            <a:solidFill>
              <a:schemeClr val="bg1">
                <a:lumMod val="50000"/>
              </a:schemeClr>
            </a:solidFill>
          </a:ln>
        </p:spPr>
        <p:txBody>
          <a:bodyPr wrap="square" lIns="38862" tIns="38862" rIns="38862" bIns="38862" rtlCol="0" anchor="t">
            <a:noAutofit/>
          </a:bodyPr>
          <a:lstStyle/>
          <a:p>
            <a:pPr marL="0" marR="0" lvl="0" indent="0" algn="l" defTabSz="493547" rtl="0" eaLnBrk="1" fontAlgn="auto" latinLnBrk="0" hangingPunct="1">
              <a:lnSpc>
                <a:spcPct val="100000"/>
              </a:lnSpc>
              <a:spcBef>
                <a:spcPts val="1200"/>
              </a:spcBef>
              <a:spcAft>
                <a:spcPts val="0"/>
              </a:spcAft>
              <a:buClrTx/>
              <a:buSzTx/>
              <a:buFontTx/>
              <a:buNone/>
              <a:tabLst/>
              <a:defRPr/>
            </a:pPr>
            <a:r>
              <a:rPr kumimoji="1" lang="ja-JP" altLang="en-US" sz="16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（例）</a:t>
            </a:r>
            <a:r>
              <a:rPr kumimoji="1" lang="en-US" altLang="ja-JP" sz="16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6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という価値観を大切にした持続可能な地域づくり</a:t>
            </a:r>
            <a:r>
              <a:rPr kumimoji="1" lang="en-US" altLang="ja-JP" sz="16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285750" marR="0" lvl="0" indent="-285750" algn="l" defTabSz="49354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ja-JP" altLang="en-US" sz="1295">
                <a:solidFill>
                  <a:srgbClr val="FF0000"/>
                </a:solidFill>
                <a:latin typeface="Meiryo UI" panose="020B0604030504040204" pitchFamily="50" charset="-128"/>
                <a:ea typeface="Meiryo UI" panose="020B0604030504040204" pitchFamily="50" charset="-128"/>
              </a:rPr>
              <a:t>本地域は</a:t>
            </a:r>
            <a:r>
              <a:rPr lang="en-US" altLang="ja-JP" sz="1295">
                <a:solidFill>
                  <a:srgbClr val="FF0000"/>
                </a:solidFill>
                <a:latin typeface="Meiryo UI" panose="020B0604030504040204" pitchFamily="50" charset="-128"/>
                <a:ea typeface="Meiryo UI" panose="020B0604030504040204" pitchFamily="50" charset="-128"/>
              </a:rPr>
              <a:t>X</a:t>
            </a:r>
            <a:r>
              <a:rPr lang="ja-JP" altLang="en-US" sz="1295">
                <a:solidFill>
                  <a:srgbClr val="FF0000"/>
                </a:solidFill>
                <a:latin typeface="Meiryo UI" panose="020B0604030504040204" pitchFamily="50" charset="-128"/>
                <a:ea typeface="Meiryo UI" panose="020B0604030504040204" pitchFamily="50" charset="-128"/>
              </a:rPr>
              <a:t>の豊富な資源を活かし、</a:t>
            </a:r>
            <a:r>
              <a:rPr lang="en-US" altLang="ja-JP" sz="1295">
                <a:solidFill>
                  <a:srgbClr val="FF0000"/>
                </a:solidFill>
                <a:latin typeface="Meiryo UI" panose="020B0604030504040204" pitchFamily="50" charset="-128"/>
                <a:ea typeface="Meiryo UI" panose="020B0604030504040204" pitchFamily="50" charset="-128"/>
              </a:rPr>
              <a:t>XX</a:t>
            </a:r>
            <a:r>
              <a:rPr lang="ja-JP" altLang="en-US" sz="1295">
                <a:solidFill>
                  <a:srgbClr val="FF0000"/>
                </a:solidFill>
                <a:latin typeface="Meiryo UI" panose="020B0604030504040204" pitchFamily="50" charset="-128"/>
                <a:ea typeface="Meiryo UI" panose="020B0604030504040204" pitchFamily="50" charset="-128"/>
              </a:rPr>
              <a:t>を主な産業として助け合いの下生活をしてきた。地域住民が持つ</a:t>
            </a:r>
            <a:r>
              <a:rPr lang="en-US" altLang="ja-JP" sz="1295">
                <a:solidFill>
                  <a:srgbClr val="FF0000"/>
                </a:solidFill>
                <a:latin typeface="Meiryo UI" panose="020B0604030504040204" pitchFamily="50" charset="-128"/>
                <a:ea typeface="Meiryo UI" panose="020B0604030504040204" pitchFamily="50" charset="-128"/>
              </a:rPr>
              <a:t>XX</a:t>
            </a:r>
            <a:r>
              <a:rPr lang="ja-JP" altLang="en-US" sz="1295">
                <a:solidFill>
                  <a:srgbClr val="FF0000"/>
                </a:solidFill>
                <a:latin typeface="Meiryo UI" panose="020B0604030504040204" pitchFamily="50" charset="-128"/>
                <a:ea typeface="Meiryo UI" panose="020B0604030504040204" pitchFamily="50" charset="-128"/>
              </a:rPr>
              <a:t>という価値観を引き続き大切にし、</a:t>
            </a:r>
            <a:r>
              <a:rPr lang="en-US" altLang="ja-JP" sz="1295">
                <a:solidFill>
                  <a:srgbClr val="FF0000"/>
                </a:solidFill>
                <a:latin typeface="Meiryo UI" panose="020B0604030504040204" pitchFamily="50" charset="-128"/>
                <a:ea typeface="Meiryo UI" panose="020B0604030504040204" pitchFamily="50" charset="-128"/>
              </a:rPr>
              <a:t>XX</a:t>
            </a:r>
            <a:r>
              <a:rPr lang="ja-JP" altLang="en-US" sz="1295">
                <a:solidFill>
                  <a:srgbClr val="FF0000"/>
                </a:solidFill>
                <a:latin typeface="Meiryo UI" panose="020B0604030504040204" pitchFamily="50" charset="-128"/>
                <a:ea typeface="Meiryo UI" panose="020B0604030504040204" pitchFamily="50" charset="-128"/>
              </a:rPr>
              <a:t>という点で持続可能な地域づくりを実現したい。</a:t>
            </a:r>
            <a:endParaRPr lang="en-US" altLang="ja-JP" sz="1295">
              <a:solidFill>
                <a:srgbClr val="FF0000"/>
              </a:solidFill>
              <a:latin typeface="Meiryo UI" panose="020B0604030504040204" pitchFamily="50" charset="-128"/>
              <a:ea typeface="Meiryo UI" panose="020B0604030504040204" pitchFamily="50" charset="-128"/>
            </a:endParaRPr>
          </a:p>
          <a:p>
            <a:pPr marL="285750" marR="0" lvl="0" indent="-285750" algn="l" defTabSz="493547"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を可能にすることで特に</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世代に支障が生じている</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が</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となるよう目指す。</a:t>
            </a:r>
            <a:endParaRPr kumimoji="1" lang="en-US" altLang="ja-JP" sz="1295"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7" name="スライド番号プレースホルダー 2">
            <a:extLst>
              <a:ext uri="{FF2B5EF4-FFF2-40B4-BE49-F238E27FC236}">
                <a16:creationId xmlns:a16="http://schemas.microsoft.com/office/drawing/2014/main" id="{A4764C7E-A01B-F6FB-0DEB-93A0A9512741}"/>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1100">
                <a:solidFill>
                  <a:prstClr val="black"/>
                </a:solidFill>
                <a:latin typeface="Meiryo UI" panose="020B0604030504040204" pitchFamily="50" charset="-128"/>
                <a:ea typeface="Meiryo UI" panose="020B0604030504040204" pitchFamily="50" charset="-128"/>
              </a:rPr>
              <a:t>3</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endParaRPr>
          </a:p>
        </p:txBody>
      </p:sp>
    </p:spTree>
    <p:extLst>
      <p:ext uri="{BB962C8B-B14F-4D97-AF65-F5344CB8AC3E}">
        <p14:creationId xmlns:p14="http://schemas.microsoft.com/office/powerpoint/2010/main" val="3376556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solidFill>
                  <a:schemeClr val="bg1"/>
                </a:solidFill>
                <a:latin typeface="Meiryo UI" panose="020B0604030504040204" pitchFamily="50" charset="-128"/>
                <a:ea typeface="Meiryo UI" panose="020B0604030504040204" pitchFamily="50" charset="-128"/>
              </a:rPr>
              <a:t>3.</a:t>
            </a:r>
            <a:r>
              <a:rPr lang="ja-JP" altLang="en-US" sz="1800" b="1">
                <a:solidFill>
                  <a:schemeClr val="bg1"/>
                </a:solidFill>
                <a:latin typeface="Meiryo UI" panose="020B0604030504040204" pitchFamily="50" charset="-128"/>
                <a:ea typeface="Meiryo UI" panose="020B0604030504040204" pitchFamily="50" charset="-128"/>
              </a:rPr>
              <a:t>特に対応が必要と考える地域課題</a:t>
            </a:r>
          </a:p>
        </p:txBody>
      </p:sp>
      <p:sp>
        <p:nvSpPr>
          <p:cNvPr id="2" name="正方形/長方形 1">
            <a:extLst>
              <a:ext uri="{FF2B5EF4-FFF2-40B4-BE49-F238E27FC236}">
                <a16:creationId xmlns:a16="http://schemas.microsoft.com/office/drawing/2014/main" id="{1B103ADD-F4C5-E9B1-4063-3E21836E9C52}"/>
              </a:ext>
            </a:extLst>
          </p:cNvPr>
          <p:cNvSpPr/>
          <p:nvPr/>
        </p:nvSpPr>
        <p:spPr>
          <a:xfrm>
            <a:off x="411171" y="800100"/>
            <a:ext cx="4287600" cy="294545"/>
          </a:xfrm>
          <a:prstGeom prst="rect">
            <a:avLst/>
          </a:prstGeom>
          <a:solidFill>
            <a:srgbClr val="D9D9D9"/>
          </a:solidFill>
          <a:ln w="25400" cap="flat" cmpd="sng" algn="ctr">
            <a:noFill/>
            <a:prstDash val="solid"/>
          </a:ln>
          <a:effectLst/>
        </p:spPr>
        <p:txBody>
          <a:bodyPr rtlCol="0" anchor="t"/>
          <a:lstStyle/>
          <a:p>
            <a:pPr algn="ctr" defTabSz="493547" fontAlgn="auto">
              <a:spcBef>
                <a:spcPts val="0"/>
              </a:spcBef>
              <a:spcAft>
                <a:spcPts val="0"/>
              </a:spcAft>
            </a:pPr>
            <a:r>
              <a:rPr kumimoji="0" lang="ja-JP" altLang="en-US" sz="1511" b="1" kern="0">
                <a:latin typeface="Meiryo UI" panose="020B0604030504040204" pitchFamily="50" charset="-128"/>
                <a:ea typeface="Meiryo UI" panose="020B0604030504040204" pitchFamily="50" charset="-128"/>
              </a:rPr>
              <a:t>貴団体が解決したい地域の課題等</a:t>
            </a:r>
          </a:p>
        </p:txBody>
      </p:sp>
      <p:sp>
        <p:nvSpPr>
          <p:cNvPr id="3" name="テキスト ボックス 2">
            <a:extLst>
              <a:ext uri="{FF2B5EF4-FFF2-40B4-BE49-F238E27FC236}">
                <a16:creationId xmlns:a16="http://schemas.microsoft.com/office/drawing/2014/main" id="{55BEE446-6662-A584-1E80-2A444C9A7D4D}"/>
              </a:ext>
            </a:extLst>
          </p:cNvPr>
          <p:cNvSpPr txBox="1"/>
          <p:nvPr/>
        </p:nvSpPr>
        <p:spPr>
          <a:xfrm>
            <a:off x="415926" y="1161384"/>
            <a:ext cx="9074150" cy="1108777"/>
          </a:xfrm>
          <a:prstGeom prst="rect">
            <a:avLst/>
          </a:prstGeom>
          <a:noFill/>
          <a:ln>
            <a:solidFill>
              <a:schemeClr val="bg1">
                <a:lumMod val="50000"/>
              </a:schemeClr>
            </a:solidFill>
          </a:ln>
        </p:spPr>
        <p:txBody>
          <a:bodyPr wrap="square" lIns="38862" tIns="38862" rIns="38862" bIns="38862" rtlCol="0" anchor="ctr">
            <a:noAutofit/>
          </a:bodyPr>
          <a:lstStyle/>
          <a:p>
            <a:pPr marL="0" marR="0" lvl="0" indent="0" defTabSz="493547" eaLnBrk="1" fontAlgn="auto" latinLnBrk="0" hangingPunct="1">
              <a:lnSpc>
                <a:spcPct val="100000"/>
              </a:lnSpc>
              <a:spcBef>
                <a:spcPts val="0"/>
              </a:spcBef>
              <a:spcAft>
                <a:spcPts val="0"/>
              </a:spcAft>
              <a:buClrTx/>
              <a:buSzTx/>
              <a:buFontTx/>
              <a:buNone/>
              <a:tabLst/>
              <a:defRPr/>
            </a:pPr>
            <a:r>
              <a:rPr kumimoji="0" lang="ja-JP" altLang="en-US" sz="1295"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貴団体が描くビジョンを実現するために、特に優先度が高いと考えている域内における市町村の地域課題について左欄に記載してください。右欄には、当該課題が生じている背景・経緯、課題によって生じている</a:t>
            </a:r>
            <a:r>
              <a:rPr kumimoji="0" lang="en-US" altLang="ja-JP" sz="1295"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0" lang="ja-JP" altLang="en-US" sz="1295"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今後生じうる問題・悩みについても記載してください。</a:t>
            </a:r>
            <a:endParaRPr kumimoji="0" lang="en-US" altLang="ja-JP" sz="1295"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defTabSz="493547" eaLnBrk="1" fontAlgn="auto" latinLnBrk="0" hangingPunct="1">
              <a:lnSpc>
                <a:spcPct val="100000"/>
              </a:lnSpc>
              <a:spcBef>
                <a:spcPts val="600"/>
              </a:spcBef>
              <a:spcAft>
                <a:spcPts val="0"/>
              </a:spcAft>
              <a:buClrTx/>
              <a:buSzTx/>
              <a:buFontTx/>
              <a:buNone/>
              <a:tabLst/>
              <a:defRPr/>
            </a:pPr>
            <a:r>
              <a:rPr kumimoji="0" lang="en-US" altLang="ja-JP"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0" lang="ja-JP" altLang="en-US"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課題の分野</a:t>
            </a:r>
            <a:r>
              <a:rPr kumimoji="0" lang="en-US" altLang="ja-JP"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0" lang="ja-JP" altLang="en-US"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最大</a:t>
            </a:r>
            <a:r>
              <a:rPr kumimoji="0" lang="en-US" altLang="ja-JP"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3</a:t>
            </a:r>
            <a:r>
              <a:rPr kumimoji="0" lang="ja-JP" altLang="en-US"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つまでを選択。選択した番号を下記表「</a:t>
            </a:r>
            <a:r>
              <a:rPr lang="ja-JP" altLang="en-US" sz="1295" b="1" kern="0">
                <a:solidFill>
                  <a:sysClr val="windowText" lastClr="000000"/>
                </a:solidFill>
                <a:latin typeface="Meiryo UI" panose="020B0604030504040204" pitchFamily="50" charset="-128"/>
                <a:ea typeface="Meiryo UI" panose="020B0604030504040204" pitchFamily="50" charset="-128"/>
              </a:rPr>
              <a:t>課題の分野</a:t>
            </a:r>
            <a:r>
              <a:rPr kumimoji="0" lang="ja-JP" altLang="en-US"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」欄に記載してください。</a:t>
            </a:r>
            <a:r>
              <a:rPr kumimoji="0" lang="en-US" altLang="ja-JP"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a:t>
            </a:r>
            <a:br>
              <a:rPr kumimoji="0" lang="en-US" altLang="ja-JP"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br>
            <a:r>
              <a:rPr kumimoji="0" lang="ja-JP" altLang="en-US"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①行政・住民サービス、②教育、③文化・スポーツ、④医療・福祉、➄子育て、⑥交通・インフラ、⑦農林水産、⑧防災・防犯、</a:t>
            </a:r>
          </a:p>
          <a:p>
            <a:pPr marL="0" marR="0" lvl="0" indent="0" defTabSz="493547" eaLnBrk="1" fontAlgn="auto" latinLnBrk="0" hangingPunct="1">
              <a:lnSpc>
                <a:spcPct val="100000"/>
              </a:lnSpc>
              <a:spcBef>
                <a:spcPts val="0"/>
              </a:spcBef>
              <a:spcAft>
                <a:spcPts val="0"/>
              </a:spcAft>
              <a:buClrTx/>
              <a:buSzTx/>
              <a:buFontTx/>
              <a:buNone/>
              <a:tabLst/>
              <a:defRPr/>
            </a:pPr>
            <a:r>
              <a:rPr kumimoji="0" lang="ja-JP" altLang="en-US"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⑨産業振興、⑩その他（「その他」を選択された際は、「課題」の欄に分野名も追記してください。 ）</a:t>
            </a:r>
            <a:endParaRPr kumimoji="0" lang="en-US" altLang="ja-JP" sz="1295"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10" name="Rectangle 5">
            <a:extLst>
              <a:ext uri="{FF2B5EF4-FFF2-40B4-BE49-F238E27FC236}">
                <a16:creationId xmlns:a16="http://schemas.microsoft.com/office/drawing/2014/main" id="{45F83939-7474-0682-A409-18C561A16097}"/>
              </a:ext>
            </a:extLst>
          </p:cNvPr>
          <p:cNvSpPr/>
          <p:nvPr/>
        </p:nvSpPr>
        <p:spPr>
          <a:xfrm>
            <a:off x="6024880" y="110175"/>
            <a:ext cx="2987434"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727"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727"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p>
        </p:txBody>
      </p:sp>
      <p:sp>
        <p:nvSpPr>
          <p:cNvPr id="13" name="テキスト ボックス 12">
            <a:extLst>
              <a:ext uri="{FF2B5EF4-FFF2-40B4-BE49-F238E27FC236}">
                <a16:creationId xmlns:a16="http://schemas.microsoft.com/office/drawing/2014/main" id="{64829212-2B21-1A45-C1D2-2769DCB55316}"/>
              </a:ext>
            </a:extLst>
          </p:cNvPr>
          <p:cNvSpPr txBox="1"/>
          <p:nvPr/>
        </p:nvSpPr>
        <p:spPr>
          <a:xfrm>
            <a:off x="1327131" y="2469475"/>
            <a:ext cx="3571355" cy="223162"/>
          </a:xfrm>
          <a:prstGeom prst="rect">
            <a:avLst/>
          </a:prstGeom>
          <a:solidFill>
            <a:srgbClr val="0070C0">
              <a:alpha val="40000"/>
            </a:srgbClr>
          </a:solidFill>
          <a:ln>
            <a:solidFill>
              <a:srgbClr val="FFFFFF">
                <a:lumMod val="50000"/>
              </a:srgbClr>
            </a:solidFill>
          </a:ln>
        </p:spPr>
        <p:txBody>
          <a:bodyPr wrap="square" lIns="38862" tIns="38862" rIns="38862" bIns="38862" rtlCol="0" anchor="t">
            <a:noAutofit/>
          </a:bodyPr>
          <a:lstStyle/>
          <a:p>
            <a:pPr marL="0" marR="0" lvl="0" indent="0" algn="ctr" defTabSz="493547"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課題の内容</a:t>
            </a:r>
          </a:p>
        </p:txBody>
      </p:sp>
      <p:sp>
        <p:nvSpPr>
          <p:cNvPr id="14" name="テキスト ボックス 13">
            <a:extLst>
              <a:ext uri="{FF2B5EF4-FFF2-40B4-BE49-F238E27FC236}">
                <a16:creationId xmlns:a16="http://schemas.microsoft.com/office/drawing/2014/main" id="{6F944320-5995-CECE-BDE6-65C2FECD3DCD}"/>
              </a:ext>
            </a:extLst>
          </p:cNvPr>
          <p:cNvSpPr txBox="1"/>
          <p:nvPr/>
        </p:nvSpPr>
        <p:spPr>
          <a:xfrm>
            <a:off x="4953000" y="2469475"/>
            <a:ext cx="4537076" cy="223162"/>
          </a:xfrm>
          <a:prstGeom prst="rect">
            <a:avLst/>
          </a:prstGeom>
          <a:solidFill>
            <a:srgbClr val="0070C0">
              <a:alpha val="40000"/>
            </a:srgbClr>
          </a:solidFill>
          <a:ln>
            <a:solidFill>
              <a:srgbClr val="FFFFFF">
                <a:lumMod val="50000"/>
              </a:srgbClr>
            </a:solidFill>
          </a:ln>
        </p:spPr>
        <p:txBody>
          <a:bodyPr wrap="square" lIns="38862" tIns="38862" rIns="38862" bIns="38862" rtlCol="0" anchor="t">
            <a:noAutofit/>
          </a:bodyPr>
          <a:lstStyle/>
          <a:p>
            <a:pPr marL="0" marR="0" lvl="0" indent="0" algn="ctr" defTabSz="493547"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課題の背景・課題によって生じる問題 </a:t>
            </a:r>
          </a:p>
        </p:txBody>
      </p:sp>
      <p:sp>
        <p:nvSpPr>
          <p:cNvPr id="5" name="テキスト ボックス 4">
            <a:extLst>
              <a:ext uri="{FF2B5EF4-FFF2-40B4-BE49-F238E27FC236}">
                <a16:creationId xmlns:a16="http://schemas.microsoft.com/office/drawing/2014/main" id="{2E57EDF6-467B-8B89-8D31-7854504E55BF}"/>
              </a:ext>
            </a:extLst>
          </p:cNvPr>
          <p:cNvSpPr txBox="1"/>
          <p:nvPr/>
        </p:nvSpPr>
        <p:spPr>
          <a:xfrm>
            <a:off x="411172" y="2469475"/>
            <a:ext cx="861446" cy="223162"/>
          </a:xfrm>
          <a:prstGeom prst="rect">
            <a:avLst/>
          </a:prstGeom>
          <a:solidFill>
            <a:srgbClr val="0070C0">
              <a:alpha val="40000"/>
            </a:srgbClr>
          </a:solidFill>
          <a:ln>
            <a:solidFill>
              <a:srgbClr val="FFFFFF">
                <a:lumMod val="50000"/>
              </a:srgbClr>
            </a:solidFill>
          </a:ln>
        </p:spPr>
        <p:txBody>
          <a:bodyPr wrap="square" lIns="38862" tIns="38862" rIns="38862" bIns="38862" rtlCol="0" anchor="t">
            <a:noAutofit/>
          </a:bodyPr>
          <a:lstStyle/>
          <a:p>
            <a:pPr marL="0" marR="0" lvl="0" indent="0" algn="ctr" defTabSz="493547" eaLnBrk="1" fontAlgn="auto" latinLnBrk="0" hangingPunct="1">
              <a:lnSpc>
                <a:spcPct val="100000"/>
              </a:lnSpc>
              <a:spcBef>
                <a:spcPts val="0"/>
              </a:spcBef>
              <a:spcAft>
                <a:spcPts val="0"/>
              </a:spcAft>
              <a:buClrTx/>
              <a:buSzTx/>
              <a:buFontTx/>
              <a:buNone/>
              <a:tabLst/>
              <a:defRPr/>
            </a:pPr>
            <a:r>
              <a:rPr lang="ja-JP" altLang="en-US" sz="1200" kern="0">
                <a:solidFill>
                  <a:sysClr val="windowText" lastClr="000000"/>
                </a:solidFill>
                <a:latin typeface="Meiryo UI" panose="020B0604030504040204" pitchFamily="50" charset="-128"/>
                <a:ea typeface="Meiryo UI" panose="020B0604030504040204" pitchFamily="50" charset="-128"/>
              </a:rPr>
              <a:t>課題の分野</a:t>
            </a:r>
            <a:endParaRPr kumimoji="0" lang="ja-JP" altLang="en-US" sz="12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F9D61332-DAC6-7AE6-F845-D93437DFF377}"/>
              </a:ext>
            </a:extLst>
          </p:cNvPr>
          <p:cNvSpPr txBox="1"/>
          <p:nvPr/>
        </p:nvSpPr>
        <p:spPr>
          <a:xfrm>
            <a:off x="1327131" y="2731078"/>
            <a:ext cx="3571355"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r>
              <a:rPr kumimoji="0" lang="ja-JP" altLang="en-US" sz="1295"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（例）</a:t>
            </a:r>
            <a:r>
              <a:rPr kumimoji="0" lang="en-US" altLang="ja-JP" sz="1295"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a:t>
            </a:r>
            <a:r>
              <a:rPr kumimoji="0" lang="ja-JP" altLang="en-US" sz="1295"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の連携ができていない</a:t>
            </a:r>
            <a:r>
              <a:rPr kumimoji="0" lang="en-US" altLang="ja-JP" sz="1295"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a:t>
            </a:r>
          </a:p>
          <a:p>
            <a:pPr marL="342900" marR="0" lvl="0" indent="-342900" defTabSz="49354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と</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を所管する部局の連携不足。</a:t>
            </a: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a:p>
            <a:pPr marL="342900" marR="0" lvl="0" indent="-342900" defTabSz="493547"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95" kern="0">
                <a:solidFill>
                  <a:srgbClr val="FF0000"/>
                </a:solidFill>
                <a:latin typeface="Meiryo UI" panose="020B0604030504040204" pitchFamily="50" charset="-128"/>
                <a:ea typeface="Meiryo UI" panose="020B0604030504040204" pitchFamily="50" charset="-128"/>
              </a:rPr>
              <a:t>連携不足により</a:t>
            </a:r>
            <a:r>
              <a:rPr lang="en-US" altLang="ja-JP" sz="1295" kern="0">
                <a:solidFill>
                  <a:srgbClr val="FF0000"/>
                </a:solidFill>
                <a:latin typeface="Meiryo UI" panose="020B0604030504040204" pitchFamily="50" charset="-128"/>
                <a:ea typeface="Meiryo UI" panose="020B0604030504040204" pitchFamily="50" charset="-128"/>
              </a:rPr>
              <a:t>XX</a:t>
            </a:r>
            <a:r>
              <a:rPr lang="ja-JP" altLang="en-US" sz="1295" kern="0">
                <a:solidFill>
                  <a:srgbClr val="FF0000"/>
                </a:solidFill>
                <a:latin typeface="Meiryo UI" panose="020B0604030504040204" pitchFamily="50" charset="-128"/>
                <a:ea typeface="Meiryo UI" panose="020B0604030504040204" pitchFamily="50" charset="-128"/>
              </a:rPr>
              <a:t>が生じている。</a:t>
            </a: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64030057-61CD-5BF7-816B-9B2609994FA3}"/>
              </a:ext>
            </a:extLst>
          </p:cNvPr>
          <p:cNvSpPr txBox="1"/>
          <p:nvPr/>
        </p:nvSpPr>
        <p:spPr>
          <a:xfrm>
            <a:off x="4953000" y="2731078"/>
            <a:ext cx="4537076" cy="1030517"/>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defTabSz="49354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（例）現在、</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地域においては、</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であるが、</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が実現されていない。</a:t>
            </a: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a:p>
            <a:pPr marL="285750" marR="0" lvl="0" indent="-285750" defTabSz="49354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（例）</a:t>
            </a:r>
            <a:r>
              <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によって現在住民の利便性が低い状況にあり、高齢化が進むにつれより重大な問題となりうる。</a:t>
            </a: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5484417A-0489-F201-AD23-BDC3DC54610D}"/>
              </a:ext>
            </a:extLst>
          </p:cNvPr>
          <p:cNvSpPr txBox="1"/>
          <p:nvPr/>
        </p:nvSpPr>
        <p:spPr>
          <a:xfrm>
            <a:off x="411171" y="2731078"/>
            <a:ext cx="861447"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r>
              <a:rPr kumimoji="0" lang="ja-JP" altLang="en-US"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（例）</a:t>
            </a: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a:p>
            <a:pPr marL="0" marR="0" lvl="0" indent="0" algn="ctr" defTabSz="493547" eaLnBrk="1" fontAlgn="auto" latinLnBrk="0" hangingPunct="1">
              <a:lnSpc>
                <a:spcPct val="100000"/>
              </a:lnSpc>
              <a:spcBef>
                <a:spcPts val="0"/>
              </a:spcBef>
              <a:spcAft>
                <a:spcPts val="0"/>
              </a:spcAft>
              <a:buClrTx/>
              <a:buSzTx/>
              <a:buFontTx/>
              <a:buNone/>
              <a:tabLst/>
              <a:defRPr/>
            </a:pPr>
            <a:r>
              <a:rPr lang="ja-JP" altLang="en-US" sz="1295" kern="0">
                <a:solidFill>
                  <a:srgbClr val="FF0000"/>
                </a:solidFill>
                <a:latin typeface="Meiryo UI" panose="020B0604030504040204" pitchFamily="50" charset="-128"/>
                <a:ea typeface="Meiryo UI" panose="020B0604030504040204" pitchFamily="50" charset="-128"/>
              </a:rPr>
              <a:t>③</a:t>
            </a:r>
            <a:endParaRPr lang="en-US" altLang="ja-JP" sz="1295" kern="0">
              <a:solidFill>
                <a:srgbClr val="FF0000"/>
              </a:solidFill>
              <a:latin typeface="Meiryo UI" panose="020B0604030504040204" pitchFamily="50" charset="-128"/>
              <a:ea typeface="Meiryo UI" panose="020B0604030504040204" pitchFamily="50" charset="-128"/>
            </a:endParaRPr>
          </a:p>
          <a:p>
            <a:pPr algn="ctr" defTabSz="493547" fontAlgn="auto">
              <a:spcBef>
                <a:spcPts val="0"/>
              </a:spcBef>
              <a:spcAft>
                <a:spcPts val="0"/>
              </a:spcAft>
              <a:defRPr/>
            </a:pPr>
            <a:r>
              <a:rPr lang="en-US" altLang="ja-JP" sz="900" kern="0">
                <a:solidFill>
                  <a:srgbClr val="FF0000"/>
                </a:solidFill>
                <a:latin typeface="Meiryo UI" panose="020B0604030504040204" pitchFamily="50" charset="-128"/>
                <a:ea typeface="Meiryo UI" panose="020B0604030504040204" pitchFamily="50" charset="-128"/>
              </a:rPr>
              <a:t>※</a:t>
            </a:r>
            <a:r>
              <a:rPr lang="ja-JP" altLang="en-US" sz="900" kern="0">
                <a:solidFill>
                  <a:srgbClr val="FF0000"/>
                </a:solidFill>
                <a:latin typeface="Meiryo UI" panose="020B0604030504040204" pitchFamily="50" charset="-128"/>
                <a:ea typeface="Meiryo UI" panose="020B0604030504040204" pitchFamily="50" charset="-128"/>
              </a:rPr>
              <a:t>説明の番号に沿って記載</a:t>
            </a:r>
            <a:endParaRPr kumimoji="0" lang="en-US" altLang="ja-JP" sz="9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0" marR="0" lvl="0" indent="0" algn="ctr" defTabSz="493547" eaLnBrk="1" fontAlgn="auto" latinLnBrk="0" hangingPunct="1">
              <a:lnSpc>
                <a:spcPct val="100000"/>
              </a:lnSpc>
              <a:spcBef>
                <a:spcPts val="0"/>
              </a:spcBef>
              <a:spcAft>
                <a:spcPts val="0"/>
              </a:spcAft>
              <a:buClrTx/>
              <a:buSzTx/>
              <a:buFontTx/>
              <a:buNone/>
              <a:tabLst/>
              <a:defRPr/>
            </a:pP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90FC9237-08E8-ADF7-C1E0-D4E8026C583C}"/>
              </a:ext>
            </a:extLst>
          </p:cNvPr>
          <p:cNvSpPr txBox="1"/>
          <p:nvPr/>
        </p:nvSpPr>
        <p:spPr>
          <a:xfrm>
            <a:off x="1327131" y="3800036"/>
            <a:ext cx="3571355"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88FA21BB-CB09-B4FA-EE59-05E39AA90F74}"/>
              </a:ext>
            </a:extLst>
          </p:cNvPr>
          <p:cNvSpPr txBox="1"/>
          <p:nvPr/>
        </p:nvSpPr>
        <p:spPr>
          <a:xfrm>
            <a:off x="4953000" y="3800036"/>
            <a:ext cx="4537076" cy="1030517"/>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defTabSz="493547"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57343DDD-A47F-3039-2DFC-265C8E080C73}"/>
              </a:ext>
            </a:extLst>
          </p:cNvPr>
          <p:cNvSpPr txBox="1"/>
          <p:nvPr/>
        </p:nvSpPr>
        <p:spPr>
          <a:xfrm>
            <a:off x="411171" y="3800036"/>
            <a:ext cx="861447"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3665ADF9-16BF-1553-5B5E-92A722F117D7}"/>
              </a:ext>
            </a:extLst>
          </p:cNvPr>
          <p:cNvSpPr txBox="1"/>
          <p:nvPr/>
        </p:nvSpPr>
        <p:spPr>
          <a:xfrm>
            <a:off x="1327131" y="4868994"/>
            <a:ext cx="3571355"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15D27603-E232-D8D2-8C7A-FFC8D02F02B7}"/>
              </a:ext>
            </a:extLst>
          </p:cNvPr>
          <p:cNvSpPr txBox="1"/>
          <p:nvPr/>
        </p:nvSpPr>
        <p:spPr>
          <a:xfrm>
            <a:off x="4953000" y="4868994"/>
            <a:ext cx="4537076" cy="1030517"/>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defTabSz="493547"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F4611A58-A127-0437-CCD5-80AE64DCFECC}"/>
              </a:ext>
            </a:extLst>
          </p:cNvPr>
          <p:cNvSpPr txBox="1"/>
          <p:nvPr/>
        </p:nvSpPr>
        <p:spPr>
          <a:xfrm>
            <a:off x="411171" y="4868994"/>
            <a:ext cx="861447"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endParaRPr kumimoji="0" lang="en-US" altLang="ja-JP" sz="1295"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6" name="スライド番号プレースホルダー 2">
            <a:extLst>
              <a:ext uri="{FF2B5EF4-FFF2-40B4-BE49-F238E27FC236}">
                <a16:creationId xmlns:a16="http://schemas.microsoft.com/office/drawing/2014/main" id="{A0795F53-05B8-D420-FC7D-C7D60167EEED}"/>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4</a:t>
            </a:r>
          </a:p>
        </p:txBody>
      </p:sp>
    </p:spTree>
    <p:extLst>
      <p:ext uri="{BB962C8B-B14F-4D97-AF65-F5344CB8AC3E}">
        <p14:creationId xmlns:p14="http://schemas.microsoft.com/office/powerpoint/2010/main" val="86760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3" name="L 字 1232">
            <a:extLst>
              <a:ext uri="{FF2B5EF4-FFF2-40B4-BE49-F238E27FC236}">
                <a16:creationId xmlns:a16="http://schemas.microsoft.com/office/drawing/2014/main" id="{6CC766CC-4F7A-A4C5-1D9C-74587873C12E}"/>
              </a:ext>
            </a:extLst>
          </p:cNvPr>
          <p:cNvSpPr/>
          <p:nvPr/>
        </p:nvSpPr>
        <p:spPr>
          <a:xfrm rot="5400000">
            <a:off x="3050834" y="-1386836"/>
            <a:ext cx="3804515" cy="9072000"/>
          </a:xfrm>
          <a:prstGeom prst="corner">
            <a:avLst>
              <a:gd name="adj1" fmla="val 135736"/>
              <a:gd name="adj2" fmla="val 51674"/>
            </a:avLst>
          </a:prstGeom>
          <a:solidFill>
            <a:srgbClr val="FFC000">
              <a:alpha val="5098"/>
            </a:srgbClr>
          </a:solidFill>
          <a:ln w="9525" cap="flat" cmpd="sng" algn="ctr">
            <a:noFill/>
            <a:prstDash val="solid"/>
          </a:ln>
          <a:effectLst/>
        </p:spPr>
        <p:txBody>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747480"/>
              </a:buClr>
              <a:buSzTx/>
              <a:buFontTx/>
              <a:buNone/>
              <a:tabLst/>
              <a:defRPr/>
            </a:pPr>
            <a:endParaRPr kumimoji="0" lang="ja-JP" altLang="en-US" sz="1300" b="0" i="0" u="none" strike="noStrike" kern="0" cap="none" spc="0" normalizeH="0" baseline="0" noProof="0">
              <a:ln>
                <a:noFill/>
              </a:ln>
              <a:solidFill>
                <a:srgbClr val="2E2E38"/>
              </a:solidFill>
              <a:effectLst/>
              <a:uLnTx/>
              <a:uFillTx/>
              <a:latin typeface="EYInterstate"/>
              <a:ea typeface="Meiryo UI"/>
              <a:cs typeface="Arial" charset="0"/>
            </a:endParaRPr>
          </a:p>
        </p:txBody>
      </p:sp>
      <p:sp>
        <p:nvSpPr>
          <p:cNvPr id="122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ja-JP" sz="1800" b="1">
                <a:solidFill>
                  <a:schemeClr val="bg1"/>
                </a:solidFill>
                <a:latin typeface="Meiryo UI" panose="020B0604030504040204" pitchFamily="50" charset="-128"/>
                <a:ea typeface="Meiryo UI" panose="020B0604030504040204" pitchFamily="50" charset="-128"/>
              </a:rPr>
              <a:t>4.</a:t>
            </a:r>
            <a:r>
              <a:rPr kumimoji="1" lang="en-US" altLang="ja-JP"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 </a:t>
            </a:r>
            <a:r>
              <a:rPr kumimoji="1" lang="ja-JP" altLang="en-US"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実施体制</a:t>
            </a:r>
          </a:p>
        </p:txBody>
      </p:sp>
      <p:sp>
        <p:nvSpPr>
          <p:cNvPr id="10" name="Rectangle 5">
            <a:extLst>
              <a:ext uri="{FF2B5EF4-FFF2-40B4-BE49-F238E27FC236}">
                <a16:creationId xmlns:a16="http://schemas.microsoft.com/office/drawing/2014/main" id="{45F83939-7474-0682-A409-18C561A16097}"/>
              </a:ext>
            </a:extLst>
          </p:cNvPr>
          <p:cNvSpPr/>
          <p:nvPr/>
        </p:nvSpPr>
        <p:spPr>
          <a:xfrm>
            <a:off x="6024880" y="110175"/>
            <a:ext cx="2987434"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727"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727"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p>
        </p:txBody>
      </p:sp>
      <p:sp>
        <p:nvSpPr>
          <p:cNvPr id="1232" name="テキスト ボックス 1231">
            <a:extLst>
              <a:ext uri="{FF2B5EF4-FFF2-40B4-BE49-F238E27FC236}">
                <a16:creationId xmlns:a16="http://schemas.microsoft.com/office/drawing/2014/main" id="{DF44F95B-34C2-BFA9-30BF-C9669833AD02}"/>
              </a:ext>
            </a:extLst>
          </p:cNvPr>
          <p:cNvSpPr txBox="1"/>
          <p:nvPr/>
        </p:nvSpPr>
        <p:spPr>
          <a:xfrm>
            <a:off x="418152" y="1163422"/>
            <a:ext cx="9070757" cy="3888000"/>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95" b="0" i="0" u="none" strike="noStrike" kern="0" cap="none" spc="0" normalizeH="0" baseline="0" noProof="0">
              <a:ln>
                <a:noFill/>
              </a:ln>
              <a:solidFill>
                <a:srgbClr val="FF4136"/>
              </a:solidFill>
              <a:effectLst/>
              <a:uLnTx/>
              <a:uFillTx/>
              <a:latin typeface="Meiryo UI" panose="020B0604030504040204" pitchFamily="50" charset="-128"/>
              <a:ea typeface="Meiryo UI" panose="020B0604030504040204" pitchFamily="50" charset="-128"/>
              <a:cs typeface="Arial" charset="0"/>
            </a:endParaRPr>
          </a:p>
        </p:txBody>
      </p:sp>
      <p:sp>
        <p:nvSpPr>
          <p:cNvPr id="1235" name="Rectangle 32">
            <a:extLst>
              <a:ext uri="{FF2B5EF4-FFF2-40B4-BE49-F238E27FC236}">
                <a16:creationId xmlns:a16="http://schemas.microsoft.com/office/drawing/2014/main" id="{7A553CA9-0B46-69A2-6DF0-2F8076AEBD43}"/>
              </a:ext>
            </a:extLst>
          </p:cNvPr>
          <p:cNvSpPr/>
          <p:nvPr/>
        </p:nvSpPr>
        <p:spPr>
          <a:xfrm>
            <a:off x="434282" y="718922"/>
            <a:ext cx="9038715" cy="167494"/>
          </a:xfrm>
          <a:prstGeom prst="rect">
            <a:avLst/>
          </a:prstGeom>
          <a:noFill/>
          <a:ln w="28575">
            <a:noFill/>
          </a:ln>
        </p:spPr>
        <p:txBody>
          <a:bodyPr vertOverflow="overflow" horzOverflow="overflow" wrap="square" tIns="38862" bIns="38862"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メイリオ"/>
              </a:rPr>
              <a:t>実施体制</a:t>
            </a:r>
          </a:p>
        </p:txBody>
      </p:sp>
      <p:cxnSp>
        <p:nvCxnSpPr>
          <p:cNvPr id="1236" name="Straight Connector 3">
            <a:extLst>
              <a:ext uri="{FF2B5EF4-FFF2-40B4-BE49-F238E27FC236}">
                <a16:creationId xmlns:a16="http://schemas.microsoft.com/office/drawing/2014/main" id="{62717827-0565-CDD7-7157-34C9110014D3}"/>
              </a:ext>
            </a:extLst>
          </p:cNvPr>
          <p:cNvCxnSpPr>
            <a:cxnSpLocks/>
          </p:cNvCxnSpPr>
          <p:nvPr/>
        </p:nvCxnSpPr>
        <p:spPr>
          <a:xfrm>
            <a:off x="434285" y="952865"/>
            <a:ext cx="9038712" cy="0"/>
          </a:xfrm>
          <a:prstGeom prst="line">
            <a:avLst/>
          </a:prstGeom>
          <a:solidFill>
            <a:srgbClr val="0066CC"/>
          </a:solidFill>
          <a:ln w="9525" cap="flat" cmpd="sng" algn="ctr">
            <a:solidFill>
              <a:srgbClr val="2E2E38"/>
            </a:solidFill>
            <a:prstDash val="solid"/>
            <a:round/>
            <a:headEnd type="none" w="med" len="med"/>
            <a:tailEnd type="none" w="med" len="med"/>
          </a:ln>
          <a:effectLst/>
        </p:spPr>
      </p:cxnSp>
      <p:sp>
        <p:nvSpPr>
          <p:cNvPr id="1237" name="正方形/長方形 1236">
            <a:extLst>
              <a:ext uri="{FF2B5EF4-FFF2-40B4-BE49-F238E27FC236}">
                <a16:creationId xmlns:a16="http://schemas.microsoft.com/office/drawing/2014/main" id="{B0FD75E9-7A03-2754-9565-29ECA7BD9B51}"/>
              </a:ext>
            </a:extLst>
          </p:cNvPr>
          <p:cNvSpPr/>
          <p:nvPr/>
        </p:nvSpPr>
        <p:spPr>
          <a:xfrm>
            <a:off x="604799" y="1298487"/>
            <a:ext cx="3342198" cy="1440000"/>
          </a:xfrm>
          <a:prstGeom prst="rect">
            <a:avLst/>
          </a:prstGeom>
          <a:solidFill>
            <a:schemeClr val="accent6">
              <a:alpha val="40000"/>
            </a:scheme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en-US" altLang="ja-JP" sz="13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メイリオ"/>
              </a:rPr>
              <a:t>X</a:t>
            </a:r>
            <a:r>
              <a:rPr kumimoji="1" lang="ja-JP" altLang="en-US" sz="13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メイリオ"/>
              </a:rPr>
              <a:t>県</a:t>
            </a: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（庁内）</a:t>
            </a:r>
          </a:p>
        </p:txBody>
      </p:sp>
      <p:sp>
        <p:nvSpPr>
          <p:cNvPr id="1238" name="テキスト ボックス 1237">
            <a:extLst>
              <a:ext uri="{FF2B5EF4-FFF2-40B4-BE49-F238E27FC236}">
                <a16:creationId xmlns:a16="http://schemas.microsoft.com/office/drawing/2014/main" id="{562E791C-EB81-C9A2-142D-E6E656EB4210}"/>
              </a:ext>
            </a:extLst>
          </p:cNvPr>
          <p:cNvSpPr txBox="1"/>
          <p:nvPr/>
        </p:nvSpPr>
        <p:spPr>
          <a:xfrm>
            <a:off x="697121" y="1896780"/>
            <a:ext cx="3131792" cy="751439"/>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総務課</a:t>
            </a:r>
          </a:p>
        </p:txBody>
      </p:sp>
      <p:sp>
        <p:nvSpPr>
          <p:cNvPr id="1239" name="正方形/長方形 1238">
            <a:extLst>
              <a:ext uri="{FF2B5EF4-FFF2-40B4-BE49-F238E27FC236}">
                <a16:creationId xmlns:a16="http://schemas.microsoft.com/office/drawing/2014/main" id="{45B2309F-AF06-429A-C5CE-CEBDD8FF1EDA}"/>
              </a:ext>
            </a:extLst>
          </p:cNvPr>
          <p:cNvSpPr/>
          <p:nvPr/>
        </p:nvSpPr>
        <p:spPr>
          <a:xfrm>
            <a:off x="611800" y="3407747"/>
            <a:ext cx="4884592" cy="1605600"/>
          </a:xfrm>
          <a:prstGeom prst="rect">
            <a:avLst/>
          </a:prstGeom>
          <a:solidFill>
            <a:schemeClr val="accent6">
              <a:alpha val="40000"/>
            </a:scheme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庁外</a:t>
            </a:r>
          </a:p>
        </p:txBody>
      </p:sp>
      <p:grpSp>
        <p:nvGrpSpPr>
          <p:cNvPr id="1240" name="グループ化 1239">
            <a:extLst>
              <a:ext uri="{FF2B5EF4-FFF2-40B4-BE49-F238E27FC236}">
                <a16:creationId xmlns:a16="http://schemas.microsoft.com/office/drawing/2014/main" id="{A84DA79D-8858-A13A-0D38-AC29A47701E8}"/>
              </a:ext>
            </a:extLst>
          </p:cNvPr>
          <p:cNvGrpSpPr/>
          <p:nvPr/>
        </p:nvGrpSpPr>
        <p:grpSpPr>
          <a:xfrm>
            <a:off x="805893" y="4067290"/>
            <a:ext cx="1454391" cy="873504"/>
            <a:chOff x="964869" y="5162577"/>
            <a:chExt cx="929142" cy="882863"/>
          </a:xfrm>
        </p:grpSpPr>
        <p:sp>
          <p:nvSpPr>
            <p:cNvPr id="1241" name="テキスト ボックス 1240">
              <a:extLst>
                <a:ext uri="{FF2B5EF4-FFF2-40B4-BE49-F238E27FC236}">
                  <a16:creationId xmlns:a16="http://schemas.microsoft.com/office/drawing/2014/main" id="{8D619249-3CB2-C510-D6A7-9DB680C356CC}"/>
                </a:ext>
              </a:extLst>
            </p:cNvPr>
            <p:cNvSpPr txBox="1"/>
            <p:nvPr/>
          </p:nvSpPr>
          <p:spPr>
            <a:xfrm>
              <a:off x="964869" y="5162577"/>
              <a:ext cx="929142" cy="391559"/>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電鉄</a:t>
              </a:r>
              <a:b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br>
              <a:r>
                <a:rPr kumimoji="0" lang="ja-JP" altLang="en-US" sz="900" b="0" i="0" u="none" strike="noStrike" kern="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所在地：</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〇〇県〇〇市</a:t>
              </a:r>
            </a:p>
          </p:txBody>
        </p:sp>
        <p:sp>
          <p:nvSpPr>
            <p:cNvPr id="1242" name="テキスト ボックス 1241">
              <a:extLst>
                <a:ext uri="{FF2B5EF4-FFF2-40B4-BE49-F238E27FC236}">
                  <a16:creationId xmlns:a16="http://schemas.microsoft.com/office/drawing/2014/main" id="{2BB5E195-AD56-3FF3-8A35-F2E404A8634C}"/>
                </a:ext>
              </a:extLst>
            </p:cNvPr>
            <p:cNvSpPr txBox="1"/>
            <p:nvPr/>
          </p:nvSpPr>
          <p:spPr>
            <a:xfrm>
              <a:off x="964869" y="5653881"/>
              <a:ext cx="929142" cy="391559"/>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b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br>
              <a:r>
                <a:rPr kumimoji="0" lang="ja-JP" altLang="en-US" sz="900" b="0" i="0" u="none" strike="noStrike" kern="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所在地：</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〇〇県〇〇市</a:t>
              </a:r>
            </a:p>
          </p:txBody>
        </p:sp>
      </p:grpSp>
      <p:grpSp>
        <p:nvGrpSpPr>
          <p:cNvPr id="1243" name="グループ化 1242">
            <a:extLst>
              <a:ext uri="{FF2B5EF4-FFF2-40B4-BE49-F238E27FC236}">
                <a16:creationId xmlns:a16="http://schemas.microsoft.com/office/drawing/2014/main" id="{C8574320-B554-5EF0-1382-C0E07A7922E8}"/>
              </a:ext>
            </a:extLst>
          </p:cNvPr>
          <p:cNvGrpSpPr/>
          <p:nvPr/>
        </p:nvGrpSpPr>
        <p:grpSpPr>
          <a:xfrm>
            <a:off x="3850429" y="4066957"/>
            <a:ext cx="1454391" cy="873504"/>
            <a:chOff x="964869" y="5162577"/>
            <a:chExt cx="929142" cy="882863"/>
          </a:xfrm>
        </p:grpSpPr>
        <p:sp>
          <p:nvSpPr>
            <p:cNvPr id="1244" name="テキスト ボックス 1243">
              <a:extLst>
                <a:ext uri="{FF2B5EF4-FFF2-40B4-BE49-F238E27FC236}">
                  <a16:creationId xmlns:a16="http://schemas.microsoft.com/office/drawing/2014/main" id="{715CC390-3D86-9D44-45D6-4608D561631D}"/>
                </a:ext>
              </a:extLst>
            </p:cNvPr>
            <p:cNvSpPr txBox="1"/>
            <p:nvPr/>
          </p:nvSpPr>
          <p:spPr>
            <a:xfrm>
              <a:off x="964869" y="5162577"/>
              <a:ext cx="929142" cy="391558"/>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大学</a:t>
              </a:r>
              <a: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教授（</a:t>
              </a:r>
              <a: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科）</a:t>
              </a:r>
              <a:b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br>
              <a:r>
                <a:rPr kumimoji="0" lang="ja-JP" altLang="en-US" sz="900" b="0" i="0" u="none" strike="noStrike" kern="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所在地：</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〇〇県〇〇市</a:t>
              </a:r>
            </a:p>
          </p:txBody>
        </p:sp>
        <p:sp>
          <p:nvSpPr>
            <p:cNvPr id="1245" name="テキスト ボックス 1244">
              <a:extLst>
                <a:ext uri="{FF2B5EF4-FFF2-40B4-BE49-F238E27FC236}">
                  <a16:creationId xmlns:a16="http://schemas.microsoft.com/office/drawing/2014/main" id="{6782B092-F537-FCEE-8FCE-229812B5E642}"/>
                </a:ext>
              </a:extLst>
            </p:cNvPr>
            <p:cNvSpPr txBox="1"/>
            <p:nvPr/>
          </p:nvSpPr>
          <p:spPr>
            <a:xfrm>
              <a:off x="964869" y="5653882"/>
              <a:ext cx="929142" cy="391558"/>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b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br>
              <a:r>
                <a:rPr kumimoji="0" lang="ja-JP" altLang="en-US" sz="900" b="0" i="0" u="none" strike="noStrike" kern="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所在地：</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〇〇県〇〇市</a:t>
              </a:r>
            </a:p>
          </p:txBody>
        </p:sp>
      </p:grpSp>
      <p:sp>
        <p:nvSpPr>
          <p:cNvPr id="1246" name="四角形: 角を丸くする 1245">
            <a:extLst>
              <a:ext uri="{FF2B5EF4-FFF2-40B4-BE49-F238E27FC236}">
                <a16:creationId xmlns:a16="http://schemas.microsoft.com/office/drawing/2014/main" id="{9BF3A68A-60B7-42E8-48FE-09FA091811C6}"/>
              </a:ext>
            </a:extLst>
          </p:cNvPr>
          <p:cNvSpPr/>
          <p:nvPr/>
        </p:nvSpPr>
        <p:spPr>
          <a:xfrm>
            <a:off x="697121" y="1635011"/>
            <a:ext cx="3131792" cy="213355"/>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申請部局</a:t>
            </a:r>
          </a:p>
        </p:txBody>
      </p:sp>
      <p:sp>
        <p:nvSpPr>
          <p:cNvPr id="1247" name="四角形: 角を丸くする 1246">
            <a:extLst>
              <a:ext uri="{FF2B5EF4-FFF2-40B4-BE49-F238E27FC236}">
                <a16:creationId xmlns:a16="http://schemas.microsoft.com/office/drawing/2014/main" id="{FCCDC60B-90FB-9AA9-C3EC-B1A29EF53623}"/>
              </a:ext>
            </a:extLst>
          </p:cNvPr>
          <p:cNvSpPr/>
          <p:nvPr/>
        </p:nvSpPr>
        <p:spPr>
          <a:xfrm>
            <a:off x="805893" y="3782378"/>
            <a:ext cx="1454391" cy="198261"/>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地元事業者</a:t>
            </a:r>
          </a:p>
        </p:txBody>
      </p:sp>
      <p:sp>
        <p:nvSpPr>
          <p:cNvPr id="1248" name="四角形: 角を丸くする 1247">
            <a:extLst>
              <a:ext uri="{FF2B5EF4-FFF2-40B4-BE49-F238E27FC236}">
                <a16:creationId xmlns:a16="http://schemas.microsoft.com/office/drawing/2014/main" id="{0CC32F8A-154B-34FB-A511-7A95A4C7CF25}"/>
              </a:ext>
            </a:extLst>
          </p:cNvPr>
          <p:cNvSpPr/>
          <p:nvPr/>
        </p:nvSpPr>
        <p:spPr>
          <a:xfrm>
            <a:off x="3850429" y="3773237"/>
            <a:ext cx="1454391" cy="198261"/>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有識者</a:t>
            </a:r>
          </a:p>
        </p:txBody>
      </p:sp>
      <p:grpSp>
        <p:nvGrpSpPr>
          <p:cNvPr id="1249" name="グループ化 1248">
            <a:extLst>
              <a:ext uri="{FF2B5EF4-FFF2-40B4-BE49-F238E27FC236}">
                <a16:creationId xmlns:a16="http://schemas.microsoft.com/office/drawing/2014/main" id="{01C122F9-13D4-9265-975B-6E274A8AF77E}"/>
              </a:ext>
            </a:extLst>
          </p:cNvPr>
          <p:cNvGrpSpPr/>
          <p:nvPr/>
        </p:nvGrpSpPr>
        <p:grpSpPr>
          <a:xfrm>
            <a:off x="2320906" y="4061581"/>
            <a:ext cx="1454391" cy="888018"/>
            <a:chOff x="964869" y="5147907"/>
            <a:chExt cx="929142" cy="897533"/>
          </a:xfrm>
        </p:grpSpPr>
        <p:sp>
          <p:nvSpPr>
            <p:cNvPr id="1250" name="テキスト ボックス 1249">
              <a:extLst>
                <a:ext uri="{FF2B5EF4-FFF2-40B4-BE49-F238E27FC236}">
                  <a16:creationId xmlns:a16="http://schemas.microsoft.com/office/drawing/2014/main" id="{1CED30B9-84D5-E786-7C10-790BF344E3F8}"/>
                </a:ext>
              </a:extLst>
            </p:cNvPr>
            <p:cNvSpPr txBox="1"/>
            <p:nvPr/>
          </p:nvSpPr>
          <p:spPr>
            <a:xfrm>
              <a:off x="964869" y="5147907"/>
              <a:ext cx="929142" cy="391558"/>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大学</a:t>
              </a:r>
              <a:b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br>
              <a:r>
                <a:rPr kumimoji="0" lang="ja-JP" altLang="en-US" sz="900" b="0" i="0" u="none" strike="noStrike" kern="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所在地：</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〇〇県〇〇市</a:t>
              </a:r>
            </a:p>
          </p:txBody>
        </p:sp>
        <p:sp>
          <p:nvSpPr>
            <p:cNvPr id="1251" name="テキスト ボックス 1250">
              <a:extLst>
                <a:ext uri="{FF2B5EF4-FFF2-40B4-BE49-F238E27FC236}">
                  <a16:creationId xmlns:a16="http://schemas.microsoft.com/office/drawing/2014/main" id="{02761D84-3F3F-B96D-545D-B023D3476E39}"/>
                </a:ext>
              </a:extLst>
            </p:cNvPr>
            <p:cNvSpPr txBox="1"/>
            <p:nvPr/>
          </p:nvSpPr>
          <p:spPr>
            <a:xfrm>
              <a:off x="964869" y="5653882"/>
              <a:ext cx="929142" cy="391558"/>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br>
                <a:rPr kumimoji="0"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br>
              <a:r>
                <a:rPr kumimoji="0" lang="ja-JP" altLang="en-US" sz="900" b="0" i="0" u="none" strike="noStrike" kern="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所在地：</a:t>
              </a:r>
              <a:r>
                <a:rPr kumimoji="0"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〇〇県〇〇市</a:t>
              </a:r>
            </a:p>
          </p:txBody>
        </p:sp>
      </p:grpSp>
      <p:sp>
        <p:nvSpPr>
          <p:cNvPr id="1252" name="四角形: 角を丸くする 1251">
            <a:extLst>
              <a:ext uri="{FF2B5EF4-FFF2-40B4-BE49-F238E27FC236}">
                <a16:creationId xmlns:a16="http://schemas.microsoft.com/office/drawing/2014/main" id="{5146C3DC-3BEA-EA4E-413C-DEBAD73FAE5C}"/>
              </a:ext>
            </a:extLst>
          </p:cNvPr>
          <p:cNvSpPr/>
          <p:nvPr/>
        </p:nvSpPr>
        <p:spPr>
          <a:xfrm>
            <a:off x="2320906" y="3782378"/>
            <a:ext cx="1454391" cy="198261"/>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各種機関</a:t>
            </a:r>
          </a:p>
        </p:txBody>
      </p:sp>
      <p:sp>
        <p:nvSpPr>
          <p:cNvPr id="1253" name="正方形/長方形 1252">
            <a:extLst>
              <a:ext uri="{FF2B5EF4-FFF2-40B4-BE49-F238E27FC236}">
                <a16:creationId xmlns:a16="http://schemas.microsoft.com/office/drawing/2014/main" id="{3EC85451-01DE-AF71-2538-DFDD27F6752C}"/>
              </a:ext>
            </a:extLst>
          </p:cNvPr>
          <p:cNvSpPr/>
          <p:nvPr/>
        </p:nvSpPr>
        <p:spPr>
          <a:xfrm>
            <a:off x="4947998" y="1298487"/>
            <a:ext cx="4325907" cy="1440000"/>
          </a:xfrm>
          <a:prstGeom prst="rect">
            <a:avLst/>
          </a:prstGeom>
          <a:solidFill>
            <a:schemeClr val="accent6">
              <a:alpha val="40000"/>
            </a:scheme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メイリオ"/>
              </a:rPr>
              <a:t>地元</a:t>
            </a: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デジタル関連事業者名：</a:t>
            </a:r>
            <a:r>
              <a:rPr kumimoji="1" lang="en-US" altLang="ja-JP" sz="13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メイリオ"/>
              </a:rPr>
              <a:t>XX</a:t>
            </a:r>
            <a:endParaRPr kumimoji="1" lang="en-US" altLang="ja-JP" sz="1300" b="1" i="0" u="none" strike="sng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メイリオ"/>
            </a:endParaRPr>
          </a:p>
        </p:txBody>
      </p:sp>
      <p:sp>
        <p:nvSpPr>
          <p:cNvPr id="1254" name="テキスト ボックス 1253">
            <a:extLst>
              <a:ext uri="{FF2B5EF4-FFF2-40B4-BE49-F238E27FC236}">
                <a16:creationId xmlns:a16="http://schemas.microsoft.com/office/drawing/2014/main" id="{BAFE122D-B4AC-5BFC-10E2-904ABA689D92}"/>
              </a:ext>
            </a:extLst>
          </p:cNvPr>
          <p:cNvSpPr txBox="1"/>
          <p:nvPr/>
        </p:nvSpPr>
        <p:spPr>
          <a:xfrm>
            <a:off x="4983958" y="1664039"/>
            <a:ext cx="4204767" cy="327600"/>
          </a:xfrm>
          <a:prstGeom prst="rect">
            <a:avLst/>
          </a:prstGeom>
          <a:solidFill>
            <a:srgbClr val="FFFFFF"/>
          </a:solidFill>
        </p:spPr>
        <p:txBody>
          <a:bodyPr wrap="square" rtlCol="0" anchor="ctr">
            <a:noAutofit/>
          </a:bodyPr>
          <a:lstStyle/>
          <a:p>
            <a:pPr marL="0" marR="0" lvl="0" indent="0" algn="l" defTabSz="987095" rtl="0" eaLnBrk="1" fontAlgn="auto" latinLnBrk="0" hangingPunct="1">
              <a:lnSpc>
                <a:spcPct val="100000"/>
              </a:lnSpc>
              <a:spcBef>
                <a:spcPts val="0"/>
              </a:spcBef>
              <a:spcAft>
                <a:spcPts val="0"/>
              </a:spcAft>
              <a:buClrTx/>
              <a:buSzTx/>
              <a:buFontTx/>
              <a:buNone/>
              <a:tabLst/>
              <a:defRPr/>
            </a:pPr>
            <a:r>
              <a:rPr kumimoji="0" lang="ja-JP" altLang="en-US" sz="13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所在地</a:t>
            </a:r>
            <a:r>
              <a:rPr lang="ja-JP" altLang="en-US" sz="1300" kern="0">
                <a:solidFill>
                  <a:sysClr val="windowText" lastClr="000000"/>
                </a:solidFill>
                <a:latin typeface="Meiryo UI" panose="020B0604030504040204" pitchFamily="50" charset="-128"/>
                <a:ea typeface="Meiryo UI" panose="020B0604030504040204" pitchFamily="50" charset="-128"/>
              </a:rPr>
              <a:t>：</a:t>
            </a:r>
            <a:r>
              <a:rPr kumimoji="0"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株式会社（</a:t>
            </a:r>
            <a:r>
              <a:rPr kumimoji="0"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支店）</a:t>
            </a:r>
          </a:p>
        </p:txBody>
      </p:sp>
      <p:sp>
        <p:nvSpPr>
          <p:cNvPr id="1255" name="テキスト ボックス 1254">
            <a:extLst>
              <a:ext uri="{FF2B5EF4-FFF2-40B4-BE49-F238E27FC236}">
                <a16:creationId xmlns:a16="http://schemas.microsoft.com/office/drawing/2014/main" id="{3BA0798B-224B-C7BA-E0ED-233D4EDACFA2}"/>
              </a:ext>
            </a:extLst>
          </p:cNvPr>
          <p:cNvSpPr txBox="1"/>
          <p:nvPr/>
        </p:nvSpPr>
        <p:spPr>
          <a:xfrm>
            <a:off x="4983957" y="2045140"/>
            <a:ext cx="4204767" cy="632107"/>
          </a:xfrm>
          <a:prstGeom prst="rect">
            <a:avLst/>
          </a:prstGeom>
          <a:solidFill>
            <a:srgbClr val="FFFFFF"/>
          </a:solidFill>
        </p:spPr>
        <p:txBody>
          <a:bodyPr wrap="square" rtlCol="0" anchor="t">
            <a:noAutofit/>
          </a:bodyPr>
          <a:lstStyle/>
          <a:p>
            <a:pPr marL="0" marR="0" lvl="0" indent="0" algn="l" defTabSz="987095" rtl="0" eaLnBrk="1" fontAlgn="auto" latinLnBrk="0" hangingPunct="1">
              <a:lnSpc>
                <a:spcPct val="100000"/>
              </a:lnSpc>
              <a:spcBef>
                <a:spcPts val="0"/>
              </a:spcBef>
              <a:spcAft>
                <a:spcPts val="0"/>
              </a:spcAft>
              <a:buClrTx/>
              <a:buSzTx/>
              <a:buFontTx/>
              <a:buNone/>
              <a:tabLst/>
              <a:defRPr/>
            </a:pPr>
            <a:r>
              <a:rPr kumimoji="0" lang="ja-JP" altLang="en-US" sz="13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求める役割：</a:t>
            </a:r>
            <a:r>
              <a:rPr kumimoji="0"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endParaRPr kumimoji="0"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257" name="矢印: 右 1256">
            <a:extLst>
              <a:ext uri="{FF2B5EF4-FFF2-40B4-BE49-F238E27FC236}">
                <a16:creationId xmlns:a16="http://schemas.microsoft.com/office/drawing/2014/main" id="{6881C4A1-10F6-756B-98F9-C72BEFCBDDB8}"/>
              </a:ext>
            </a:extLst>
          </p:cNvPr>
          <p:cNvSpPr/>
          <p:nvPr/>
        </p:nvSpPr>
        <p:spPr>
          <a:xfrm rot="5400000" flipH="1" flipV="1">
            <a:off x="1844270" y="2703193"/>
            <a:ext cx="706232" cy="677477"/>
          </a:xfrm>
          <a:prstGeom prst="rightArrow">
            <a:avLst>
              <a:gd name="adj1" fmla="val 58514"/>
              <a:gd name="adj2" fmla="val 37895"/>
            </a:avLst>
          </a:prstGeom>
          <a:solidFill>
            <a:srgbClr val="FFFFFF">
              <a:lumMod val="75000"/>
            </a:srgbClr>
          </a:solidFill>
          <a:ln w="25400" cap="flat" cmpd="sng" algn="ctr">
            <a:noFill/>
            <a:prstDash val="solid"/>
          </a:ln>
          <a:effectLst/>
        </p:spPr>
        <p:txBody>
          <a:bodyPr lIns="0" rIns="0" rtlCol="0" anchor="ct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0" lang="ja-JP" altLang="en-US" sz="13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258" name="テキスト ボックス 1257">
            <a:extLst>
              <a:ext uri="{FF2B5EF4-FFF2-40B4-BE49-F238E27FC236}">
                <a16:creationId xmlns:a16="http://schemas.microsoft.com/office/drawing/2014/main" id="{97139918-478F-03C7-2321-71B00B549748}"/>
              </a:ext>
            </a:extLst>
          </p:cNvPr>
          <p:cNvSpPr txBox="1"/>
          <p:nvPr/>
        </p:nvSpPr>
        <p:spPr>
          <a:xfrm>
            <a:off x="1612592" y="2878223"/>
            <a:ext cx="1156320" cy="492443"/>
          </a:xfrm>
          <a:prstGeom prst="rect">
            <a:avLst/>
          </a:prstGeom>
          <a:solidFill>
            <a:srgbClr val="FFFFFF">
              <a:lumMod val="75000"/>
            </a:srgbClr>
          </a:solidFill>
        </p:spPr>
        <p:txBody>
          <a:bodyPr wrap="square" rtlCol="0">
            <a:sp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ja-JP" altLang="en-US"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支援・相談</a:t>
            </a:r>
            <a:endParaRPr kumimoji="0" lang="en-US" altLang="ja-JP"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endParaRPr>
          </a:p>
          <a:p>
            <a:pPr marL="0" marR="0" lvl="0" indent="0" algn="ctr" defTabSz="987095" rtl="0" eaLnBrk="1" fontAlgn="auto" latinLnBrk="0" hangingPunct="1">
              <a:lnSpc>
                <a:spcPct val="100000"/>
              </a:lnSpc>
              <a:spcBef>
                <a:spcPts val="0"/>
              </a:spcBef>
              <a:spcAft>
                <a:spcPts val="0"/>
              </a:spcAft>
              <a:buClrTx/>
              <a:buSzTx/>
              <a:buFontTx/>
              <a:buNone/>
              <a:tabLst/>
              <a:defRPr/>
            </a:pPr>
            <a:r>
              <a:rPr kumimoji="0" lang="ja-JP" altLang="en-US"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計画の精査</a:t>
            </a:r>
            <a:endParaRPr kumimoji="0" lang="ja-JP" altLang="en-US" sz="13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endParaRPr>
          </a:p>
        </p:txBody>
      </p:sp>
      <p:sp>
        <p:nvSpPr>
          <p:cNvPr id="1259" name="矢印: 左右 1258">
            <a:extLst>
              <a:ext uri="{FF2B5EF4-FFF2-40B4-BE49-F238E27FC236}">
                <a16:creationId xmlns:a16="http://schemas.microsoft.com/office/drawing/2014/main" id="{54233DD1-C205-4C70-1F78-1A87E097BA72}"/>
              </a:ext>
            </a:extLst>
          </p:cNvPr>
          <p:cNvSpPr/>
          <p:nvPr/>
        </p:nvSpPr>
        <p:spPr>
          <a:xfrm>
            <a:off x="3969277" y="1827059"/>
            <a:ext cx="900000" cy="684000"/>
          </a:xfrm>
          <a:prstGeom prst="leftRightArrow">
            <a:avLst/>
          </a:prstGeom>
          <a:solidFill>
            <a:srgbClr val="FFFFFF">
              <a:lumMod val="75000"/>
            </a:srgbClr>
          </a:solidFill>
          <a:ln w="9525" cap="flat" cmpd="sng" algn="ctr">
            <a:noFill/>
            <a:prstDash val="solid"/>
          </a:ln>
          <a:effectLst/>
        </p:spPr>
        <p:txBody>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747480"/>
              </a:buClr>
              <a:buSzTx/>
              <a:buFontTx/>
              <a:buNone/>
              <a:tabLst/>
              <a:defRPr/>
            </a:pPr>
            <a:endParaRPr kumimoji="0" lang="ja-JP" altLang="en-US" sz="1300" b="0" i="0" u="none" strike="noStrike" kern="0" cap="none" spc="0" normalizeH="0" baseline="0" noProof="0">
              <a:ln>
                <a:noFill/>
              </a:ln>
              <a:solidFill>
                <a:srgbClr val="2E2E38"/>
              </a:solidFill>
              <a:effectLst/>
              <a:uLnTx/>
              <a:uFillTx/>
              <a:latin typeface="EYInterstate"/>
              <a:ea typeface="Meiryo UI"/>
              <a:cs typeface="Arial" charset="0"/>
            </a:endParaRPr>
          </a:p>
        </p:txBody>
      </p:sp>
      <p:sp>
        <p:nvSpPr>
          <p:cNvPr id="1260" name="テキスト ボックス 1259">
            <a:extLst>
              <a:ext uri="{FF2B5EF4-FFF2-40B4-BE49-F238E27FC236}">
                <a16:creationId xmlns:a16="http://schemas.microsoft.com/office/drawing/2014/main" id="{82F32FAC-3335-7187-CCA8-86A5622C750D}"/>
              </a:ext>
            </a:extLst>
          </p:cNvPr>
          <p:cNvSpPr txBox="1"/>
          <p:nvPr/>
        </p:nvSpPr>
        <p:spPr>
          <a:xfrm>
            <a:off x="4165721" y="2011920"/>
            <a:ext cx="539433" cy="292388"/>
          </a:xfrm>
          <a:prstGeom prst="rect">
            <a:avLst/>
          </a:prstGeom>
          <a:noFill/>
        </p:spPr>
        <p:txBody>
          <a:bodyPr wrap="square" rtlCol="0">
            <a:sp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ja-JP" altLang="en-US"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連携</a:t>
            </a:r>
            <a:endParaRPr kumimoji="0" lang="en-US" altLang="ja-JP"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endParaRPr>
          </a:p>
        </p:txBody>
      </p:sp>
      <p:sp>
        <p:nvSpPr>
          <p:cNvPr id="1261" name="正方形/長方形 1260">
            <a:extLst>
              <a:ext uri="{FF2B5EF4-FFF2-40B4-BE49-F238E27FC236}">
                <a16:creationId xmlns:a16="http://schemas.microsoft.com/office/drawing/2014/main" id="{F5B5B920-271E-5BD7-6930-BB5BDD9EEB83}"/>
              </a:ext>
            </a:extLst>
          </p:cNvPr>
          <p:cNvSpPr/>
          <p:nvPr/>
        </p:nvSpPr>
        <p:spPr>
          <a:xfrm>
            <a:off x="5788514" y="3407747"/>
            <a:ext cx="3462895" cy="1005734"/>
          </a:xfrm>
          <a:prstGeom prst="rect">
            <a:avLst/>
          </a:prstGeom>
          <a:solidFill>
            <a:schemeClr val="accent6">
              <a:alpha val="40000"/>
            </a:scheme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伴走支援を想定している管内市町村</a:t>
            </a:r>
          </a:p>
          <a:p>
            <a:pPr marL="0" marR="0" lvl="0" indent="0" algn="ctr" defTabSz="987095" rtl="0" eaLnBrk="1" fontAlgn="base" latinLnBrk="0" hangingPunct="1">
              <a:lnSpc>
                <a:spcPct val="100000"/>
              </a:lnSpc>
              <a:spcBef>
                <a:spcPct val="0"/>
              </a:spcBef>
              <a:spcAft>
                <a:spcPct val="0"/>
              </a:spcAft>
              <a:buClrTx/>
              <a:buSzTx/>
              <a:buFontTx/>
              <a:buNone/>
              <a:tabLst/>
              <a:defRPr/>
            </a:pPr>
            <a:r>
              <a:rPr kumimoji="1" lang="en-US" altLang="ja-JP"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a:t>
            </a: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既に検討していれば記載</a:t>
            </a:r>
          </a:p>
        </p:txBody>
      </p:sp>
      <p:grpSp>
        <p:nvGrpSpPr>
          <p:cNvPr id="1262" name="グループ化 1261">
            <a:extLst>
              <a:ext uri="{FF2B5EF4-FFF2-40B4-BE49-F238E27FC236}">
                <a16:creationId xmlns:a16="http://schemas.microsoft.com/office/drawing/2014/main" id="{88EF3366-B1FA-92D9-228A-9848D056032D}"/>
              </a:ext>
            </a:extLst>
          </p:cNvPr>
          <p:cNvGrpSpPr/>
          <p:nvPr/>
        </p:nvGrpSpPr>
        <p:grpSpPr>
          <a:xfrm>
            <a:off x="5290673" y="2719111"/>
            <a:ext cx="670051" cy="819748"/>
            <a:chOff x="5252071" y="3367696"/>
            <a:chExt cx="670051" cy="819748"/>
          </a:xfrm>
        </p:grpSpPr>
        <p:sp>
          <p:nvSpPr>
            <p:cNvPr id="1263" name="矢印: 右 1262">
              <a:extLst>
                <a:ext uri="{FF2B5EF4-FFF2-40B4-BE49-F238E27FC236}">
                  <a16:creationId xmlns:a16="http://schemas.microsoft.com/office/drawing/2014/main" id="{16A73CF5-9B43-C8A4-0DC4-4542F9B4C50D}"/>
                </a:ext>
              </a:extLst>
            </p:cNvPr>
            <p:cNvSpPr/>
            <p:nvPr/>
          </p:nvSpPr>
          <p:spPr>
            <a:xfrm rot="12898588" flipH="1" flipV="1">
              <a:off x="5258485" y="3367696"/>
              <a:ext cx="663637" cy="819748"/>
            </a:xfrm>
            <a:prstGeom prst="rightArrow">
              <a:avLst>
                <a:gd name="adj1" fmla="val 58514"/>
                <a:gd name="adj2" fmla="val 37895"/>
              </a:avLst>
            </a:prstGeom>
            <a:solidFill>
              <a:srgbClr val="FFFFFF">
                <a:lumMod val="75000"/>
              </a:srgbClr>
            </a:solidFill>
            <a:ln w="25400" cap="flat" cmpd="sng" algn="ctr">
              <a:noFill/>
              <a:prstDash val="solid"/>
            </a:ln>
            <a:effectLst/>
          </p:spPr>
          <p:txBody>
            <a:bodyPr lIns="0" rIns="0" rtlCol="0" anchor="ct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0" lang="ja-JP" altLang="en-US" sz="13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264" name="テキスト ボックス 1263">
              <a:extLst>
                <a:ext uri="{FF2B5EF4-FFF2-40B4-BE49-F238E27FC236}">
                  <a16:creationId xmlns:a16="http://schemas.microsoft.com/office/drawing/2014/main" id="{F7313A01-C8AF-3E66-7845-50C10E292BC7}"/>
                </a:ext>
              </a:extLst>
            </p:cNvPr>
            <p:cNvSpPr txBox="1"/>
            <p:nvPr/>
          </p:nvSpPr>
          <p:spPr>
            <a:xfrm>
              <a:off x="5252071" y="3640665"/>
              <a:ext cx="576335" cy="292388"/>
            </a:xfrm>
            <a:prstGeom prst="rect">
              <a:avLst/>
            </a:prstGeom>
            <a:noFill/>
          </p:spPr>
          <p:txBody>
            <a:bodyPr wrap="square" rtlCol="0">
              <a:sp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支援</a:t>
              </a:r>
              <a:endParaRPr kumimoji="1" lang="en-US" altLang="ja-JP"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p:txBody>
        </p:sp>
      </p:grpSp>
      <p:sp>
        <p:nvSpPr>
          <p:cNvPr id="1265" name="テキスト ボックス 1264">
            <a:extLst>
              <a:ext uri="{FF2B5EF4-FFF2-40B4-BE49-F238E27FC236}">
                <a16:creationId xmlns:a16="http://schemas.microsoft.com/office/drawing/2014/main" id="{49A64542-0FD2-9EEE-73E6-E3F22CEF262A}"/>
              </a:ext>
            </a:extLst>
          </p:cNvPr>
          <p:cNvSpPr txBox="1"/>
          <p:nvPr/>
        </p:nvSpPr>
        <p:spPr>
          <a:xfrm>
            <a:off x="6953201" y="3998877"/>
            <a:ext cx="1250445" cy="326002"/>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村</a:t>
            </a:r>
          </a:p>
        </p:txBody>
      </p:sp>
      <p:sp>
        <p:nvSpPr>
          <p:cNvPr id="9" name="四角形: 角を丸くする 16">
            <a:extLst>
              <a:ext uri="{FF2B5EF4-FFF2-40B4-BE49-F238E27FC236}">
                <a16:creationId xmlns:a16="http://schemas.microsoft.com/office/drawing/2014/main" id="{4F9AE02A-435F-76A7-B8ED-F98F74725192}"/>
              </a:ext>
            </a:extLst>
          </p:cNvPr>
          <p:cNvSpPr/>
          <p:nvPr/>
        </p:nvSpPr>
        <p:spPr>
          <a:xfrm>
            <a:off x="5420568" y="601853"/>
            <a:ext cx="4487300" cy="484027"/>
          </a:xfrm>
          <a:prstGeom prst="roundRect">
            <a:avLst>
              <a:gd name="adj" fmla="val 32556"/>
            </a:avLst>
          </a:prstGeom>
          <a:solidFill>
            <a:srgbClr val="63B9E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記載にあたる留意事項</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本オブジェクトはご一読後、削除して提出してください</a:t>
            </a:r>
            <a:b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連携先の各主体については、調整予定、調整中であっても記入いただいて構いません</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2" name="スライド番号プレースホルダー 2">
            <a:extLst>
              <a:ext uri="{FF2B5EF4-FFF2-40B4-BE49-F238E27FC236}">
                <a16:creationId xmlns:a16="http://schemas.microsoft.com/office/drawing/2014/main" id="{BD77ED92-DE30-45A6-7D89-2AA87E3DF821}"/>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5</a:t>
            </a:r>
          </a:p>
        </p:txBody>
      </p:sp>
      <p:sp>
        <p:nvSpPr>
          <p:cNvPr id="3" name="正方形/長方形 2">
            <a:extLst>
              <a:ext uri="{FF2B5EF4-FFF2-40B4-BE49-F238E27FC236}">
                <a16:creationId xmlns:a16="http://schemas.microsoft.com/office/drawing/2014/main" id="{B3AEA96E-303B-CB1D-B210-2B5C4030BA10}"/>
              </a:ext>
            </a:extLst>
          </p:cNvPr>
          <p:cNvSpPr/>
          <p:nvPr/>
        </p:nvSpPr>
        <p:spPr>
          <a:xfrm>
            <a:off x="426935" y="5787209"/>
            <a:ext cx="9052130" cy="574507"/>
          </a:xfrm>
          <a:prstGeom prst="rect">
            <a:avLst/>
          </a:prstGeom>
          <a:noFill/>
          <a:ln w="12700" cap="flat" cmpd="sng" algn="ctr">
            <a:solidFill>
              <a:schemeClr val="bg1">
                <a:lumMod val="50000"/>
              </a:schemeClr>
            </a:solidFill>
            <a:prstDash val="solid"/>
          </a:ln>
          <a:effectLst/>
        </p:spPr>
        <p:txBody>
          <a:bodyPr rtlCol="0" anchor="ctr"/>
          <a:lstStyle/>
          <a:p>
            <a:pPr marL="285750" marR="0" lvl="0" indent="-285750"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400" kern="0">
                <a:latin typeface="Meiryo UI" panose="020B0604030504040204" pitchFamily="50" charset="-128"/>
                <a:ea typeface="Meiryo UI" panose="020B0604030504040204" pitchFamily="50" charset="-128"/>
              </a:rPr>
              <a:t>本伴走支援はデジタルを活用した地域の課題解決や魅力向上の実現を目的とし、貴県の自主的な推進による管内市町村の引き上げを前提としていることを理解していますか。</a:t>
            </a:r>
            <a:endParaRPr kumimoji="0" lang="ja-JP" altLang="en-US" sz="1400"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p:txBody>
      </p:sp>
      <p:sp>
        <p:nvSpPr>
          <p:cNvPr id="4" name="Rectangle 32">
            <a:extLst>
              <a:ext uri="{FF2B5EF4-FFF2-40B4-BE49-F238E27FC236}">
                <a16:creationId xmlns:a16="http://schemas.microsoft.com/office/drawing/2014/main" id="{39D4DC26-7F4F-120D-C546-A8BEF56ACE21}"/>
              </a:ext>
            </a:extLst>
          </p:cNvPr>
          <p:cNvSpPr/>
          <p:nvPr/>
        </p:nvSpPr>
        <p:spPr>
          <a:xfrm>
            <a:off x="426935" y="5547782"/>
            <a:ext cx="9052130" cy="119289"/>
          </a:xfrm>
          <a:prstGeom prst="rect">
            <a:avLst/>
          </a:prstGeom>
          <a:noFill/>
          <a:ln w="28575">
            <a:noFill/>
          </a:ln>
        </p:spPr>
        <p:txBody>
          <a:bodyPr vertOverflow="overflow" horzOverflow="overflow" wrap="square" tIns="38862" bIns="38862"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1400" b="1" kern="0">
                <a:solidFill>
                  <a:srgbClr val="000000"/>
                </a:solidFill>
                <a:latin typeface="Meiryo UI" panose="020B0604030504040204" pitchFamily="50" charset="-128"/>
                <a:ea typeface="Meiryo UI" panose="020B0604030504040204" pitchFamily="50" charset="-128"/>
                <a:cs typeface="メイリオ"/>
              </a:rPr>
              <a:t>伴走支援の趣旨の確認</a:t>
            </a:r>
            <a:endParaRPr kumimoji="1" lang="ja-JP" altLang="en-US" sz="14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endParaRPr>
          </a:p>
        </p:txBody>
      </p:sp>
      <p:sp>
        <p:nvSpPr>
          <p:cNvPr id="5" name="正方形/長方形 4">
            <a:extLst>
              <a:ext uri="{FF2B5EF4-FFF2-40B4-BE49-F238E27FC236}">
                <a16:creationId xmlns:a16="http://schemas.microsoft.com/office/drawing/2014/main" id="{4FBC46CB-3543-BC5B-9771-5A96AFBF0218}"/>
              </a:ext>
            </a:extLst>
          </p:cNvPr>
          <p:cNvSpPr/>
          <p:nvPr/>
        </p:nvSpPr>
        <p:spPr>
          <a:xfrm>
            <a:off x="4082783" y="6424862"/>
            <a:ext cx="264032" cy="2533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FE4030E7-822E-033A-6096-55ED3129627E}"/>
              </a:ext>
            </a:extLst>
          </p:cNvPr>
          <p:cNvSpPr txBox="1"/>
          <p:nvPr/>
        </p:nvSpPr>
        <p:spPr>
          <a:xfrm>
            <a:off x="4346815" y="6401237"/>
            <a:ext cx="2871082" cy="307777"/>
          </a:xfrm>
          <a:prstGeom prst="rect">
            <a:avLst/>
          </a:prstGeom>
          <a:noFill/>
        </p:spPr>
        <p:txBody>
          <a:bodyPr wrap="square" rtlCol="0">
            <a:spAutoFit/>
          </a:bodyPr>
          <a:lstStyle/>
          <a:p>
            <a:r>
              <a:rPr kumimoji="1" lang="ja-JP" altLang="en-US" sz="1400">
                <a:latin typeface="Meiryo UI" panose="020B0604030504040204" pitchFamily="50" charset="-128"/>
                <a:ea typeface="Meiryo UI" panose="020B0604030504040204" pitchFamily="50" charset="-128"/>
              </a:rPr>
              <a:t>理解しています</a:t>
            </a:r>
          </a:p>
        </p:txBody>
      </p:sp>
      <p:sp>
        <p:nvSpPr>
          <p:cNvPr id="8" name="四角形: 角を丸くする 16">
            <a:extLst>
              <a:ext uri="{FF2B5EF4-FFF2-40B4-BE49-F238E27FC236}">
                <a16:creationId xmlns:a16="http://schemas.microsoft.com/office/drawing/2014/main" id="{F37BA4B3-2B27-ABFC-D940-7B04761D4780}"/>
              </a:ext>
            </a:extLst>
          </p:cNvPr>
          <p:cNvSpPr/>
          <p:nvPr/>
        </p:nvSpPr>
        <p:spPr>
          <a:xfrm>
            <a:off x="5334773" y="4994696"/>
            <a:ext cx="4487300" cy="484027"/>
          </a:xfrm>
          <a:prstGeom prst="roundRect">
            <a:avLst>
              <a:gd name="adj" fmla="val 32556"/>
            </a:avLst>
          </a:prstGeom>
          <a:solidFill>
            <a:srgbClr val="63B9E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記載にあたる留意事項</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本オブジェクトはご一読後、削除して提出してください</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遵守いただける場合は□を☑に変更してください</a:t>
            </a:r>
          </a:p>
        </p:txBody>
      </p:sp>
    </p:spTree>
    <p:extLst>
      <p:ext uri="{BB962C8B-B14F-4D97-AF65-F5344CB8AC3E}">
        <p14:creationId xmlns:p14="http://schemas.microsoft.com/office/powerpoint/2010/main" val="336475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solidFill>
                  <a:schemeClr val="bg1"/>
                </a:solidFill>
                <a:latin typeface="Meiryo UI" panose="020B0604030504040204" pitchFamily="50" charset="-128"/>
                <a:ea typeface="Meiryo UI" panose="020B0604030504040204" pitchFamily="50" charset="-128"/>
              </a:rPr>
              <a:t>5.</a:t>
            </a:r>
            <a:r>
              <a:rPr lang="ja-JP" altLang="en-US" sz="1800" b="1">
                <a:solidFill>
                  <a:schemeClr val="bg1"/>
                </a:solidFill>
                <a:latin typeface="Meiryo UI" panose="020B0604030504040204" pitchFamily="50" charset="-128"/>
                <a:ea typeface="Meiryo UI" panose="020B0604030504040204" pitchFamily="50" charset="-128"/>
              </a:rPr>
              <a:t>支援対象団体の選定の考え方</a:t>
            </a:r>
          </a:p>
        </p:txBody>
      </p:sp>
      <p:sp>
        <p:nvSpPr>
          <p:cNvPr id="2" name="正方形/長方形 1">
            <a:extLst>
              <a:ext uri="{FF2B5EF4-FFF2-40B4-BE49-F238E27FC236}">
                <a16:creationId xmlns:a16="http://schemas.microsoft.com/office/drawing/2014/main" id="{1B103ADD-F4C5-E9B1-4063-3E21836E9C52}"/>
              </a:ext>
            </a:extLst>
          </p:cNvPr>
          <p:cNvSpPr/>
          <p:nvPr/>
        </p:nvSpPr>
        <p:spPr>
          <a:xfrm>
            <a:off x="411171" y="800100"/>
            <a:ext cx="4287600" cy="294545"/>
          </a:xfrm>
          <a:prstGeom prst="rect">
            <a:avLst/>
          </a:prstGeom>
          <a:solidFill>
            <a:srgbClr val="D9D9D9"/>
          </a:solidFill>
          <a:ln w="25400" cap="flat" cmpd="sng" algn="ctr">
            <a:noFill/>
            <a:prstDash val="solid"/>
          </a:ln>
          <a:effectLst/>
        </p:spPr>
        <p:txBody>
          <a:bodyPr rtlCol="0" anchor="ctr"/>
          <a:lstStyle/>
          <a:p>
            <a:pPr algn="ctr" defTabSz="493547" fontAlgn="auto">
              <a:spcBef>
                <a:spcPts val="0"/>
              </a:spcBef>
              <a:spcAft>
                <a:spcPts val="0"/>
              </a:spcAft>
            </a:pPr>
            <a:r>
              <a:rPr kumimoji="0" lang="ja-JP" altLang="en-US" sz="1511" b="1" kern="0">
                <a:latin typeface="Meiryo UI" panose="020B0604030504040204" pitchFamily="50" charset="-128"/>
                <a:ea typeface="Meiryo UI" panose="020B0604030504040204" pitchFamily="50" charset="-128"/>
              </a:rPr>
              <a:t>市町村を選定するにあたっての考え方等</a:t>
            </a:r>
          </a:p>
        </p:txBody>
      </p:sp>
      <p:sp>
        <p:nvSpPr>
          <p:cNvPr id="3" name="テキスト ボックス 2">
            <a:extLst>
              <a:ext uri="{FF2B5EF4-FFF2-40B4-BE49-F238E27FC236}">
                <a16:creationId xmlns:a16="http://schemas.microsoft.com/office/drawing/2014/main" id="{55BEE446-6662-A584-1E80-2A444C9A7D4D}"/>
              </a:ext>
            </a:extLst>
          </p:cNvPr>
          <p:cNvSpPr txBox="1"/>
          <p:nvPr/>
        </p:nvSpPr>
        <p:spPr>
          <a:xfrm>
            <a:off x="415926" y="1161385"/>
            <a:ext cx="9074150" cy="691000"/>
          </a:xfrm>
          <a:prstGeom prst="rect">
            <a:avLst/>
          </a:prstGeom>
          <a:noFill/>
          <a:ln>
            <a:solidFill>
              <a:schemeClr val="bg1">
                <a:lumMod val="50000"/>
              </a:schemeClr>
            </a:solidFill>
          </a:ln>
        </p:spPr>
        <p:txBody>
          <a:bodyPr wrap="square" lIns="38862" tIns="38862" rIns="38862" bIns="38862" rtlCol="0" anchor="ctr">
            <a:noAutofit/>
          </a:bodyPr>
          <a:lstStyle/>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95"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貴団体としてどのような考え方・基準に基づいて支援対象とする団体を選定するか、想定する市町村像について、具体的に記載してください。</a:t>
            </a:r>
          </a:p>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95"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また、支援を行う管内市町村が現段階で決まっている場合、具体的な市町村名と選定理由を記載してください。</a:t>
            </a:r>
          </a:p>
        </p:txBody>
      </p:sp>
      <p:sp>
        <p:nvSpPr>
          <p:cNvPr id="10" name="Rectangle 5">
            <a:extLst>
              <a:ext uri="{FF2B5EF4-FFF2-40B4-BE49-F238E27FC236}">
                <a16:creationId xmlns:a16="http://schemas.microsoft.com/office/drawing/2014/main" id="{45F83939-7474-0682-A409-18C561A16097}"/>
              </a:ext>
            </a:extLst>
          </p:cNvPr>
          <p:cNvSpPr/>
          <p:nvPr/>
        </p:nvSpPr>
        <p:spPr>
          <a:xfrm>
            <a:off x="6024880" y="110175"/>
            <a:ext cx="2987434"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727"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727"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p>
        </p:txBody>
      </p:sp>
      <p:sp>
        <p:nvSpPr>
          <p:cNvPr id="9" name="テキスト ボックス 8">
            <a:extLst>
              <a:ext uri="{FF2B5EF4-FFF2-40B4-BE49-F238E27FC236}">
                <a16:creationId xmlns:a16="http://schemas.microsoft.com/office/drawing/2014/main" id="{FBBDBE0A-1120-D84E-D1C2-9339AE767DB4}"/>
              </a:ext>
            </a:extLst>
          </p:cNvPr>
          <p:cNvSpPr txBox="1"/>
          <p:nvPr/>
        </p:nvSpPr>
        <p:spPr>
          <a:xfrm>
            <a:off x="411172" y="2316545"/>
            <a:ext cx="9078904" cy="1001519"/>
          </a:xfrm>
          <a:prstGeom prst="rect">
            <a:avLst/>
          </a:prstGeom>
          <a:noFill/>
          <a:ln>
            <a:solidFill>
              <a:srgbClr val="FFFFFF">
                <a:lumMod val="50000"/>
              </a:srgbClr>
            </a:solidFill>
          </a:ln>
        </p:spPr>
        <p:txBody>
          <a:bodyPr wrap="square" lIns="38862" tIns="38862" rIns="38862" bIns="38862" rtlCol="0" anchor="t">
            <a:noAutofit/>
          </a:bodyPr>
          <a:lstStyle/>
          <a:p>
            <a:pPr marL="285750" indent="-285750" defTabSz="493547" fontAlgn="auto">
              <a:spcBef>
                <a:spcPts val="0"/>
              </a:spcBef>
              <a:spcAft>
                <a:spcPts val="0"/>
              </a:spcAft>
              <a:buFont typeface="Arial" panose="020B0604020202020204" pitchFamily="34" charset="0"/>
              <a:buChar char="•"/>
              <a:defRPr/>
            </a:pPr>
            <a:r>
              <a:rPr kumimoji="0" lang="ja-JP" altLang="en-US" sz="1295" kern="0">
                <a:solidFill>
                  <a:srgbClr val="FF0000"/>
                </a:solidFill>
                <a:latin typeface="Meiryo UI" panose="020B0604030504040204" pitchFamily="50" charset="-128"/>
                <a:ea typeface="Meiryo UI" panose="020B0604030504040204" pitchFamily="50" charset="-128"/>
              </a:rPr>
              <a:t>（例）「</a:t>
            </a:r>
            <a:r>
              <a:rPr kumimoji="0" lang="en-US" altLang="ja-JP" sz="1295" kern="0">
                <a:solidFill>
                  <a:srgbClr val="FF0000"/>
                </a:solidFill>
                <a:latin typeface="Meiryo UI" panose="020B0604030504040204" pitchFamily="50" charset="-128"/>
                <a:ea typeface="Meiryo UI" panose="020B0604030504040204" pitchFamily="50" charset="-128"/>
              </a:rPr>
              <a:t>4.</a:t>
            </a:r>
            <a:r>
              <a:rPr kumimoji="0" lang="ja-JP" altLang="en-US" sz="1295" kern="0">
                <a:solidFill>
                  <a:srgbClr val="FF0000"/>
                </a:solidFill>
                <a:latin typeface="Meiryo UI" panose="020B0604030504040204" pitchFamily="50" charset="-128"/>
                <a:ea typeface="Meiryo UI" panose="020B0604030504040204" pitchFamily="50" charset="-128"/>
              </a:rPr>
              <a:t>特に対応が必要と考える地域課題」にて提示した</a:t>
            </a:r>
            <a:r>
              <a:rPr kumimoji="0" lang="en-US" altLang="ja-JP" sz="1295" kern="0">
                <a:solidFill>
                  <a:srgbClr val="FF0000"/>
                </a:solidFill>
                <a:latin typeface="Meiryo UI" panose="020B0604030504040204" pitchFamily="50" charset="-128"/>
                <a:ea typeface="Meiryo UI" panose="020B0604030504040204" pitchFamily="50" charset="-128"/>
              </a:rPr>
              <a:t>XX</a:t>
            </a:r>
            <a:r>
              <a:rPr kumimoji="0" lang="ja-JP" altLang="en-US" sz="1295" kern="0">
                <a:solidFill>
                  <a:srgbClr val="FF0000"/>
                </a:solidFill>
                <a:latin typeface="Meiryo UI" panose="020B0604030504040204" pitchFamily="50" charset="-128"/>
                <a:ea typeface="Meiryo UI" panose="020B0604030504040204" pitchFamily="50" charset="-128"/>
              </a:rPr>
              <a:t>の課題を抱えている、または、</a:t>
            </a:r>
            <a:r>
              <a:rPr kumimoji="0" lang="en-US" altLang="ja-JP" sz="1295" kern="0">
                <a:solidFill>
                  <a:srgbClr val="FF0000"/>
                </a:solidFill>
                <a:latin typeface="Meiryo UI" panose="020B0604030504040204" pitchFamily="50" charset="-128"/>
                <a:ea typeface="Meiryo UI" panose="020B0604030504040204" pitchFamily="50" charset="-128"/>
              </a:rPr>
              <a:t>XX</a:t>
            </a:r>
            <a:r>
              <a:rPr kumimoji="0" lang="ja-JP" altLang="en-US" sz="1295" kern="0">
                <a:solidFill>
                  <a:srgbClr val="FF0000"/>
                </a:solidFill>
                <a:latin typeface="Meiryo UI" panose="020B0604030504040204" pitchFamily="50" charset="-128"/>
                <a:ea typeface="Meiryo UI" panose="020B0604030504040204" pitchFamily="50" charset="-128"/>
              </a:rPr>
              <a:t>ができていない市町村を選定する。</a:t>
            </a:r>
            <a:endParaRPr kumimoji="0" lang="en-US" altLang="ja-JP" sz="1295" kern="0">
              <a:solidFill>
                <a:srgbClr val="FF0000"/>
              </a:solidFill>
              <a:latin typeface="Meiryo UI" panose="020B0604030504040204" pitchFamily="50" charset="-128"/>
              <a:ea typeface="Meiryo UI" panose="020B0604030504040204" pitchFamily="50" charset="-128"/>
            </a:endParaRPr>
          </a:p>
        </p:txBody>
      </p:sp>
      <p:sp>
        <p:nvSpPr>
          <p:cNvPr id="12" name="Rectangle 32">
            <a:extLst>
              <a:ext uri="{FF2B5EF4-FFF2-40B4-BE49-F238E27FC236}">
                <a16:creationId xmlns:a16="http://schemas.microsoft.com/office/drawing/2014/main" id="{C23DBB58-1AD6-62E4-E41F-DD2B250158AB}"/>
              </a:ext>
            </a:extLst>
          </p:cNvPr>
          <p:cNvSpPr/>
          <p:nvPr/>
        </p:nvSpPr>
        <p:spPr>
          <a:xfrm>
            <a:off x="411170" y="2058308"/>
            <a:ext cx="7480800" cy="162379"/>
          </a:xfrm>
          <a:prstGeom prst="rect">
            <a:avLst/>
          </a:prstGeom>
          <a:noFill/>
          <a:ln w="28575">
            <a:noFill/>
          </a:ln>
        </p:spPr>
        <p:txBody>
          <a:bodyPr vertOverflow="overflow" horzOverflow="overflow" wrap="square" tIns="38862" bIns="38862" rtlCol="0" anchor="ctr">
            <a:noAutofit/>
          </a:bodyPr>
          <a:lstStyle/>
          <a:p>
            <a:pPr defTabSz="987095"/>
            <a:r>
              <a:rPr kumimoji="0" lang="ja-JP" altLang="en-US" sz="1400" b="1" kern="0">
                <a:solidFill>
                  <a:sysClr val="windowText" lastClr="000000"/>
                </a:solidFill>
                <a:latin typeface="Meiryo UI" panose="020B0604030504040204" pitchFamily="50" charset="-128"/>
                <a:ea typeface="Meiryo UI" panose="020B0604030504040204" pitchFamily="50" charset="-128"/>
              </a:rPr>
              <a:t>支援対象団体の選定の考え方・基準</a:t>
            </a:r>
            <a:endParaRPr kumimoji="0" lang="en-US" altLang="ja-JP" sz="1400" b="1" kern="0">
              <a:solidFill>
                <a:sysClr val="windowText" lastClr="000000"/>
              </a:solidFill>
              <a:latin typeface="Meiryo UI" panose="020B0604030504040204" pitchFamily="50" charset="-128"/>
              <a:ea typeface="Meiryo UI" panose="020B0604030504040204" pitchFamily="50" charset="-128"/>
            </a:endParaRPr>
          </a:p>
        </p:txBody>
      </p:sp>
      <p:cxnSp>
        <p:nvCxnSpPr>
          <p:cNvPr id="13" name="Straight Connector 3">
            <a:extLst>
              <a:ext uri="{FF2B5EF4-FFF2-40B4-BE49-F238E27FC236}">
                <a16:creationId xmlns:a16="http://schemas.microsoft.com/office/drawing/2014/main" id="{61A57573-A53C-46D8-E198-797281F4C89A}"/>
              </a:ext>
            </a:extLst>
          </p:cNvPr>
          <p:cNvCxnSpPr>
            <a:cxnSpLocks/>
          </p:cNvCxnSpPr>
          <p:nvPr/>
        </p:nvCxnSpPr>
        <p:spPr>
          <a:xfrm>
            <a:off x="411172" y="2249434"/>
            <a:ext cx="7480800" cy="0"/>
          </a:xfrm>
          <a:prstGeom prst="line">
            <a:avLst/>
          </a:prstGeom>
          <a:solidFill>
            <a:srgbClr val="0066CC"/>
          </a:solidFill>
          <a:ln w="9525" cap="flat" cmpd="sng" algn="ctr">
            <a:solidFill>
              <a:schemeClr val="tx1"/>
            </a:solidFill>
            <a:prstDash val="solid"/>
            <a:round/>
            <a:headEnd type="none" w="med" len="med"/>
            <a:tailEnd type="none" w="med" len="med"/>
          </a:ln>
          <a:effectLst/>
        </p:spPr>
      </p:cxnSp>
      <p:sp>
        <p:nvSpPr>
          <p:cNvPr id="14" name="テキスト ボックス 13">
            <a:extLst>
              <a:ext uri="{FF2B5EF4-FFF2-40B4-BE49-F238E27FC236}">
                <a16:creationId xmlns:a16="http://schemas.microsoft.com/office/drawing/2014/main" id="{4BE99805-E6DF-1D22-683A-647E92AB5F95}"/>
              </a:ext>
            </a:extLst>
          </p:cNvPr>
          <p:cNvSpPr txBox="1"/>
          <p:nvPr/>
        </p:nvSpPr>
        <p:spPr>
          <a:xfrm>
            <a:off x="411172" y="3732803"/>
            <a:ext cx="9078904" cy="1224000"/>
          </a:xfrm>
          <a:prstGeom prst="rect">
            <a:avLst/>
          </a:prstGeom>
          <a:noFill/>
          <a:ln>
            <a:solidFill>
              <a:srgbClr val="FFFFFF">
                <a:lumMod val="50000"/>
              </a:srgbClr>
            </a:solidFill>
          </a:ln>
        </p:spPr>
        <p:txBody>
          <a:bodyPr wrap="square" lIns="38862" tIns="38862" rIns="38862" bIns="38862" rtlCol="0" anchor="t">
            <a:noAutofit/>
          </a:bodyPr>
          <a:lstStyle/>
          <a:p>
            <a:pPr marL="285750" indent="-285750" defTabSz="493547" fontAlgn="auto">
              <a:spcBef>
                <a:spcPts val="600"/>
              </a:spcBef>
              <a:spcAft>
                <a:spcPts val="0"/>
              </a:spcAft>
              <a:buFont typeface="Arial" panose="020B0604020202020204" pitchFamily="34" charset="0"/>
              <a:buChar char="•"/>
              <a:defRPr/>
            </a:pPr>
            <a:r>
              <a:rPr kumimoji="0" lang="ja-JP" altLang="en-US" sz="1295" kern="0">
                <a:solidFill>
                  <a:srgbClr val="FF0000"/>
                </a:solidFill>
                <a:latin typeface="Meiryo UI" panose="020B0604030504040204" pitchFamily="50" charset="-128"/>
                <a:ea typeface="Meiryo UI" panose="020B0604030504040204" pitchFamily="50" charset="-128"/>
              </a:rPr>
              <a:t>（例）</a:t>
            </a:r>
            <a:r>
              <a:rPr kumimoji="0" lang="en-US" altLang="ja-JP" sz="1295" kern="0">
                <a:solidFill>
                  <a:srgbClr val="FF0000"/>
                </a:solidFill>
                <a:latin typeface="Meiryo UI" panose="020B0604030504040204" pitchFamily="50" charset="-128"/>
                <a:ea typeface="Meiryo UI" panose="020B0604030504040204" pitchFamily="50" charset="-128"/>
              </a:rPr>
              <a:t>XX</a:t>
            </a:r>
            <a:r>
              <a:rPr kumimoji="0" lang="ja-JP" altLang="en-US" sz="1295" kern="0">
                <a:solidFill>
                  <a:srgbClr val="FF0000"/>
                </a:solidFill>
                <a:latin typeface="Meiryo UI" panose="020B0604030504040204" pitchFamily="50" charset="-128"/>
                <a:ea typeface="Meiryo UI" panose="020B0604030504040204" pitchFamily="50" charset="-128"/>
              </a:rPr>
              <a:t>率が低く、課題感を感じている市町村。</a:t>
            </a:r>
            <a:endParaRPr kumimoji="0" lang="en-US" altLang="ja-JP" sz="1295" kern="0">
              <a:solidFill>
                <a:srgbClr val="FF0000"/>
              </a:solidFill>
              <a:latin typeface="Meiryo UI" panose="020B0604030504040204" pitchFamily="50" charset="-128"/>
              <a:ea typeface="Meiryo UI" panose="020B0604030504040204" pitchFamily="50" charset="-128"/>
            </a:endParaRPr>
          </a:p>
          <a:p>
            <a:pPr marL="285750" indent="-285750" defTabSz="493547" fontAlgn="auto">
              <a:spcBef>
                <a:spcPts val="600"/>
              </a:spcBef>
              <a:spcAft>
                <a:spcPts val="0"/>
              </a:spcAft>
              <a:buFont typeface="Arial" panose="020B0604020202020204" pitchFamily="34" charset="0"/>
              <a:buChar char="•"/>
              <a:defRPr/>
            </a:pPr>
            <a:r>
              <a:rPr kumimoji="0" lang="ja-JP" altLang="en-US" sz="1295" kern="0">
                <a:solidFill>
                  <a:srgbClr val="FF0000"/>
                </a:solidFill>
                <a:latin typeface="Meiryo UI" panose="020B0604030504040204" pitchFamily="50" charset="-128"/>
                <a:ea typeface="Meiryo UI" panose="020B0604030504040204" pitchFamily="50" charset="-128"/>
              </a:rPr>
              <a:t>（例）山間部に集落が点在している</a:t>
            </a:r>
            <a:r>
              <a:rPr kumimoji="0" lang="en-US" altLang="ja-JP" sz="1295" kern="0">
                <a:solidFill>
                  <a:srgbClr val="FF0000"/>
                </a:solidFill>
                <a:latin typeface="Meiryo UI" panose="020B0604030504040204" pitchFamily="50" charset="-128"/>
                <a:ea typeface="Meiryo UI" panose="020B0604030504040204" pitchFamily="50" charset="-128"/>
              </a:rPr>
              <a:t>XX</a:t>
            </a:r>
            <a:r>
              <a:rPr kumimoji="0" lang="ja-JP" altLang="en-US" sz="1295" kern="0">
                <a:solidFill>
                  <a:srgbClr val="FF0000"/>
                </a:solidFill>
                <a:latin typeface="Meiryo UI" panose="020B0604030504040204" pitchFamily="50" charset="-128"/>
                <a:ea typeface="Meiryo UI" panose="020B0604030504040204" pitchFamily="50" charset="-128"/>
              </a:rPr>
              <a:t>な市町村。</a:t>
            </a:r>
            <a:endParaRPr kumimoji="0" lang="en-US" altLang="ja-JP" sz="1295" kern="0">
              <a:solidFill>
                <a:srgbClr val="FF0000"/>
              </a:solidFill>
              <a:latin typeface="Meiryo UI" panose="020B0604030504040204" pitchFamily="50" charset="-128"/>
              <a:ea typeface="Meiryo UI" panose="020B0604030504040204" pitchFamily="50" charset="-128"/>
            </a:endParaRPr>
          </a:p>
          <a:p>
            <a:pPr marL="285750" indent="-285750" defTabSz="493547" fontAlgn="auto">
              <a:spcBef>
                <a:spcPts val="600"/>
              </a:spcBef>
              <a:spcAft>
                <a:spcPts val="0"/>
              </a:spcAft>
              <a:buFont typeface="Arial" panose="020B0604020202020204" pitchFamily="34" charset="0"/>
              <a:buChar char="•"/>
              <a:defRPr/>
            </a:pPr>
            <a:r>
              <a:rPr kumimoji="0" lang="ja-JP" altLang="en-US" sz="1295" kern="0">
                <a:solidFill>
                  <a:srgbClr val="FF0000"/>
                </a:solidFill>
                <a:latin typeface="Meiryo UI" panose="020B0604030504040204" pitchFamily="50" charset="-128"/>
                <a:ea typeface="Meiryo UI" panose="020B0604030504040204" pitchFamily="50" charset="-128"/>
              </a:rPr>
              <a:t>（例）</a:t>
            </a:r>
            <a:r>
              <a:rPr kumimoji="0" lang="en-US" altLang="ja-JP" sz="1295" kern="0">
                <a:solidFill>
                  <a:srgbClr val="FF0000"/>
                </a:solidFill>
                <a:latin typeface="Meiryo UI" panose="020B0604030504040204" pitchFamily="50" charset="-128"/>
                <a:ea typeface="Meiryo UI" panose="020B0604030504040204" pitchFamily="50" charset="-128"/>
              </a:rPr>
              <a:t>X</a:t>
            </a:r>
            <a:r>
              <a:rPr kumimoji="0" lang="ja-JP" altLang="en-US" sz="1295" kern="0">
                <a:solidFill>
                  <a:srgbClr val="FF0000"/>
                </a:solidFill>
                <a:latin typeface="Meiryo UI" panose="020B0604030504040204" pitchFamily="50" charset="-128"/>
                <a:ea typeface="Meiryo UI" panose="020B0604030504040204" pitchFamily="50" charset="-128"/>
              </a:rPr>
              <a:t>市：</a:t>
            </a:r>
            <a:r>
              <a:rPr kumimoji="0" lang="en-US" altLang="ja-JP" sz="1295" kern="0">
                <a:solidFill>
                  <a:srgbClr val="FF0000"/>
                </a:solidFill>
                <a:latin typeface="Meiryo UI" panose="020B0604030504040204" pitchFamily="50" charset="-128"/>
                <a:ea typeface="Meiryo UI" panose="020B0604030504040204" pitchFamily="50" charset="-128"/>
              </a:rPr>
              <a:t>X</a:t>
            </a:r>
            <a:r>
              <a:rPr kumimoji="0" lang="ja-JP" altLang="en-US" sz="1295" kern="0">
                <a:solidFill>
                  <a:srgbClr val="FF0000"/>
                </a:solidFill>
                <a:latin typeface="Meiryo UI" panose="020B0604030504040204" pitchFamily="50" charset="-128"/>
                <a:ea typeface="Meiryo UI" panose="020B0604030504040204" pitchFamily="50" charset="-128"/>
              </a:rPr>
              <a:t>市においては</a:t>
            </a:r>
            <a:r>
              <a:rPr kumimoji="0" lang="en-US" altLang="ja-JP" sz="1295" kern="0">
                <a:solidFill>
                  <a:srgbClr val="FF0000"/>
                </a:solidFill>
                <a:latin typeface="Meiryo UI" panose="020B0604030504040204" pitchFamily="50" charset="-128"/>
                <a:ea typeface="Meiryo UI" panose="020B0604030504040204" pitchFamily="50" charset="-128"/>
              </a:rPr>
              <a:t>XX</a:t>
            </a:r>
            <a:r>
              <a:rPr kumimoji="0" lang="ja-JP" altLang="en-US" sz="1295" kern="0">
                <a:solidFill>
                  <a:srgbClr val="FF0000"/>
                </a:solidFill>
                <a:latin typeface="Meiryo UI" panose="020B0604030504040204" pitchFamily="50" charset="-128"/>
                <a:ea typeface="Meiryo UI" panose="020B0604030504040204" pitchFamily="50" charset="-128"/>
              </a:rPr>
              <a:t>が問題となっているが、</a:t>
            </a:r>
            <a:r>
              <a:rPr kumimoji="0" lang="en-US" altLang="ja-JP" sz="1295" kern="0">
                <a:solidFill>
                  <a:srgbClr val="FF0000"/>
                </a:solidFill>
                <a:latin typeface="Meiryo UI" panose="020B0604030504040204" pitchFamily="50" charset="-128"/>
                <a:ea typeface="Meiryo UI" panose="020B0604030504040204" pitchFamily="50" charset="-128"/>
              </a:rPr>
              <a:t>XX</a:t>
            </a:r>
            <a:r>
              <a:rPr kumimoji="0" lang="ja-JP" altLang="en-US" sz="1295" kern="0">
                <a:solidFill>
                  <a:srgbClr val="FF0000"/>
                </a:solidFill>
                <a:latin typeface="Meiryo UI" panose="020B0604030504040204" pitchFamily="50" charset="-128"/>
                <a:ea typeface="Meiryo UI" panose="020B0604030504040204" pitchFamily="50" charset="-128"/>
              </a:rPr>
              <a:t>のデジタル化を実行することで</a:t>
            </a:r>
            <a:r>
              <a:rPr kumimoji="0" lang="en-US" altLang="ja-JP" sz="1295" kern="0">
                <a:solidFill>
                  <a:srgbClr val="FF0000"/>
                </a:solidFill>
                <a:latin typeface="Meiryo UI" panose="020B0604030504040204" pitchFamily="50" charset="-128"/>
                <a:ea typeface="Meiryo UI" panose="020B0604030504040204" pitchFamily="50" charset="-128"/>
              </a:rPr>
              <a:t>XX</a:t>
            </a:r>
            <a:r>
              <a:rPr kumimoji="0" lang="ja-JP" altLang="en-US" sz="1295" kern="0">
                <a:solidFill>
                  <a:srgbClr val="FF0000"/>
                </a:solidFill>
                <a:latin typeface="Meiryo UI" panose="020B0604030504040204" pitchFamily="50" charset="-128"/>
                <a:ea typeface="Meiryo UI" panose="020B0604030504040204" pitchFamily="50" charset="-128"/>
              </a:rPr>
              <a:t>となることが見込まれる。また、実施体制においても、</a:t>
            </a:r>
            <a:r>
              <a:rPr kumimoji="0" lang="en-US" altLang="ja-JP" sz="1295" kern="0">
                <a:solidFill>
                  <a:srgbClr val="FF0000"/>
                </a:solidFill>
                <a:latin typeface="Meiryo UI" panose="020B0604030504040204" pitchFamily="50" charset="-128"/>
                <a:ea typeface="Meiryo UI" panose="020B0604030504040204" pitchFamily="50" charset="-128"/>
              </a:rPr>
              <a:t>X</a:t>
            </a:r>
            <a:r>
              <a:rPr kumimoji="0" lang="ja-JP" altLang="en-US" sz="1295" kern="0">
                <a:solidFill>
                  <a:srgbClr val="FF0000"/>
                </a:solidFill>
                <a:latin typeface="Meiryo UI" panose="020B0604030504040204" pitchFamily="50" charset="-128"/>
                <a:ea typeface="Meiryo UI" panose="020B0604030504040204" pitchFamily="50" charset="-128"/>
              </a:rPr>
              <a:t>課が中心となってデジタル実装を進めることが期待でき、実際にすでに</a:t>
            </a:r>
            <a:r>
              <a:rPr kumimoji="0" lang="en-US" altLang="ja-JP" sz="1295" kern="0">
                <a:solidFill>
                  <a:srgbClr val="FF0000"/>
                </a:solidFill>
                <a:latin typeface="Meiryo UI" panose="020B0604030504040204" pitchFamily="50" charset="-128"/>
                <a:ea typeface="Meiryo UI" panose="020B0604030504040204" pitchFamily="50" charset="-128"/>
              </a:rPr>
              <a:t>X</a:t>
            </a:r>
            <a:r>
              <a:rPr kumimoji="0" lang="ja-JP" altLang="en-US" sz="1295" kern="0">
                <a:solidFill>
                  <a:srgbClr val="FF0000"/>
                </a:solidFill>
                <a:latin typeface="Meiryo UI" panose="020B0604030504040204" pitchFamily="50" charset="-128"/>
                <a:ea typeface="Meiryo UI" panose="020B0604030504040204" pitchFamily="50" charset="-128"/>
              </a:rPr>
              <a:t>市役所Ｘ課担当者との打ち合わせを行っている。</a:t>
            </a:r>
            <a:endParaRPr kumimoji="0" lang="en-US" altLang="ja-JP" sz="1295" kern="0">
              <a:solidFill>
                <a:srgbClr val="FF0000"/>
              </a:solidFill>
              <a:latin typeface="Meiryo UI" panose="020B0604030504040204" pitchFamily="50" charset="-128"/>
              <a:ea typeface="Meiryo UI" panose="020B0604030504040204" pitchFamily="50" charset="-128"/>
            </a:endParaRPr>
          </a:p>
          <a:p>
            <a:pPr defTabSz="493547" fontAlgn="auto">
              <a:spcBef>
                <a:spcPts val="600"/>
              </a:spcBef>
              <a:spcAft>
                <a:spcPts val="0"/>
              </a:spcAft>
              <a:defRPr/>
            </a:pPr>
            <a:endParaRPr kumimoji="0" lang="en-US" altLang="ja-JP" sz="1295" kern="0">
              <a:solidFill>
                <a:srgbClr val="FF0000"/>
              </a:solidFill>
              <a:latin typeface="Meiryo UI" panose="020B0604030504040204" pitchFamily="50" charset="-128"/>
              <a:ea typeface="Meiryo UI" panose="020B0604030504040204" pitchFamily="50" charset="-128"/>
            </a:endParaRPr>
          </a:p>
        </p:txBody>
      </p:sp>
      <p:grpSp>
        <p:nvGrpSpPr>
          <p:cNvPr id="15" name="グループ化 14">
            <a:extLst>
              <a:ext uri="{FF2B5EF4-FFF2-40B4-BE49-F238E27FC236}">
                <a16:creationId xmlns:a16="http://schemas.microsoft.com/office/drawing/2014/main" id="{28330A5C-C456-A8A9-3181-D5CEBC9CE5DF}"/>
              </a:ext>
            </a:extLst>
          </p:cNvPr>
          <p:cNvGrpSpPr/>
          <p:nvPr/>
        </p:nvGrpSpPr>
        <p:grpSpPr>
          <a:xfrm>
            <a:off x="411171" y="3415388"/>
            <a:ext cx="7479064" cy="260172"/>
            <a:chOff x="452437" y="2096407"/>
            <a:chExt cx="3547977" cy="260172"/>
          </a:xfrm>
        </p:grpSpPr>
        <p:sp>
          <p:nvSpPr>
            <p:cNvPr id="16" name="Rectangle 32">
              <a:extLst>
                <a:ext uri="{FF2B5EF4-FFF2-40B4-BE49-F238E27FC236}">
                  <a16:creationId xmlns:a16="http://schemas.microsoft.com/office/drawing/2014/main" id="{69151436-7B32-D525-4548-4A8531BC9043}"/>
                </a:ext>
              </a:extLst>
            </p:cNvPr>
            <p:cNvSpPr/>
            <p:nvPr/>
          </p:nvSpPr>
          <p:spPr>
            <a:xfrm>
              <a:off x="452437" y="2096407"/>
              <a:ext cx="3547977" cy="222933"/>
            </a:xfrm>
            <a:prstGeom prst="rect">
              <a:avLst/>
            </a:prstGeom>
            <a:noFill/>
            <a:ln w="28575">
              <a:noFill/>
            </a:ln>
          </p:spPr>
          <p:txBody>
            <a:bodyPr vertOverflow="overflow" horzOverflow="overflow" wrap="square" tIns="38862" bIns="38862" rtlCol="0" anchor="ctr">
              <a:noAutofit/>
            </a:bodyPr>
            <a:lstStyle/>
            <a:p>
              <a:pPr defTabSz="987095"/>
              <a:r>
                <a:rPr kumimoji="0" lang="ja-JP" altLang="en-US" sz="1400" b="1" kern="0">
                  <a:solidFill>
                    <a:sysClr val="windowText" lastClr="000000"/>
                  </a:solidFill>
                  <a:latin typeface="Meiryo UI" panose="020B0604030504040204" pitchFamily="50" charset="-128"/>
                  <a:ea typeface="Meiryo UI" panose="020B0604030504040204" pitchFamily="50" charset="-128"/>
                </a:rPr>
                <a:t>想定する市町村像</a:t>
              </a:r>
              <a:r>
                <a:rPr kumimoji="0" lang="en-US" altLang="ja-JP" sz="1400" b="1" kern="0">
                  <a:solidFill>
                    <a:sysClr val="windowText" lastClr="000000"/>
                  </a:solidFill>
                  <a:latin typeface="Meiryo UI" panose="020B0604030504040204" pitchFamily="50" charset="-128"/>
                  <a:ea typeface="Meiryo UI" panose="020B0604030504040204" pitchFamily="50" charset="-128"/>
                </a:rPr>
                <a:t>/</a:t>
              </a:r>
              <a:r>
                <a:rPr kumimoji="0" lang="ja-JP" altLang="en-US" sz="1400" b="1" kern="0">
                  <a:solidFill>
                    <a:sysClr val="windowText" lastClr="000000"/>
                  </a:solidFill>
                  <a:latin typeface="Meiryo UI" panose="020B0604030504040204" pitchFamily="50" charset="-128"/>
                  <a:ea typeface="Meiryo UI" panose="020B0604030504040204" pitchFamily="50" charset="-128"/>
                </a:rPr>
                <a:t>具体的な</a:t>
              </a:r>
              <a:r>
                <a:rPr kumimoji="0" lang="ja-JP" altLang="en-US" sz="1400" b="1" kern="0">
                  <a:solidFill>
                    <a:schemeClr val="tx1"/>
                  </a:solidFill>
                  <a:latin typeface="Meiryo UI" panose="020B0604030504040204" pitchFamily="50" charset="-128"/>
                  <a:ea typeface="Meiryo UI" panose="020B0604030504040204" pitchFamily="50" charset="-128"/>
                </a:rPr>
                <a:t>市町村名と選定理由　</a:t>
              </a:r>
              <a:r>
                <a:rPr kumimoji="0" lang="en-US" altLang="ja-JP" sz="1400" b="1" kern="0">
                  <a:solidFill>
                    <a:schemeClr val="tx1"/>
                  </a:solidFill>
                  <a:latin typeface="Meiryo UI" panose="020B0604030504040204" pitchFamily="50" charset="-128"/>
                  <a:ea typeface="Meiryo UI" panose="020B0604030504040204" pitchFamily="50" charset="-128"/>
                </a:rPr>
                <a:t>※</a:t>
              </a:r>
              <a:r>
                <a:rPr kumimoji="0" lang="ja-JP" altLang="en-US" sz="1400" b="1" kern="0">
                  <a:solidFill>
                    <a:schemeClr val="tx1"/>
                  </a:solidFill>
                  <a:latin typeface="Meiryo UI" panose="020B0604030504040204" pitchFamily="50" charset="-128"/>
                  <a:ea typeface="Meiryo UI" panose="020B0604030504040204" pitchFamily="50" charset="-128"/>
                </a:rPr>
                <a:t>すでに想定する市町村がある</a:t>
              </a:r>
              <a:r>
                <a:rPr kumimoji="0" lang="ja-JP" altLang="en-US" sz="1400" b="1" kern="0">
                  <a:solidFill>
                    <a:sysClr val="windowText" lastClr="000000"/>
                  </a:solidFill>
                  <a:latin typeface="Meiryo UI" panose="020B0604030504040204" pitchFamily="50" charset="-128"/>
                  <a:ea typeface="Meiryo UI" panose="020B0604030504040204" pitchFamily="50" charset="-128"/>
                </a:rPr>
                <a:t>場合</a:t>
              </a:r>
              <a:endParaRPr kumimoji="0" lang="en-US" altLang="ja-JP" sz="1400" b="1" kern="0">
                <a:solidFill>
                  <a:sysClr val="windowText" lastClr="000000"/>
                </a:solidFill>
                <a:latin typeface="Meiryo UI" panose="020B0604030504040204" pitchFamily="50" charset="-128"/>
                <a:ea typeface="Meiryo UI" panose="020B0604030504040204" pitchFamily="50" charset="-128"/>
              </a:endParaRPr>
            </a:p>
          </p:txBody>
        </p:sp>
        <p:cxnSp>
          <p:nvCxnSpPr>
            <p:cNvPr id="17" name="Straight Connector 3">
              <a:extLst>
                <a:ext uri="{FF2B5EF4-FFF2-40B4-BE49-F238E27FC236}">
                  <a16:creationId xmlns:a16="http://schemas.microsoft.com/office/drawing/2014/main" id="{922EC161-9E57-C777-E694-1D572E2369F6}"/>
                </a:ext>
              </a:extLst>
            </p:cNvPr>
            <p:cNvCxnSpPr>
              <a:cxnSpLocks/>
            </p:cNvCxnSpPr>
            <p:nvPr/>
          </p:nvCxnSpPr>
          <p:spPr>
            <a:xfrm>
              <a:off x="452438" y="2356579"/>
              <a:ext cx="3547976" cy="0"/>
            </a:xfrm>
            <a:prstGeom prst="line">
              <a:avLst/>
            </a:prstGeom>
            <a:solidFill>
              <a:srgbClr val="0066CC"/>
            </a:solidFill>
            <a:ln w="9525" cap="flat" cmpd="sng" algn="ctr">
              <a:solidFill>
                <a:schemeClr val="tx1"/>
              </a:solidFill>
              <a:prstDash val="solid"/>
              <a:round/>
              <a:headEnd type="none" w="med" len="med"/>
              <a:tailEnd type="none" w="med" len="med"/>
            </a:ln>
            <a:effectLst/>
          </p:spPr>
        </p:cxnSp>
      </p:grpSp>
      <p:sp>
        <p:nvSpPr>
          <p:cNvPr id="18" name="テキスト ボックス 17">
            <a:extLst>
              <a:ext uri="{FF2B5EF4-FFF2-40B4-BE49-F238E27FC236}">
                <a16:creationId xmlns:a16="http://schemas.microsoft.com/office/drawing/2014/main" id="{B4F2C093-D264-2EE3-002D-23F0BD3F68BA}"/>
              </a:ext>
            </a:extLst>
          </p:cNvPr>
          <p:cNvSpPr txBox="1"/>
          <p:nvPr/>
        </p:nvSpPr>
        <p:spPr>
          <a:xfrm>
            <a:off x="411172" y="5344209"/>
            <a:ext cx="9078904" cy="1224000"/>
          </a:xfrm>
          <a:prstGeom prst="rect">
            <a:avLst/>
          </a:prstGeom>
          <a:noFill/>
          <a:ln>
            <a:solidFill>
              <a:srgbClr val="FFFFFF">
                <a:lumMod val="50000"/>
              </a:srgbClr>
            </a:solidFill>
          </a:ln>
        </p:spPr>
        <p:txBody>
          <a:bodyPr wrap="square" lIns="38862" tIns="38862" rIns="38862" bIns="38862" rtlCol="0" anchor="t">
            <a:noAutofit/>
          </a:bodyPr>
          <a:lstStyle/>
          <a:p>
            <a:pPr marL="171450" marR="0" lvl="0" indent="-171450" defTabSz="987095"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（例）事務連絡にて次年度予算においてデジタル実装を検討する市町村に広く周知し、相談会をもって選定する。</a:t>
            </a:r>
            <a:endParaRPr kumimoji="0"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171450" marR="0" lvl="0" indent="-171450" defTabSz="987095" rtl="0" eaLnBrk="1" fontAlgn="base" latinLnBrk="0" hangingPunct="1">
              <a:lnSpc>
                <a:spcPct val="100000"/>
              </a:lnSpc>
              <a:spcBef>
                <a:spcPct val="0"/>
              </a:spcBef>
              <a:spcAft>
                <a:spcPct val="0"/>
              </a:spcAft>
              <a:buClrTx/>
              <a:buSzTx/>
              <a:buFont typeface="Arial" panose="020B0604020202020204" pitchFamily="34" charset="0"/>
              <a:buChar char="•"/>
              <a:tabLst/>
              <a:defRPr/>
            </a:pPr>
            <a:r>
              <a:rPr lang="ja-JP" altLang="en-US" sz="1400" kern="0">
                <a:solidFill>
                  <a:srgbClr val="FF0000"/>
                </a:solidFill>
                <a:latin typeface="Meiryo UI" panose="020B0604030504040204" pitchFamily="50" charset="-128"/>
                <a:ea typeface="Meiryo UI" panose="020B0604030504040204" pitchFamily="50" charset="-128"/>
              </a:rPr>
              <a:t>（例）原課間で交流のある</a:t>
            </a:r>
            <a:r>
              <a:rPr lang="en-US" altLang="ja-JP" sz="1400" kern="0">
                <a:solidFill>
                  <a:srgbClr val="FF0000"/>
                </a:solidFill>
                <a:latin typeface="Meiryo UI" panose="020B0604030504040204" pitchFamily="50" charset="-128"/>
                <a:ea typeface="Meiryo UI" panose="020B0604030504040204" pitchFamily="50" charset="-128"/>
              </a:rPr>
              <a:t>AAA</a:t>
            </a:r>
            <a:r>
              <a:rPr lang="ja-JP" altLang="en-US" sz="1400" kern="0">
                <a:solidFill>
                  <a:srgbClr val="FF0000"/>
                </a:solidFill>
                <a:latin typeface="Meiryo UI" panose="020B0604030504040204" pitchFamily="50" charset="-128"/>
                <a:ea typeface="Meiryo UI" panose="020B0604030504040204" pitchFamily="50" charset="-128"/>
              </a:rPr>
              <a:t>課では、定期的な会議の場で本事業の周知を行う。</a:t>
            </a:r>
            <a:endParaRPr kumimoji="0"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defTabSz="493547" fontAlgn="auto">
              <a:spcBef>
                <a:spcPts val="0"/>
              </a:spcBef>
              <a:spcAft>
                <a:spcPts val="0"/>
              </a:spcAft>
              <a:defRPr/>
            </a:pPr>
            <a:endParaRPr kumimoji="0" lang="en-US" altLang="ja-JP" sz="1295" kern="0">
              <a:solidFill>
                <a:srgbClr val="FF0000"/>
              </a:solidFill>
              <a:latin typeface="Meiryo UI" panose="020B0604030504040204" pitchFamily="50" charset="-128"/>
              <a:ea typeface="Meiryo UI" panose="020B0604030504040204" pitchFamily="50" charset="-128"/>
            </a:endParaRPr>
          </a:p>
        </p:txBody>
      </p:sp>
      <p:sp>
        <p:nvSpPr>
          <p:cNvPr id="20" name="Rectangle 32">
            <a:extLst>
              <a:ext uri="{FF2B5EF4-FFF2-40B4-BE49-F238E27FC236}">
                <a16:creationId xmlns:a16="http://schemas.microsoft.com/office/drawing/2014/main" id="{B3A30FCD-BB53-4668-20F6-A6C8595C8EE4}"/>
              </a:ext>
            </a:extLst>
          </p:cNvPr>
          <p:cNvSpPr/>
          <p:nvPr/>
        </p:nvSpPr>
        <p:spPr>
          <a:xfrm>
            <a:off x="415923" y="5039040"/>
            <a:ext cx="2637157" cy="222933"/>
          </a:xfrm>
          <a:prstGeom prst="rect">
            <a:avLst/>
          </a:prstGeom>
          <a:noFill/>
          <a:ln w="28575">
            <a:noFill/>
          </a:ln>
        </p:spPr>
        <p:txBody>
          <a:bodyPr vertOverflow="overflow" horzOverflow="overflow" wrap="square" tIns="38862" bIns="38862" rtlCol="0" anchor="ctr">
            <a:noAutofit/>
          </a:bodyPr>
          <a:lstStyle/>
          <a:p>
            <a:pPr defTabSz="987095"/>
            <a:r>
              <a:rPr kumimoji="0" lang="ja-JP" altLang="en-US" sz="1400" b="1" kern="0">
                <a:solidFill>
                  <a:sysClr val="windowText" lastClr="000000"/>
                </a:solidFill>
                <a:latin typeface="Meiryo UI" panose="020B0604030504040204" pitchFamily="50" charset="-128"/>
                <a:ea typeface="Meiryo UI" panose="020B0604030504040204" pitchFamily="50" charset="-128"/>
              </a:rPr>
              <a:t>想定する周知・選定の方法</a:t>
            </a:r>
            <a:endParaRPr kumimoji="0" lang="en-US" altLang="ja-JP" sz="1400" b="1" kern="0">
              <a:solidFill>
                <a:sysClr val="windowText" lastClr="000000"/>
              </a:solidFill>
              <a:latin typeface="Meiryo UI" panose="020B0604030504040204" pitchFamily="50" charset="-128"/>
              <a:ea typeface="Meiryo UI" panose="020B0604030504040204" pitchFamily="50" charset="-128"/>
            </a:endParaRPr>
          </a:p>
        </p:txBody>
      </p:sp>
      <p:cxnSp>
        <p:nvCxnSpPr>
          <p:cNvPr id="21" name="Straight Connector 3">
            <a:extLst>
              <a:ext uri="{FF2B5EF4-FFF2-40B4-BE49-F238E27FC236}">
                <a16:creationId xmlns:a16="http://schemas.microsoft.com/office/drawing/2014/main" id="{A17E8925-9F6D-89EB-F76B-4730BD0F1E91}"/>
              </a:ext>
            </a:extLst>
          </p:cNvPr>
          <p:cNvCxnSpPr>
            <a:cxnSpLocks/>
          </p:cNvCxnSpPr>
          <p:nvPr/>
        </p:nvCxnSpPr>
        <p:spPr>
          <a:xfrm>
            <a:off x="415922" y="5261973"/>
            <a:ext cx="7480800" cy="0"/>
          </a:xfrm>
          <a:prstGeom prst="line">
            <a:avLst/>
          </a:prstGeom>
          <a:solidFill>
            <a:srgbClr val="0066CC"/>
          </a:solidFill>
          <a:ln w="9525" cap="flat" cmpd="sng" algn="ctr">
            <a:solidFill>
              <a:schemeClr val="tx1"/>
            </a:solidFill>
            <a:prstDash val="solid"/>
            <a:round/>
            <a:headEnd type="none" w="med" len="med"/>
            <a:tailEnd type="none" w="med" len="med"/>
          </a:ln>
          <a:effectLst/>
        </p:spPr>
      </p:cxnSp>
      <p:sp>
        <p:nvSpPr>
          <p:cNvPr id="4" name="スライド番号プレースホルダー 2">
            <a:extLst>
              <a:ext uri="{FF2B5EF4-FFF2-40B4-BE49-F238E27FC236}">
                <a16:creationId xmlns:a16="http://schemas.microsoft.com/office/drawing/2014/main" id="{A350C0CA-6AC1-9D8E-79AC-D84DC8BF7ADD}"/>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1100">
                <a:solidFill>
                  <a:prstClr val="black"/>
                </a:solidFill>
                <a:latin typeface="Meiryo UI" panose="020B0604030504040204" pitchFamily="50" charset="-128"/>
                <a:ea typeface="Meiryo UI" panose="020B0604030504040204" pitchFamily="50" charset="-128"/>
              </a:rPr>
              <a:t>6</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endParaRPr>
          </a:p>
        </p:txBody>
      </p:sp>
    </p:spTree>
    <p:extLst>
      <p:ext uri="{BB962C8B-B14F-4D97-AF65-F5344CB8AC3E}">
        <p14:creationId xmlns:p14="http://schemas.microsoft.com/office/powerpoint/2010/main" val="297530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0"/>
          </p:nvPr>
        </p:nvSpPr>
        <p:spPr bwMode="gray">
          <a:xfrm>
            <a:off x="1038652" y="2821016"/>
            <a:ext cx="7886984" cy="432000"/>
          </a:xfrm>
        </p:spPr>
        <p:txBody>
          <a:bodyPr/>
          <a:lstStyle/>
          <a:p>
            <a:r>
              <a:rPr lang="ja-JP" altLang="en-US"/>
              <a:t>類型③申請書</a:t>
            </a:r>
            <a:endParaRPr lang="ja-JP" altLang="en-US">
              <a:sym typeface="+mn-lt"/>
            </a:endParaRPr>
          </a:p>
        </p:txBody>
      </p:sp>
      <p:sp>
        <p:nvSpPr>
          <p:cNvPr id="3" name="正方形/長方形 2">
            <a:extLst>
              <a:ext uri="{FF2B5EF4-FFF2-40B4-BE49-F238E27FC236}">
                <a16:creationId xmlns:a16="http://schemas.microsoft.com/office/drawing/2014/main" id="{5CD12E41-2956-3075-7D16-6C1A9847BDF2}"/>
              </a:ext>
            </a:extLst>
          </p:cNvPr>
          <p:cNvSpPr/>
          <p:nvPr/>
        </p:nvSpPr>
        <p:spPr>
          <a:xfrm>
            <a:off x="1029599" y="3331817"/>
            <a:ext cx="1379914" cy="76672"/>
          </a:xfrm>
          <a:prstGeom prst="rect">
            <a:avLst/>
          </a:prstGeom>
          <a:solidFill>
            <a:srgbClr val="002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4" name="正方形/長方形 3">
            <a:extLst>
              <a:ext uri="{FF2B5EF4-FFF2-40B4-BE49-F238E27FC236}">
                <a16:creationId xmlns:a16="http://schemas.microsoft.com/office/drawing/2014/main" id="{678D625C-A74C-39A0-AE65-33539343AE7E}"/>
              </a:ext>
            </a:extLst>
          </p:cNvPr>
          <p:cNvSpPr/>
          <p:nvPr/>
        </p:nvSpPr>
        <p:spPr>
          <a:xfrm>
            <a:off x="2409513" y="3331817"/>
            <a:ext cx="1379914" cy="76672"/>
          </a:xfrm>
          <a:prstGeom prst="rect">
            <a:avLst/>
          </a:prstGeom>
          <a:solidFill>
            <a:srgbClr val="035C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5" name="正方形/長方形 4">
            <a:extLst>
              <a:ext uri="{FF2B5EF4-FFF2-40B4-BE49-F238E27FC236}">
                <a16:creationId xmlns:a16="http://schemas.microsoft.com/office/drawing/2014/main" id="{38549061-3075-4AB2-8B36-5267F35EE5B0}"/>
              </a:ext>
            </a:extLst>
          </p:cNvPr>
          <p:cNvSpPr/>
          <p:nvPr/>
        </p:nvSpPr>
        <p:spPr>
          <a:xfrm>
            <a:off x="3789427" y="3331958"/>
            <a:ext cx="1379914" cy="76672"/>
          </a:xfrm>
          <a:prstGeom prst="rect">
            <a:avLst/>
          </a:prstGeom>
          <a:solidFill>
            <a:srgbClr val="63B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6" name="正方形/長方形 5">
            <a:extLst>
              <a:ext uri="{FF2B5EF4-FFF2-40B4-BE49-F238E27FC236}">
                <a16:creationId xmlns:a16="http://schemas.microsoft.com/office/drawing/2014/main" id="{5535CF9C-2319-A472-AD31-0D12C4B97D80}"/>
              </a:ext>
            </a:extLst>
          </p:cNvPr>
          <p:cNvSpPr/>
          <p:nvPr/>
        </p:nvSpPr>
        <p:spPr>
          <a:xfrm>
            <a:off x="5169341" y="3331817"/>
            <a:ext cx="1379914" cy="76672"/>
          </a:xfrm>
          <a:prstGeom prst="rect">
            <a:avLst/>
          </a:prstGeom>
          <a:solidFill>
            <a:srgbClr val="0E86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3339147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40466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　申請者情報　広域連携の代表団体　　</a:t>
            </a:r>
          </a:p>
        </p:txBody>
      </p:sp>
      <p:sp>
        <p:nvSpPr>
          <p:cNvPr id="1226" name="テキスト 981"/>
          <p:cNvSpPr txBox="1"/>
          <p:nvPr/>
        </p:nvSpPr>
        <p:spPr>
          <a:xfrm>
            <a:off x="108947" y="20218"/>
            <a:ext cx="8028384" cy="36933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デジタル実装伴走支援事業（類型③）　申請書</a:t>
            </a:r>
            <a:endParaRPr kumimoji="0"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endParaRPr>
          </a:p>
        </p:txBody>
      </p:sp>
      <p:graphicFrame>
        <p:nvGraphicFramePr>
          <p:cNvPr id="6" name="表 6">
            <a:extLst>
              <a:ext uri="{FF2B5EF4-FFF2-40B4-BE49-F238E27FC236}">
                <a16:creationId xmlns:a16="http://schemas.microsoft.com/office/drawing/2014/main" id="{E0E696CD-755D-4037-8ADA-B323C89970AE}"/>
              </a:ext>
            </a:extLst>
          </p:cNvPr>
          <p:cNvGraphicFramePr>
            <a:graphicFrameLocks noGrp="1"/>
          </p:cNvGraphicFramePr>
          <p:nvPr>
            <p:extLst>
              <p:ext uri="{D42A27DB-BD31-4B8C-83A1-F6EECF244321}">
                <p14:modId xmlns:p14="http://schemas.microsoft.com/office/powerpoint/2010/main" val="228238776"/>
              </p:ext>
            </p:extLst>
          </p:nvPr>
        </p:nvGraphicFramePr>
        <p:xfrm>
          <a:off x="430789" y="1058832"/>
          <a:ext cx="9057510" cy="4935568"/>
        </p:xfrm>
        <a:graphic>
          <a:graphicData uri="http://schemas.openxmlformats.org/drawingml/2006/table">
            <a:tbl>
              <a:tblPr firstRow="1" bandRow="1">
                <a:tableStyleId>{5C22544A-7EE6-4342-B048-85BDC9FD1C3A}</a:tableStyleId>
              </a:tblPr>
              <a:tblGrid>
                <a:gridCol w="2884066">
                  <a:extLst>
                    <a:ext uri="{9D8B030D-6E8A-4147-A177-3AD203B41FA5}">
                      <a16:colId xmlns:a16="http://schemas.microsoft.com/office/drawing/2014/main" val="1080278781"/>
                    </a:ext>
                  </a:extLst>
                </a:gridCol>
                <a:gridCol w="6173444">
                  <a:extLst>
                    <a:ext uri="{9D8B030D-6E8A-4147-A177-3AD203B41FA5}">
                      <a16:colId xmlns:a16="http://schemas.microsoft.com/office/drawing/2014/main" val="3315598308"/>
                    </a:ext>
                  </a:extLst>
                </a:gridCol>
              </a:tblGrid>
              <a:tr h="616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kern="1200">
                          <a:solidFill>
                            <a:schemeClr val="tx1"/>
                          </a:solidFill>
                          <a:latin typeface="Meiryo UI" panose="020B0604030504040204" pitchFamily="50" charset="-128"/>
                          <a:ea typeface="Meiryo UI" panose="020B0604030504040204" pitchFamily="50" charset="-128"/>
                          <a:cs typeface="+mn-cs"/>
                        </a:rPr>
                        <a:t>申請書記入日</a:t>
                      </a: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a:solidFill>
                            <a:schemeClr val="tx1"/>
                          </a:solidFill>
                          <a:latin typeface="Meiryo UI" panose="020B0604030504040204" pitchFamily="50" charset="-128"/>
                          <a:ea typeface="Meiryo UI" panose="020B0604030504040204" pitchFamily="50" charset="-128"/>
                        </a:rPr>
                        <a:t>令和</a:t>
                      </a:r>
                      <a:r>
                        <a:rPr kumimoji="1" lang="en-US" altLang="ja-JP" sz="1300" b="0" strike="noStrike">
                          <a:solidFill>
                            <a:schemeClr val="tx1"/>
                          </a:solidFill>
                          <a:latin typeface="Meiryo UI" panose="020B0604030504040204" pitchFamily="50" charset="-128"/>
                          <a:ea typeface="Meiryo UI" panose="020B0604030504040204" pitchFamily="50" charset="-128"/>
                        </a:rPr>
                        <a:t>7</a:t>
                      </a:r>
                      <a:r>
                        <a:rPr kumimoji="1" lang="ja-JP" altLang="en-US" sz="1300" b="0">
                          <a:solidFill>
                            <a:schemeClr val="tx1"/>
                          </a:solidFill>
                          <a:latin typeface="Meiryo UI" panose="020B0604030504040204" pitchFamily="50" charset="-128"/>
                          <a:ea typeface="Meiryo UI" panose="020B0604030504040204" pitchFamily="50" charset="-128"/>
                        </a:rPr>
                        <a:t>年　</a:t>
                      </a:r>
                      <a:r>
                        <a:rPr kumimoji="1" lang="en-US" altLang="ja-JP" sz="1300" b="0">
                          <a:solidFill>
                            <a:srgbClr val="FF0000"/>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月　</a:t>
                      </a:r>
                      <a:r>
                        <a:rPr kumimoji="1" lang="en-US" altLang="ja-JP" sz="1300" b="0">
                          <a:solidFill>
                            <a:srgbClr val="FF0000"/>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日</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66192769"/>
                  </a:ext>
                </a:extLst>
              </a:tr>
              <a:tr h="616946">
                <a:tc>
                  <a:txBody>
                    <a:bodyPr/>
                    <a:lstStyle/>
                    <a:p>
                      <a:pPr algn="ctr">
                        <a:spcAft>
                          <a:spcPts val="0"/>
                        </a:spcAft>
                      </a:pPr>
                      <a:r>
                        <a:rPr kumimoji="1" lang="ja-JP" altLang="en-US" sz="1400" b="0" kern="1200">
                          <a:solidFill>
                            <a:schemeClr val="tx1"/>
                          </a:solidFill>
                          <a:latin typeface="Meiryo UI" panose="020B0604030504040204" pitchFamily="50" charset="-128"/>
                          <a:ea typeface="Meiryo UI" panose="020B0604030504040204" pitchFamily="50" charset="-128"/>
                          <a:cs typeface="+mn-cs"/>
                        </a:rPr>
                        <a:t>都道府県名</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76125915"/>
                  </a:ext>
                </a:extLst>
              </a:tr>
              <a:tr h="616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kern="1200">
                          <a:solidFill>
                            <a:schemeClr val="tx1"/>
                          </a:solidFill>
                          <a:latin typeface="Meiryo UI" panose="020B0604030504040204" pitchFamily="50" charset="-128"/>
                          <a:ea typeface="Meiryo UI" panose="020B0604030504040204" pitchFamily="50" charset="-128"/>
                          <a:cs typeface="+mn-cs"/>
                        </a:rPr>
                        <a:t>地方公共団体コード</a:t>
                      </a:r>
                      <a:endParaRPr kumimoji="1" lang="ja-JP" alt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6595099"/>
                  </a:ext>
                </a:extLst>
              </a:tr>
              <a:tr h="616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tx1"/>
                          </a:solidFill>
                          <a:latin typeface="Meiryo UI" panose="020B0604030504040204" pitchFamily="50" charset="-128"/>
                          <a:ea typeface="Meiryo UI" panose="020B0604030504040204" pitchFamily="50" charset="-128"/>
                          <a:cs typeface="+mn-cs"/>
                        </a:rPr>
                        <a:t>担当部局名</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699826"/>
                  </a:ext>
                </a:extLst>
              </a:tr>
              <a:tr h="616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tx1"/>
                          </a:solidFill>
                          <a:latin typeface="Meiryo UI" panose="020B0604030504040204" pitchFamily="50" charset="-128"/>
                          <a:ea typeface="Meiryo UI" panose="020B0604030504040204" pitchFamily="50" charset="-128"/>
                          <a:cs typeface="+mn-cs"/>
                        </a:rPr>
                        <a:t>責任者</a:t>
                      </a:r>
                      <a:r>
                        <a:rPr kumimoji="1" lang="ja-JP" altLang="ja-JP" sz="1400" kern="1200">
                          <a:solidFill>
                            <a:schemeClr val="tx1"/>
                          </a:solidFill>
                          <a:latin typeface="Meiryo UI" panose="020B0604030504040204" pitchFamily="50" charset="-128"/>
                          <a:ea typeface="Meiryo UI" panose="020B0604030504040204" pitchFamily="50" charset="-128"/>
                          <a:cs typeface="+mn-cs"/>
                        </a:rPr>
                        <a:t>名（ふりがな）</a:t>
                      </a:r>
                      <a:r>
                        <a:rPr kumimoji="1" lang="ja-JP" altLang="en-US" sz="1400" kern="1200">
                          <a:solidFill>
                            <a:schemeClr val="tx1"/>
                          </a:solidFill>
                          <a:latin typeface="Meiryo UI" panose="020B0604030504040204" pitchFamily="50" charset="-128"/>
                          <a:ea typeface="Meiryo UI" panose="020B0604030504040204" pitchFamily="50" charset="-128"/>
                          <a:cs typeface="+mn-cs"/>
                        </a:rPr>
                        <a:t>／役職</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r>
                        <a:rPr kumimoji="1" lang="en-US" altLang="ja-JP" sz="1300" i="0">
                          <a:solidFill>
                            <a:srgbClr val="FF0000"/>
                          </a:solidFill>
                          <a:latin typeface="Meiryo UI" panose="020B0604030504040204" pitchFamily="50" charset="-128"/>
                          <a:ea typeface="Meiryo UI" panose="020B0604030504040204" pitchFamily="50" charset="-128"/>
                        </a:rPr>
                        <a:t>※</a:t>
                      </a:r>
                      <a:r>
                        <a:rPr kumimoji="1" lang="ja-JP" altLang="en-US" sz="1300" i="0">
                          <a:solidFill>
                            <a:srgbClr val="FF0000"/>
                          </a:solidFill>
                          <a:latin typeface="Meiryo UI" panose="020B0604030504040204" pitchFamily="50" charset="-128"/>
                          <a:ea typeface="Meiryo UI" panose="020B0604030504040204" pitchFamily="50" charset="-128"/>
                        </a:rPr>
                        <a:t>課室長以上を想定</a:t>
                      </a:r>
                      <a:endParaRPr kumimoji="1" lang="ja-JP" altLang="en-US" sz="1300" b="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8434356"/>
                  </a:ext>
                </a:extLst>
              </a:tr>
              <a:tr h="616946">
                <a:tc>
                  <a:txBody>
                    <a:bodyPr/>
                    <a:lstStyle/>
                    <a:p>
                      <a:pPr algn="ctr">
                        <a:spcAft>
                          <a:spcPts val="0"/>
                        </a:spcAft>
                      </a:pPr>
                      <a:r>
                        <a:rPr kumimoji="1" lang="ja-JP" altLang="en-US" sz="1400" b="0" kern="1200">
                          <a:solidFill>
                            <a:schemeClr val="tx1"/>
                          </a:solidFill>
                          <a:latin typeface="Meiryo UI" panose="020B0604030504040204" pitchFamily="50" charset="-128"/>
                          <a:ea typeface="Meiryo UI" panose="020B0604030504040204" pitchFamily="50" charset="-128"/>
                          <a:cs typeface="+mn-cs"/>
                        </a:rPr>
                        <a:t>担当者名（ふりがな）／役職</a:t>
                      </a:r>
                      <a:endParaRPr kumimoji="1" lang="ja-JP" sz="1400" b="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endParaRPr kumimoji="1" lang="ja-JP" altLang="en-US" sz="13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44958415"/>
                  </a:ext>
                </a:extLst>
              </a:tr>
              <a:tr h="616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1400" kern="1200">
                          <a:solidFill>
                            <a:schemeClr val="tx1"/>
                          </a:solidFill>
                          <a:latin typeface="Meiryo UI" panose="020B0604030504040204" pitchFamily="50" charset="-128"/>
                          <a:ea typeface="Meiryo UI" panose="020B0604030504040204" pitchFamily="50" charset="-128"/>
                          <a:cs typeface="+mn-cs"/>
                        </a:rPr>
                        <a:t>電話番号（代表・直通）</a:t>
                      </a: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r>
                        <a:rPr kumimoji="1" lang="en-US" altLang="ja-JP" sz="1300" i="0">
                          <a:solidFill>
                            <a:srgbClr val="FF0000"/>
                          </a:solidFill>
                          <a:latin typeface="Meiryo UI" panose="020B0604030504040204" pitchFamily="50" charset="-128"/>
                          <a:ea typeface="Meiryo UI" panose="020B0604030504040204" pitchFamily="50" charset="-128"/>
                        </a:rPr>
                        <a:t>※</a:t>
                      </a:r>
                      <a:r>
                        <a:rPr kumimoji="1" lang="ja-JP" altLang="en-US" sz="1300" i="0">
                          <a:solidFill>
                            <a:srgbClr val="FF0000"/>
                          </a:solidFill>
                          <a:latin typeface="Meiryo UI" panose="020B0604030504040204" pitchFamily="50" charset="-128"/>
                          <a:ea typeface="Meiryo UI" panose="020B0604030504040204" pitchFamily="50" charset="-128"/>
                        </a:rPr>
                        <a:t>連絡担当直通のものを記載</a:t>
                      </a:r>
                      <a:endParaRPr kumimoji="1" lang="ja-JP" altLang="en-US" sz="1300" b="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38565312"/>
                  </a:ext>
                </a:extLst>
              </a:tr>
              <a:tr h="616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tx1"/>
                          </a:solidFill>
                          <a:latin typeface="Meiryo UI" panose="020B0604030504040204" pitchFamily="50" charset="-128"/>
                          <a:ea typeface="Meiryo UI" panose="020B0604030504040204" pitchFamily="50" charset="-128"/>
                          <a:cs typeface="+mn-cs"/>
                        </a:rPr>
                        <a:t>メールアドレス</a:t>
                      </a:r>
                      <a:endParaRPr kumimoji="1" lang="ja-JP" altLang="ja-JP" sz="1400" kern="1200">
                        <a:solidFill>
                          <a:schemeClr val="tx1"/>
                        </a:solidFill>
                        <a:latin typeface="Meiryo UI" panose="020B0604030504040204" pitchFamily="50" charset="-128"/>
                        <a:ea typeface="Meiryo UI" panose="020B0604030504040204" pitchFamily="50" charset="-128"/>
                        <a:cs typeface="+mn-cs"/>
                      </a:endParaRPr>
                    </a:p>
                  </a:txBody>
                  <a:tcPr marL="54002" marR="54002"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r>
                        <a:rPr kumimoji="1" lang="en-US" altLang="ja-JP" sz="1300" i="0" dirty="0">
                          <a:solidFill>
                            <a:srgbClr val="FF0000"/>
                          </a:solidFill>
                          <a:latin typeface="Meiryo UI" panose="020B0604030504040204" pitchFamily="50" charset="-128"/>
                          <a:ea typeface="Meiryo UI" panose="020B0604030504040204" pitchFamily="50" charset="-128"/>
                        </a:rPr>
                        <a:t>※</a:t>
                      </a:r>
                      <a:r>
                        <a:rPr kumimoji="1" lang="ja-JP" altLang="en-US" sz="1300" i="0" dirty="0">
                          <a:solidFill>
                            <a:srgbClr val="FF0000"/>
                          </a:solidFill>
                          <a:latin typeface="Meiryo UI" panose="020B0604030504040204" pitchFamily="50" charset="-128"/>
                          <a:ea typeface="Meiryo UI" panose="020B0604030504040204" pitchFamily="50" charset="-128"/>
                        </a:rPr>
                        <a:t>連絡担当直通のものを記載</a:t>
                      </a:r>
                      <a:endParaRPr kumimoji="1" lang="ja-JP" altLang="en-US" sz="1300" b="0" dirty="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43514191"/>
                  </a:ext>
                </a:extLst>
              </a:tr>
            </a:tbl>
          </a:graphicData>
        </a:graphic>
      </p:graphicFrame>
      <p:sp>
        <p:nvSpPr>
          <p:cNvPr id="2" name="Rectangle 66">
            <a:extLst>
              <a:ext uri="{FF2B5EF4-FFF2-40B4-BE49-F238E27FC236}">
                <a16:creationId xmlns:a16="http://schemas.microsoft.com/office/drawing/2014/main" id="{96D60681-7E4C-E69A-7180-A8362C77286C}"/>
              </a:ext>
            </a:extLst>
          </p:cNvPr>
          <p:cNvSpPr>
            <a:spLocks noChangeArrowheads="1"/>
          </p:cNvSpPr>
          <p:nvPr/>
        </p:nvSpPr>
        <p:spPr>
          <a:xfrm>
            <a:off x="430789" y="6164674"/>
            <a:ext cx="9057510" cy="429540"/>
          </a:xfrm>
          <a:prstGeom prst="rect">
            <a:avLst/>
          </a:prstGeom>
          <a:noFill/>
          <a:ln w="19050">
            <a:solidFill>
              <a:schemeClr val="bg1">
                <a:lumMod val="50000"/>
              </a:schemeClr>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943"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次頁も記載必須ですので忘れずに対応ください</a:t>
            </a:r>
          </a:p>
        </p:txBody>
      </p:sp>
      <p:sp>
        <p:nvSpPr>
          <p:cNvPr id="4" name="スライド番号プレースホルダー 2">
            <a:extLst>
              <a:ext uri="{FF2B5EF4-FFF2-40B4-BE49-F238E27FC236}">
                <a16:creationId xmlns:a16="http://schemas.microsoft.com/office/drawing/2014/main" id="{2BF9C501-EAA6-9A37-586F-ABF9DD6890CB}"/>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1</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endParaRPr>
          </a:p>
        </p:txBody>
      </p:sp>
      <p:sp>
        <p:nvSpPr>
          <p:cNvPr id="5" name="四角形: 角を丸くする 16">
            <a:extLst>
              <a:ext uri="{FF2B5EF4-FFF2-40B4-BE49-F238E27FC236}">
                <a16:creationId xmlns:a16="http://schemas.microsoft.com/office/drawing/2014/main" id="{D058FEAA-0F29-16DA-CB6C-C2ECE60F4A74}"/>
              </a:ext>
            </a:extLst>
          </p:cNvPr>
          <p:cNvSpPr/>
          <p:nvPr/>
        </p:nvSpPr>
        <p:spPr>
          <a:xfrm>
            <a:off x="5009957" y="1878963"/>
            <a:ext cx="4362643" cy="550970"/>
          </a:xfrm>
          <a:prstGeom prst="roundRect">
            <a:avLst>
              <a:gd name="adj" fmla="val 32556"/>
            </a:avLst>
          </a:prstGeom>
          <a:solidFill>
            <a:srgbClr val="63B9E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記載にあたる留意事項</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本オブジェクトはご一読後、削除して提出してください</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algn="ctr">
              <a:defRPr/>
            </a:pPr>
            <a:r>
              <a:rPr kumimoji="1"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本ページの申請情報は広域連携の代表団体の情報を記入すること</a:t>
            </a:r>
          </a:p>
        </p:txBody>
      </p:sp>
    </p:spTree>
    <p:extLst>
      <p:ext uri="{BB962C8B-B14F-4D97-AF65-F5344CB8AC3E}">
        <p14:creationId xmlns:p14="http://schemas.microsoft.com/office/powerpoint/2010/main" val="1173973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40466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　申請者情報　広域連携構成団体別　</a:t>
            </a:r>
          </a:p>
        </p:txBody>
      </p:sp>
      <p:sp>
        <p:nvSpPr>
          <p:cNvPr id="1226" name="テキスト 981"/>
          <p:cNvSpPr txBox="1"/>
          <p:nvPr/>
        </p:nvSpPr>
        <p:spPr>
          <a:xfrm>
            <a:off x="108947" y="20218"/>
            <a:ext cx="8028384" cy="36933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デジタル実装伴走支援事業（類型③）　申請書</a:t>
            </a:r>
            <a:endParaRPr kumimoji="0"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endParaRPr>
          </a:p>
        </p:txBody>
      </p:sp>
      <p:graphicFrame>
        <p:nvGraphicFramePr>
          <p:cNvPr id="9" name="表 8">
            <a:extLst>
              <a:ext uri="{FF2B5EF4-FFF2-40B4-BE49-F238E27FC236}">
                <a16:creationId xmlns:a16="http://schemas.microsoft.com/office/drawing/2014/main" id="{5D62637D-2AB3-C5C3-6888-CCD63B151DE1}"/>
              </a:ext>
            </a:extLst>
          </p:cNvPr>
          <p:cNvGraphicFramePr>
            <a:graphicFrameLocks noGrp="1"/>
          </p:cNvGraphicFramePr>
          <p:nvPr>
            <p:extLst>
              <p:ext uri="{D42A27DB-BD31-4B8C-83A1-F6EECF244321}">
                <p14:modId xmlns:p14="http://schemas.microsoft.com/office/powerpoint/2010/main" val="2459446349"/>
              </p:ext>
            </p:extLst>
          </p:nvPr>
        </p:nvGraphicFramePr>
        <p:xfrm>
          <a:off x="419100" y="1058832"/>
          <a:ext cx="9004300" cy="5496232"/>
        </p:xfrm>
        <a:graphic>
          <a:graphicData uri="http://schemas.openxmlformats.org/drawingml/2006/table">
            <a:tbl>
              <a:tblPr/>
              <a:tblGrid>
                <a:gridCol w="740150">
                  <a:extLst>
                    <a:ext uri="{9D8B030D-6E8A-4147-A177-3AD203B41FA5}">
                      <a16:colId xmlns:a16="http://schemas.microsoft.com/office/drawing/2014/main" val="1561476757"/>
                    </a:ext>
                  </a:extLst>
                </a:gridCol>
                <a:gridCol w="1211079">
                  <a:extLst>
                    <a:ext uri="{9D8B030D-6E8A-4147-A177-3AD203B41FA5}">
                      <a16:colId xmlns:a16="http://schemas.microsoft.com/office/drawing/2014/main" val="1852293759"/>
                    </a:ext>
                  </a:extLst>
                </a:gridCol>
                <a:gridCol w="1211079">
                  <a:extLst>
                    <a:ext uri="{9D8B030D-6E8A-4147-A177-3AD203B41FA5}">
                      <a16:colId xmlns:a16="http://schemas.microsoft.com/office/drawing/2014/main" val="4161548371"/>
                    </a:ext>
                  </a:extLst>
                </a:gridCol>
                <a:gridCol w="1211079">
                  <a:extLst>
                    <a:ext uri="{9D8B030D-6E8A-4147-A177-3AD203B41FA5}">
                      <a16:colId xmlns:a16="http://schemas.microsoft.com/office/drawing/2014/main" val="2376204502"/>
                    </a:ext>
                  </a:extLst>
                </a:gridCol>
                <a:gridCol w="4630913">
                  <a:extLst>
                    <a:ext uri="{9D8B030D-6E8A-4147-A177-3AD203B41FA5}">
                      <a16:colId xmlns:a16="http://schemas.microsoft.com/office/drawing/2014/main" val="2512124600"/>
                    </a:ext>
                  </a:extLst>
                </a:gridCol>
              </a:tblGrid>
              <a:tr h="416392">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ja-JP" altLang="en-US" sz="1100" u="none" strike="noStrike">
                          <a:effectLst/>
                          <a:latin typeface="Meiryo UI" panose="020B0604030504040204" pitchFamily="50" charset="-128"/>
                          <a:ea typeface="Meiryo UI" panose="020B0604030504040204" pitchFamily="50" charset="-128"/>
                        </a:rPr>
                        <a:t>団体</a:t>
                      </a:r>
                      <a:endParaRPr lang="en-US" altLang="ja-JP" sz="1100" u="none" strike="noStrike">
                        <a:effectLst/>
                        <a:latin typeface="Meiryo UI" panose="020B0604030504040204" pitchFamily="50" charset="-128"/>
                        <a:ea typeface="Meiryo UI" panose="020B0604030504040204" pitchFamily="50" charset="-128"/>
                      </a:endParaRPr>
                    </a:p>
                    <a:p>
                      <a:pPr algn="ctr" fontAlgn="ctr"/>
                      <a:r>
                        <a:rPr lang="en-US" sz="1100" u="none" strike="noStrike">
                          <a:effectLst/>
                          <a:latin typeface="Meiryo UI" panose="020B0604030504040204" pitchFamily="50" charset="-128"/>
                          <a:ea typeface="Meiryo UI" panose="020B0604030504040204" pitchFamily="50" charset="-128"/>
                        </a:rPr>
                        <a:t>NO.</a:t>
                      </a:r>
                      <a:endParaRPr lang="en-US" sz="11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ja-JP" altLang="en-US" sz="1100" u="none" strike="noStrike">
                          <a:effectLst/>
                          <a:latin typeface="Meiryo UI" panose="020B0604030504040204" pitchFamily="50" charset="-128"/>
                          <a:ea typeface="Meiryo UI" panose="020B0604030504040204" pitchFamily="50" charset="-128"/>
                        </a:rPr>
                        <a:t>都道</a:t>
                      </a:r>
                      <a:endParaRPr lang="en-US" altLang="ja-JP" sz="1100" u="none" strike="noStrike">
                        <a:effectLst/>
                        <a:latin typeface="Meiryo UI" panose="020B0604030504040204" pitchFamily="50" charset="-128"/>
                        <a:ea typeface="Meiryo UI" panose="020B0604030504040204" pitchFamily="50" charset="-128"/>
                      </a:endParaRPr>
                    </a:p>
                    <a:p>
                      <a:pPr algn="ctr" fontAlgn="ctr"/>
                      <a:r>
                        <a:rPr lang="ja-JP" altLang="en-US" sz="1100" u="none" strike="noStrike">
                          <a:effectLst/>
                          <a:latin typeface="Meiryo UI" panose="020B0604030504040204" pitchFamily="50" charset="-128"/>
                          <a:ea typeface="Meiryo UI" panose="020B0604030504040204" pitchFamily="50" charset="-128"/>
                        </a:rPr>
                        <a:t>府県名</a:t>
                      </a:r>
                      <a:endParaRPr lang="ja-JP" altLang="en-US" sz="11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zh-CN" altLang="en-US" sz="1100" u="none" strike="noStrike">
                          <a:effectLst/>
                          <a:latin typeface="Meiryo UI" panose="020B0604030504040204" pitchFamily="50" charset="-128"/>
                          <a:ea typeface="Meiryo UI" panose="020B0604030504040204" pitchFamily="50" charset="-128"/>
                        </a:rPr>
                        <a:t>市区町村</a:t>
                      </a:r>
                      <a:endParaRPr lang="en-US" altLang="zh-CN" sz="1100" u="none" strike="noStrike">
                        <a:effectLst/>
                        <a:latin typeface="Meiryo UI" panose="020B0604030504040204" pitchFamily="50" charset="-128"/>
                        <a:ea typeface="Meiryo UI" panose="020B0604030504040204" pitchFamily="50" charset="-128"/>
                      </a:endParaRPr>
                    </a:p>
                    <a:p>
                      <a:pPr algn="ctr" fontAlgn="ctr"/>
                      <a:r>
                        <a:rPr lang="zh-CN" altLang="en-US" sz="1100" u="none" strike="noStrike">
                          <a:effectLst/>
                          <a:latin typeface="Meiryo UI" panose="020B0604030504040204" pitchFamily="50" charset="-128"/>
                          <a:ea typeface="Meiryo UI" panose="020B0604030504040204" pitchFamily="50" charset="-128"/>
                        </a:rPr>
                        <a:t>等名</a:t>
                      </a:r>
                      <a:endParaRPr lang="zh-CN" altLang="en-US" sz="11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ja-JP" altLang="en-US" sz="1100" u="none" strike="noStrike">
                          <a:effectLst/>
                          <a:latin typeface="Meiryo UI" panose="020B0604030504040204" pitchFamily="50" charset="-128"/>
                          <a:ea typeface="Meiryo UI" panose="020B0604030504040204" pitchFamily="50" charset="-128"/>
                        </a:rPr>
                        <a:t>地方公共団体</a:t>
                      </a:r>
                      <a:br>
                        <a:rPr lang="ja-JP" altLang="en-US" sz="1100" u="none" strike="noStrike">
                          <a:effectLst/>
                          <a:latin typeface="Meiryo UI" panose="020B0604030504040204" pitchFamily="50" charset="-128"/>
                          <a:ea typeface="Meiryo UI" panose="020B0604030504040204" pitchFamily="50" charset="-128"/>
                        </a:rPr>
                      </a:br>
                      <a:r>
                        <a:rPr lang="ja-JP" altLang="en-US" sz="1100" u="none" strike="noStrike">
                          <a:effectLst/>
                          <a:latin typeface="Meiryo UI" panose="020B0604030504040204" pitchFamily="50" charset="-128"/>
                          <a:ea typeface="Meiryo UI" panose="020B0604030504040204" pitchFamily="50" charset="-128"/>
                        </a:rPr>
                        <a:t>コード</a:t>
                      </a:r>
                      <a:endParaRPr lang="ja-JP" altLang="en-US" sz="11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連絡先</a:t>
                      </a: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815148176"/>
                  </a:ext>
                </a:extLst>
              </a:tr>
              <a:tr h="1054716">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en-US" altLang="zh-TW" sz="1200" u="none" strike="noStrike">
                          <a:effectLst/>
                          <a:latin typeface="Meiryo UI" panose="020B0604030504040204" pitchFamily="50" charset="-128"/>
                          <a:ea typeface="Meiryo UI" panose="020B0604030504040204" pitchFamily="50" charset="-128"/>
                        </a:rPr>
                        <a:t>1</a:t>
                      </a:r>
                      <a:br>
                        <a:rPr lang="en-US" altLang="zh-TW" sz="1100" u="none" strike="noStrike">
                          <a:effectLst/>
                          <a:latin typeface="Meiryo UI" panose="020B0604030504040204" pitchFamily="50" charset="-128"/>
                          <a:ea typeface="Meiryo UI" panose="020B0604030504040204" pitchFamily="50" charset="-128"/>
                        </a:rPr>
                      </a:br>
                      <a:r>
                        <a:rPr lang="zh-TW" altLang="en-US" sz="1100" u="none" strike="noStrike">
                          <a:effectLst/>
                          <a:latin typeface="Meiryo UI" panose="020B0604030504040204" pitchFamily="50" charset="-128"/>
                          <a:ea typeface="Meiryo UI" panose="020B0604030504040204" pitchFamily="50" charset="-128"/>
                        </a:rPr>
                        <a:t>（</a:t>
                      </a:r>
                      <a:r>
                        <a:rPr lang="ja-JP" altLang="en-US" sz="1100" u="none" strike="noStrike">
                          <a:effectLst/>
                          <a:latin typeface="Meiryo UI" panose="020B0604030504040204" pitchFamily="50" charset="-128"/>
                          <a:ea typeface="Meiryo UI" panose="020B0604030504040204" pitchFamily="50" charset="-128"/>
                        </a:rPr>
                        <a:t>代表団体</a:t>
                      </a:r>
                      <a:r>
                        <a:rPr lang="zh-TW" altLang="en-US" sz="1100" u="none" strike="noStrike">
                          <a:effectLst/>
                          <a:latin typeface="Meiryo UI" panose="020B0604030504040204" pitchFamily="50" charset="-128"/>
                          <a:ea typeface="Meiryo UI" panose="020B0604030504040204" pitchFamily="50" charset="-128"/>
                        </a:rPr>
                        <a:t>）</a:t>
                      </a:r>
                      <a:endParaRPr lang="zh-TW" altLang="en-US" sz="11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r>
                        <a:rPr lang="en-US" altLang="ja-JP" sz="1300" u="none" strike="noStrike">
                          <a:solidFill>
                            <a:srgbClr val="FF0000"/>
                          </a:solidFill>
                          <a:effectLst/>
                          <a:latin typeface="Meiryo UI" panose="020B0604030504040204" pitchFamily="50" charset="-128"/>
                          <a:ea typeface="Meiryo UI" panose="020B0604030504040204" pitchFamily="50" charset="-128"/>
                        </a:rPr>
                        <a:t>X</a:t>
                      </a:r>
                      <a:r>
                        <a:rPr lang="ja-JP" altLang="en-US" sz="1300" u="none" strike="noStrike">
                          <a:solidFill>
                            <a:srgbClr val="FF0000"/>
                          </a:solidFill>
                          <a:effectLst/>
                          <a:latin typeface="Meiryo UI" panose="020B0604030504040204" pitchFamily="50" charset="-128"/>
                          <a:ea typeface="Meiryo UI" panose="020B0604030504040204" pitchFamily="50" charset="-128"/>
                        </a:rPr>
                        <a:t>県</a:t>
                      </a:r>
                      <a:endParaRPr lang="ja-JP" altLang="en-US" sz="1300" b="0" i="0" u="none" strike="noStrike">
                        <a:solidFill>
                          <a:srgbClr val="FF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r>
                        <a:rPr lang="ja-JP" altLang="en-US" sz="1300" u="none" strike="noStrike">
                          <a:solidFill>
                            <a:srgbClr val="FF0000"/>
                          </a:solidFill>
                          <a:effectLst/>
                          <a:latin typeface="Meiryo UI" panose="020B0604030504040204" pitchFamily="50" charset="-128"/>
                          <a:ea typeface="Meiryo UI" panose="020B0604030504040204" pitchFamily="50" charset="-128"/>
                        </a:rPr>
                        <a:t>ー　</a:t>
                      </a:r>
                      <a:endParaRPr lang="ja-JP" altLang="en-US" sz="1300" b="0" i="0" u="none" strike="noStrike">
                        <a:solidFill>
                          <a:srgbClr val="FF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r>
                        <a:rPr kumimoji="1" lang="en-US" altLang="ja-JP" sz="13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999991</a:t>
                      </a:r>
                      <a:endParaRPr lang="ja-JP" altLang="en-US" sz="1300" b="0" i="0" u="none" strike="noStrike">
                        <a:solidFill>
                          <a:srgbClr val="FF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marL="171450" indent="-171450" algn="l" fontAlgn="t">
                        <a:lnSpc>
                          <a:spcPts val="1500"/>
                        </a:lnSpc>
                        <a:spcAft>
                          <a:spcPts val="100"/>
                        </a:spcAft>
                        <a:buFont typeface="Arial" panose="020B0604020202020204" pitchFamily="34" charset="0"/>
                        <a:buChar char="•"/>
                      </a:pPr>
                      <a:r>
                        <a:rPr lang="ja-JP" altLang="en-US" sz="1300" b="0" i="0" u="none" strike="noStrike">
                          <a:solidFill>
                            <a:srgbClr val="000000"/>
                          </a:solidFill>
                          <a:effectLst/>
                          <a:latin typeface="Meiryo UI" panose="020B0604030504040204" pitchFamily="50" charset="-128"/>
                          <a:ea typeface="Meiryo UI" panose="020B0604030504040204" pitchFamily="50" charset="-128"/>
                        </a:rPr>
                        <a:t>部署名：</a:t>
                      </a:r>
                      <a:r>
                        <a:rPr lang="en-US" altLang="ja-JP" sz="1300" b="0" i="0" u="none" strike="noStrike">
                          <a:solidFill>
                            <a:srgbClr val="FF0000"/>
                          </a:solidFill>
                          <a:effectLst/>
                          <a:latin typeface="Meiryo UI" panose="020B0604030504040204" pitchFamily="50" charset="-128"/>
                          <a:ea typeface="Meiryo UI" panose="020B0604030504040204" pitchFamily="50" charset="-128"/>
                        </a:rPr>
                        <a:t>XX</a:t>
                      </a:r>
                      <a:r>
                        <a:rPr lang="ja-JP" altLang="en-US" sz="1300" b="0" i="0" u="none" strike="noStrike">
                          <a:solidFill>
                            <a:srgbClr val="FF0000"/>
                          </a:solidFill>
                          <a:effectLst/>
                          <a:latin typeface="Meiryo UI" panose="020B0604030504040204" pitchFamily="50" charset="-128"/>
                          <a:ea typeface="Meiryo UI" panose="020B0604030504040204" pitchFamily="50" charset="-128"/>
                        </a:rPr>
                        <a:t>課</a:t>
                      </a:r>
                      <a:endParaRPr lang="en-US" altLang="ja-JP" sz="1300" b="0" i="0" u="none" strike="noStrike">
                        <a:solidFill>
                          <a:srgbClr val="FF0000"/>
                        </a:solidFill>
                        <a:effectLst/>
                        <a:latin typeface="Meiryo UI" panose="020B0604030504040204" pitchFamily="50" charset="-128"/>
                        <a:ea typeface="Meiryo UI" panose="020B0604030504040204" pitchFamily="50" charset="-128"/>
                      </a:endParaRPr>
                    </a:p>
                    <a:p>
                      <a:pPr marL="171450" indent="-171450" algn="l" fontAlgn="t">
                        <a:lnSpc>
                          <a:spcPts val="1500"/>
                        </a:lnSpc>
                        <a:spcAft>
                          <a:spcPts val="100"/>
                        </a:spcAft>
                        <a:buFont typeface="Arial" panose="020B0604020202020204" pitchFamily="34" charset="0"/>
                        <a:buChar char="•"/>
                      </a:pPr>
                      <a:r>
                        <a:rPr lang="ja-JP" altLang="en-US" sz="1300" b="0" i="0" u="none" strike="noStrike">
                          <a:solidFill>
                            <a:srgbClr val="000000"/>
                          </a:solidFill>
                          <a:effectLst/>
                          <a:latin typeface="Meiryo UI" panose="020B0604030504040204" pitchFamily="50" charset="-128"/>
                          <a:ea typeface="Meiryo UI" panose="020B0604030504040204" pitchFamily="50" charset="-128"/>
                        </a:rPr>
                        <a:t>責任者名：</a:t>
                      </a:r>
                      <a:r>
                        <a:rPr lang="ja-JP" altLang="en-US" sz="1300" b="0" i="0" u="none" strike="noStrike">
                          <a:solidFill>
                            <a:srgbClr val="FF0000"/>
                          </a:solidFill>
                          <a:effectLst/>
                          <a:latin typeface="Meiryo UI" panose="020B0604030504040204" pitchFamily="50" charset="-128"/>
                          <a:ea typeface="Meiryo UI" panose="020B0604030504040204" pitchFamily="50" charset="-128"/>
                        </a:rPr>
                        <a:t>田中太郎</a:t>
                      </a:r>
                      <a:endParaRPr lang="en-US" altLang="ja-JP" sz="1300" b="0" i="0" u="none" strike="noStrike">
                        <a:solidFill>
                          <a:srgbClr val="FF0000"/>
                        </a:solidFill>
                        <a:effectLst/>
                        <a:latin typeface="Meiryo UI" panose="020B0604030504040204" pitchFamily="50" charset="-128"/>
                        <a:ea typeface="Meiryo UI" panose="020B0604030504040204" pitchFamily="50" charset="-128"/>
                      </a:endParaRPr>
                    </a:p>
                    <a:p>
                      <a:pPr marL="171450" indent="-171450" algn="l" fontAlgn="t">
                        <a:lnSpc>
                          <a:spcPts val="1500"/>
                        </a:lnSpc>
                        <a:spcAft>
                          <a:spcPts val="100"/>
                        </a:spcAft>
                        <a:buFont typeface="Arial" panose="020B0604020202020204" pitchFamily="34" charset="0"/>
                        <a:buChar char="•"/>
                      </a:pPr>
                      <a:r>
                        <a:rPr lang="ja-JP" altLang="en-US" sz="1300" b="0" i="0" u="none" strike="noStrike">
                          <a:solidFill>
                            <a:srgbClr val="000000"/>
                          </a:solidFill>
                          <a:effectLst/>
                          <a:latin typeface="Meiryo UI" panose="020B0604030504040204" pitchFamily="50" charset="-128"/>
                          <a:ea typeface="Meiryo UI" panose="020B0604030504040204" pitchFamily="50" charset="-128"/>
                        </a:rPr>
                        <a:t>担当者名：</a:t>
                      </a:r>
                      <a:r>
                        <a:rPr lang="ja-JP" altLang="en-US" sz="1300" b="0" i="0" u="none" strike="noStrike">
                          <a:solidFill>
                            <a:srgbClr val="FF0000"/>
                          </a:solidFill>
                          <a:effectLst/>
                          <a:latin typeface="Meiryo UI" panose="020B0604030504040204" pitchFamily="50" charset="-128"/>
                          <a:ea typeface="Meiryo UI" panose="020B0604030504040204" pitchFamily="50" charset="-128"/>
                        </a:rPr>
                        <a:t>田中次郎</a:t>
                      </a:r>
                      <a:endParaRPr lang="en-US" altLang="ja-JP" sz="1300" b="0" i="0" u="none" strike="noStrike">
                        <a:solidFill>
                          <a:srgbClr val="FF0000"/>
                        </a:solidFill>
                        <a:effectLst/>
                        <a:latin typeface="Meiryo UI" panose="020B0604030504040204" pitchFamily="50" charset="-128"/>
                        <a:ea typeface="Meiryo UI" panose="020B0604030504040204" pitchFamily="50" charset="-128"/>
                      </a:endParaRPr>
                    </a:p>
                    <a:p>
                      <a:pPr marL="171450" marR="0" lvl="0" indent="-171450" algn="l" defTabSz="914400" rtl="0" eaLnBrk="1" fontAlgn="t" latinLnBrk="0" hangingPunct="1">
                        <a:lnSpc>
                          <a:spcPts val="1500"/>
                        </a:lnSpc>
                        <a:spcBef>
                          <a:spcPts val="0"/>
                        </a:spcBef>
                        <a:spcAft>
                          <a:spcPts val="100"/>
                        </a:spcAft>
                        <a:buClrTx/>
                        <a:buSzTx/>
                        <a:buFont typeface="Arial" panose="020B0604020202020204" pitchFamily="34" charset="0"/>
                        <a:buChar char="•"/>
                        <a:tabLst/>
                        <a:defRPr/>
                      </a:pPr>
                      <a:r>
                        <a:rPr kumimoji="1" lang="ja-JP" altLang="ja-JP" sz="1300" kern="1200">
                          <a:solidFill>
                            <a:schemeClr val="tx1"/>
                          </a:solidFill>
                          <a:latin typeface="Meiryo UI" panose="020B0604030504040204" pitchFamily="50" charset="-128"/>
                          <a:ea typeface="Meiryo UI" panose="020B0604030504040204" pitchFamily="50" charset="-128"/>
                          <a:cs typeface="+mn-cs"/>
                        </a:rPr>
                        <a:t>電話番号（</a:t>
                      </a:r>
                      <a:r>
                        <a:rPr kumimoji="1" lang="ja-JP" altLang="en-US" sz="1300" kern="1200">
                          <a:solidFill>
                            <a:schemeClr val="tx1"/>
                          </a:solidFill>
                          <a:latin typeface="Meiryo UI" panose="020B0604030504040204" pitchFamily="50" charset="-128"/>
                          <a:ea typeface="Meiryo UI" panose="020B0604030504040204" pitchFamily="50" charset="-128"/>
                          <a:cs typeface="+mn-cs"/>
                        </a:rPr>
                        <a:t>担当</a:t>
                      </a:r>
                      <a:r>
                        <a:rPr kumimoji="1" lang="ja-JP" altLang="ja-JP" sz="1300" kern="1200">
                          <a:solidFill>
                            <a:schemeClr val="tx1"/>
                          </a:solidFill>
                          <a:latin typeface="Meiryo UI" panose="020B0604030504040204" pitchFamily="50" charset="-128"/>
                          <a:ea typeface="Meiryo UI" panose="020B0604030504040204" pitchFamily="50" charset="-128"/>
                          <a:cs typeface="+mn-cs"/>
                        </a:rPr>
                        <a:t>直通）</a:t>
                      </a:r>
                      <a:r>
                        <a:rPr kumimoji="1" lang="ja-JP" altLang="en-US" sz="1300" kern="1200">
                          <a:solidFill>
                            <a:schemeClr val="tx1"/>
                          </a:solidFill>
                          <a:latin typeface="Meiryo UI" panose="020B0604030504040204" pitchFamily="50" charset="-128"/>
                          <a:ea typeface="Meiryo UI" panose="020B0604030504040204" pitchFamily="50" charset="-128"/>
                          <a:cs typeface="+mn-cs"/>
                        </a:rPr>
                        <a:t>：</a:t>
                      </a:r>
                      <a:r>
                        <a:rPr kumimoji="1" lang="en-US" altLang="ja-JP" sz="1300" kern="1200">
                          <a:solidFill>
                            <a:srgbClr val="FF0000"/>
                          </a:solidFill>
                          <a:latin typeface="Meiryo UI" panose="020B0604030504040204" pitchFamily="50" charset="-128"/>
                          <a:ea typeface="Meiryo UI" panose="020B0604030504040204" pitchFamily="50" charset="-128"/>
                          <a:cs typeface="+mn-cs"/>
                        </a:rPr>
                        <a:t>999-999-9999</a:t>
                      </a:r>
                      <a:endParaRPr kumimoji="1" lang="ja-JP" altLang="ja-JP" sz="1300" kern="1200">
                        <a:solidFill>
                          <a:srgbClr val="FF0000"/>
                        </a:solidFill>
                        <a:latin typeface="Meiryo UI" panose="020B0604030504040204" pitchFamily="50" charset="-128"/>
                        <a:ea typeface="Meiryo UI" panose="020B0604030504040204" pitchFamily="50" charset="-128"/>
                        <a:cs typeface="+mn-cs"/>
                      </a:endParaRPr>
                    </a:p>
                    <a:p>
                      <a:pPr marL="171450" indent="-171450" algn="l" fontAlgn="t">
                        <a:lnSpc>
                          <a:spcPts val="1500"/>
                        </a:lnSpc>
                        <a:spcAft>
                          <a:spcPts val="100"/>
                        </a:spcAft>
                        <a:buFont typeface="Arial" panose="020B0604020202020204" pitchFamily="34" charset="0"/>
                        <a:buChar char="•"/>
                      </a:pPr>
                      <a:r>
                        <a:rPr lang="ja-JP" altLang="en-US" sz="1300" b="0" i="0" u="none" strike="noStrike">
                          <a:solidFill>
                            <a:srgbClr val="000000"/>
                          </a:solidFill>
                          <a:effectLst/>
                          <a:latin typeface="Meiryo UI" panose="020B0604030504040204" pitchFamily="50" charset="-128"/>
                          <a:ea typeface="Meiryo UI" panose="020B0604030504040204" pitchFamily="50" charset="-128"/>
                        </a:rPr>
                        <a:t>メールアドレス：：</a:t>
                      </a:r>
                      <a:r>
                        <a:rPr lang="en-US" altLang="ja-JP" sz="1300" b="0" i="0" u="none" strike="noStrike">
                          <a:solidFill>
                            <a:srgbClr val="FF0000"/>
                          </a:solidFill>
                          <a:effectLst/>
                          <a:latin typeface="Meiryo UI" panose="020B0604030504040204" pitchFamily="50" charset="-128"/>
                          <a:ea typeface="Meiryo UI" panose="020B0604030504040204" pitchFamily="50" charset="-128"/>
                        </a:rPr>
                        <a:t>xxx@co.jp</a:t>
                      </a: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194763"/>
                  </a:ext>
                </a:extLst>
              </a:tr>
              <a:tr h="1006281">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en-US" altLang="ja-JP" sz="1200" u="none" strike="noStrike">
                          <a:effectLst/>
                          <a:latin typeface="Meiryo UI" panose="020B0604030504040204" pitchFamily="50" charset="-128"/>
                          <a:ea typeface="Meiryo UI" panose="020B0604030504040204" pitchFamily="50" charset="-128"/>
                        </a:rPr>
                        <a:t>2</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r>
                        <a:rPr lang="en-US" altLang="ja-JP" sz="1300" u="none" strike="noStrike">
                          <a:solidFill>
                            <a:srgbClr val="FF0000"/>
                          </a:solidFill>
                          <a:effectLst/>
                          <a:latin typeface="Meiryo UI" panose="020B0604030504040204" pitchFamily="50" charset="-128"/>
                          <a:ea typeface="Meiryo UI" panose="020B0604030504040204" pitchFamily="50" charset="-128"/>
                        </a:rPr>
                        <a:t>X</a:t>
                      </a:r>
                      <a:r>
                        <a:rPr lang="ja-JP" altLang="en-US" sz="1300" u="none" strike="noStrike">
                          <a:solidFill>
                            <a:srgbClr val="FF0000"/>
                          </a:solidFill>
                          <a:effectLst/>
                          <a:latin typeface="Meiryo UI" panose="020B0604030504040204" pitchFamily="50" charset="-128"/>
                          <a:ea typeface="Meiryo UI" panose="020B0604030504040204" pitchFamily="50" charset="-128"/>
                        </a:rPr>
                        <a:t>県</a:t>
                      </a:r>
                      <a:endParaRPr lang="ja-JP" altLang="en-US" sz="1300" b="0" i="0" u="none" strike="noStrike">
                        <a:solidFill>
                          <a:srgbClr val="FF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r>
                        <a:rPr lang="en-US" altLang="ja-JP" sz="1300" u="none" strike="noStrike">
                          <a:solidFill>
                            <a:srgbClr val="FF0000"/>
                          </a:solidFill>
                          <a:effectLst/>
                          <a:latin typeface="Meiryo UI" panose="020B0604030504040204" pitchFamily="50" charset="-128"/>
                          <a:ea typeface="Meiryo UI" panose="020B0604030504040204" pitchFamily="50" charset="-128"/>
                        </a:rPr>
                        <a:t>X</a:t>
                      </a:r>
                      <a:r>
                        <a:rPr lang="ja-JP" altLang="en-US" sz="1300" b="0" i="0" u="none" strike="noStrike">
                          <a:solidFill>
                            <a:srgbClr val="FF0000"/>
                          </a:solidFill>
                          <a:effectLst/>
                          <a:latin typeface="Meiryo UI" panose="020B0604030504040204" pitchFamily="50" charset="-128"/>
                          <a:ea typeface="Meiryo UI" panose="020B0604030504040204" pitchFamily="50" charset="-128"/>
                        </a:rPr>
                        <a:t>市</a:t>
                      </a:r>
                      <a:endParaRPr lang="en-US" altLang="ja-JP" sz="1300" u="none" strike="noStrike">
                        <a:solidFill>
                          <a:srgbClr val="FF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r>
                        <a:rPr kumimoji="1" lang="en-US" altLang="ja-JP" sz="13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999992</a:t>
                      </a:r>
                      <a:endParaRPr lang="ja-JP" altLang="en-US" sz="1300" b="0" i="0" u="none" strike="noStrike">
                        <a:solidFill>
                          <a:srgbClr val="FF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marL="0" indent="0" algn="l" fontAlgn="t">
                        <a:lnSpc>
                          <a:spcPts val="1500"/>
                        </a:lnSpc>
                        <a:buFont typeface="Arial" panose="020B0604020202020204" pitchFamily="34" charset="0"/>
                        <a:buNone/>
                      </a:pPr>
                      <a:endParaRPr lang="ja-JP" altLang="en-US" sz="13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1135996"/>
                  </a:ext>
                </a:extLst>
              </a:tr>
              <a:tr h="1006281">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en-US" altLang="ja-JP" sz="1200" u="none" strike="noStrike">
                          <a:effectLst/>
                          <a:latin typeface="Meiryo UI" panose="020B0604030504040204" pitchFamily="50" charset="-128"/>
                          <a:ea typeface="Meiryo UI" panose="020B0604030504040204" pitchFamily="50" charset="-128"/>
                        </a:rPr>
                        <a:t>3</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r>
                        <a:rPr lang="en-US" altLang="ja-JP" sz="1300" u="none" strike="noStrike">
                          <a:solidFill>
                            <a:srgbClr val="FF0000"/>
                          </a:solidFill>
                          <a:effectLst/>
                          <a:latin typeface="Meiryo UI" panose="020B0604030504040204" pitchFamily="50" charset="-128"/>
                          <a:ea typeface="Meiryo UI" panose="020B0604030504040204" pitchFamily="50" charset="-128"/>
                        </a:rPr>
                        <a:t>X</a:t>
                      </a:r>
                      <a:r>
                        <a:rPr lang="ja-JP" altLang="en-US" sz="1300" u="none" strike="noStrike">
                          <a:solidFill>
                            <a:srgbClr val="FF0000"/>
                          </a:solidFill>
                          <a:effectLst/>
                          <a:latin typeface="Meiryo UI" panose="020B0604030504040204" pitchFamily="50" charset="-128"/>
                          <a:ea typeface="Meiryo UI" panose="020B0604030504040204" pitchFamily="50" charset="-128"/>
                        </a:rPr>
                        <a:t>県</a:t>
                      </a:r>
                      <a:endParaRPr lang="ja-JP" altLang="en-US" sz="1300" b="0" i="0" u="none" strike="noStrike">
                        <a:solidFill>
                          <a:srgbClr val="FF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r>
                        <a:rPr lang="en-US" altLang="ja-JP" sz="1300" u="none" strike="noStrike">
                          <a:solidFill>
                            <a:srgbClr val="FF0000"/>
                          </a:solidFill>
                          <a:effectLst/>
                          <a:latin typeface="Meiryo UI" panose="020B0604030504040204" pitchFamily="50" charset="-128"/>
                          <a:ea typeface="Meiryo UI" panose="020B0604030504040204" pitchFamily="50" charset="-128"/>
                        </a:rPr>
                        <a:t>X</a:t>
                      </a:r>
                      <a:r>
                        <a:rPr lang="ja-JP" altLang="en-US" sz="1300" u="none" strike="noStrike">
                          <a:solidFill>
                            <a:srgbClr val="FF0000"/>
                          </a:solidFill>
                          <a:effectLst/>
                          <a:latin typeface="Meiryo UI" panose="020B0604030504040204" pitchFamily="50" charset="-128"/>
                          <a:ea typeface="Meiryo UI" panose="020B0604030504040204" pitchFamily="50" charset="-128"/>
                        </a:rPr>
                        <a:t>町　</a:t>
                      </a:r>
                      <a:endParaRPr lang="ja-JP" altLang="en-US" sz="1300" b="0" i="0" u="none" strike="noStrike">
                        <a:solidFill>
                          <a:srgbClr val="FF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r>
                        <a:rPr kumimoji="1" lang="en-US" altLang="ja-JP" sz="13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999993</a:t>
                      </a:r>
                      <a:endParaRPr lang="ja-JP" altLang="en-US" sz="1300" b="0" i="0" u="none" strike="noStrike">
                        <a:solidFill>
                          <a:srgbClr val="FF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marL="171450" indent="-171450" algn="l" fontAlgn="t">
                        <a:lnSpc>
                          <a:spcPts val="1500"/>
                        </a:lnSpc>
                        <a:buFont typeface="Arial" panose="020B0604020202020204" pitchFamily="34" charset="0"/>
                        <a:buChar char="•"/>
                      </a:pPr>
                      <a:endParaRPr lang="ja-JP" altLang="en-US" sz="13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2806706"/>
                  </a:ext>
                </a:extLst>
              </a:tr>
              <a:tr h="1006281">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en-US" altLang="ja-JP" sz="1200" u="none" strike="noStrike">
                          <a:effectLst/>
                          <a:latin typeface="Meiryo UI" panose="020B0604030504040204" pitchFamily="50" charset="-128"/>
                          <a:ea typeface="Meiryo UI" panose="020B0604030504040204" pitchFamily="50" charset="-128"/>
                        </a:rPr>
                        <a:t>4</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endParaRPr lang="ja-JP" altLang="en-US" sz="13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endParaRPr lang="ja-JP" altLang="en-US" sz="13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endParaRPr lang="ja-JP" altLang="en-US" sz="13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endParaRPr lang="ja-JP" altLang="en-US" sz="13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418903"/>
                  </a:ext>
                </a:extLst>
              </a:tr>
              <a:tr h="1006281">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r>
                        <a:rPr lang="en-US" altLang="ja-JP" sz="1200" u="none" strike="noStrike">
                          <a:effectLst/>
                          <a:latin typeface="Meiryo UI" panose="020B0604030504040204" pitchFamily="50" charset="-128"/>
                          <a:ea typeface="Meiryo UI" panose="020B0604030504040204" pitchFamily="50" charset="-128"/>
                        </a:rPr>
                        <a:t>5</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endParaRPr lang="ja-JP" altLang="en-US" sz="13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endParaRPr lang="ja-JP" altLang="en-US" sz="13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endParaRPr lang="ja-JP" altLang="en-US" sz="1300" b="0" i="0" u="none" strike="noStrike">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43056" rtl="0" eaLnBrk="1" latinLnBrk="0" hangingPunct="1">
                        <a:defRPr kumimoji="1" sz="2100" kern="1200">
                          <a:solidFill>
                            <a:schemeClr val="tx1"/>
                          </a:solidFill>
                          <a:latin typeface="Arial"/>
                          <a:ea typeface="ＭＳ Ｐゴシック"/>
                        </a:defRPr>
                      </a:lvl1pPr>
                      <a:lvl2pPr marL="521528" algn="l" defTabSz="1043056" rtl="0" eaLnBrk="1" latinLnBrk="0" hangingPunct="1">
                        <a:defRPr kumimoji="1" sz="2100" kern="1200">
                          <a:solidFill>
                            <a:schemeClr val="tx1"/>
                          </a:solidFill>
                          <a:latin typeface="Arial"/>
                          <a:ea typeface="ＭＳ Ｐゴシック"/>
                        </a:defRPr>
                      </a:lvl2pPr>
                      <a:lvl3pPr marL="1043056" algn="l" defTabSz="1043056" rtl="0" eaLnBrk="1" latinLnBrk="0" hangingPunct="1">
                        <a:defRPr kumimoji="1" sz="2100" kern="1200">
                          <a:solidFill>
                            <a:schemeClr val="tx1"/>
                          </a:solidFill>
                          <a:latin typeface="Arial"/>
                          <a:ea typeface="ＭＳ Ｐゴシック"/>
                        </a:defRPr>
                      </a:lvl3pPr>
                      <a:lvl4pPr marL="1564584" algn="l" defTabSz="1043056" rtl="0" eaLnBrk="1" latinLnBrk="0" hangingPunct="1">
                        <a:defRPr kumimoji="1" sz="2100" kern="1200">
                          <a:solidFill>
                            <a:schemeClr val="tx1"/>
                          </a:solidFill>
                          <a:latin typeface="Arial"/>
                          <a:ea typeface="ＭＳ Ｐゴシック"/>
                        </a:defRPr>
                      </a:lvl4pPr>
                      <a:lvl5pPr marL="2086112" algn="l" defTabSz="1043056" rtl="0" eaLnBrk="1" latinLnBrk="0" hangingPunct="1">
                        <a:defRPr kumimoji="1" sz="2100" kern="1200">
                          <a:solidFill>
                            <a:schemeClr val="tx1"/>
                          </a:solidFill>
                          <a:latin typeface="Arial"/>
                          <a:ea typeface="ＭＳ Ｐゴシック"/>
                        </a:defRPr>
                      </a:lvl5pPr>
                      <a:lvl6pPr marL="2607640" algn="l" defTabSz="1043056" rtl="0" eaLnBrk="1" latinLnBrk="0" hangingPunct="1">
                        <a:defRPr kumimoji="1" sz="2100" kern="1200">
                          <a:solidFill>
                            <a:schemeClr val="tx1"/>
                          </a:solidFill>
                          <a:latin typeface="Arial"/>
                          <a:ea typeface="ＭＳ Ｐゴシック"/>
                        </a:defRPr>
                      </a:lvl6pPr>
                      <a:lvl7pPr marL="3129168" algn="l" defTabSz="1043056" rtl="0" eaLnBrk="1" latinLnBrk="0" hangingPunct="1">
                        <a:defRPr kumimoji="1" sz="2100" kern="1200">
                          <a:solidFill>
                            <a:schemeClr val="tx1"/>
                          </a:solidFill>
                          <a:latin typeface="Arial"/>
                          <a:ea typeface="ＭＳ Ｐゴシック"/>
                        </a:defRPr>
                      </a:lvl7pPr>
                      <a:lvl8pPr marL="3650696" algn="l" defTabSz="1043056" rtl="0" eaLnBrk="1" latinLnBrk="0" hangingPunct="1">
                        <a:defRPr kumimoji="1" sz="2100" kern="1200">
                          <a:solidFill>
                            <a:schemeClr val="tx1"/>
                          </a:solidFill>
                          <a:latin typeface="Arial"/>
                          <a:ea typeface="ＭＳ Ｐゴシック"/>
                        </a:defRPr>
                      </a:lvl8pPr>
                      <a:lvl9pPr marL="4172224" algn="l" defTabSz="1043056" rtl="0" eaLnBrk="1" latinLnBrk="0" hangingPunct="1">
                        <a:defRPr kumimoji="1" sz="2100" kern="1200">
                          <a:solidFill>
                            <a:schemeClr val="tx1"/>
                          </a:solidFill>
                          <a:latin typeface="Arial"/>
                          <a:ea typeface="ＭＳ Ｐゴシック"/>
                        </a:defRPr>
                      </a:lvl9pPr>
                    </a:lstStyle>
                    <a:p>
                      <a:pPr algn="ctr" fontAlgn="ctr">
                        <a:lnSpc>
                          <a:spcPts val="1500"/>
                        </a:lnSpc>
                      </a:pPr>
                      <a:endParaRPr lang="ja-JP" altLang="en-US" sz="1300" b="0" i="0" u="none" strike="noStrike" dirty="0">
                        <a:solidFill>
                          <a:srgbClr val="000000"/>
                        </a:solidFill>
                        <a:effectLst/>
                        <a:latin typeface="Meiryo UI" panose="020B0604030504040204" pitchFamily="50" charset="-128"/>
                        <a:ea typeface="Meiryo UI" panose="020B0604030504040204" pitchFamily="50" charset="-128"/>
                      </a:endParaRPr>
                    </a:p>
                  </a:txBody>
                  <a:tcPr marL="9125" marR="9125" marT="91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934633"/>
                  </a:ext>
                </a:extLst>
              </a:tr>
            </a:tbl>
          </a:graphicData>
        </a:graphic>
      </p:graphicFrame>
      <p:sp>
        <p:nvSpPr>
          <p:cNvPr id="2" name="スライド番号プレースホルダー 2">
            <a:extLst>
              <a:ext uri="{FF2B5EF4-FFF2-40B4-BE49-F238E27FC236}">
                <a16:creationId xmlns:a16="http://schemas.microsoft.com/office/drawing/2014/main" id="{ACBA8CAE-724F-88F7-1668-C65C3D03F8C8}"/>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2</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endParaRPr>
          </a:p>
        </p:txBody>
      </p:sp>
    </p:spTree>
    <p:extLst>
      <p:ext uri="{BB962C8B-B14F-4D97-AF65-F5344CB8AC3E}">
        <p14:creationId xmlns:p14="http://schemas.microsoft.com/office/powerpoint/2010/main" val="1859896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solidFill>
                  <a:schemeClr val="bg1"/>
                </a:solidFill>
                <a:latin typeface="Meiryo UI" panose="020B0604030504040204" pitchFamily="50" charset="-128"/>
                <a:ea typeface="Meiryo UI" panose="020B0604030504040204" pitchFamily="50" charset="-128"/>
              </a:rPr>
              <a:t>1.</a:t>
            </a:r>
            <a:r>
              <a:rPr lang="ja-JP" altLang="en-US" sz="1800" b="1">
                <a:solidFill>
                  <a:schemeClr val="bg1"/>
                </a:solidFill>
                <a:latin typeface="Meiryo UI" panose="020B0604030504040204" pitchFamily="50" charset="-128"/>
                <a:ea typeface="Meiryo UI" panose="020B0604030504040204" pitchFamily="50" charset="-128"/>
              </a:rPr>
              <a:t>域内における市町村の現状と目指す将来像</a:t>
            </a:r>
          </a:p>
        </p:txBody>
      </p:sp>
      <p:sp>
        <p:nvSpPr>
          <p:cNvPr id="2" name="正方形/長方形 1">
            <a:extLst>
              <a:ext uri="{FF2B5EF4-FFF2-40B4-BE49-F238E27FC236}">
                <a16:creationId xmlns:a16="http://schemas.microsoft.com/office/drawing/2014/main" id="{1B103ADD-F4C5-E9B1-4063-3E21836E9C52}"/>
              </a:ext>
            </a:extLst>
          </p:cNvPr>
          <p:cNvSpPr/>
          <p:nvPr/>
        </p:nvSpPr>
        <p:spPr>
          <a:xfrm>
            <a:off x="411171" y="800100"/>
            <a:ext cx="4287600" cy="294545"/>
          </a:xfrm>
          <a:prstGeom prst="rect">
            <a:avLst/>
          </a:prstGeom>
          <a:solidFill>
            <a:srgbClr val="D9D9D9"/>
          </a:solidFill>
          <a:ln w="25400" cap="flat" cmpd="sng" algn="ctr">
            <a:noFill/>
            <a:prstDash val="solid"/>
          </a:ln>
          <a:effectLst/>
        </p:spPr>
        <p:txBody>
          <a:bodyPr rtlCol="0" anchor="t"/>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511" b="1" i="0" u="none" strike="noStrike" kern="1200" cap="none" spc="0" normalizeH="0" baseline="0" noProof="0">
                <a:ln>
                  <a:noFill/>
                </a:ln>
                <a:effectLst/>
                <a:uLnTx/>
                <a:uFillTx/>
                <a:latin typeface="Meiryo UI" panose="020B0604030504040204" pitchFamily="50" charset="-128"/>
                <a:ea typeface="Meiryo UI" panose="020B0604030504040204" pitchFamily="50" charset="-128"/>
                <a:cs typeface="Arial" charset="0"/>
              </a:rPr>
              <a:t>地域概要</a:t>
            </a:r>
          </a:p>
        </p:txBody>
      </p:sp>
      <p:sp>
        <p:nvSpPr>
          <p:cNvPr id="3" name="テキスト ボックス 2">
            <a:extLst>
              <a:ext uri="{FF2B5EF4-FFF2-40B4-BE49-F238E27FC236}">
                <a16:creationId xmlns:a16="http://schemas.microsoft.com/office/drawing/2014/main" id="{55BEE446-6662-A584-1E80-2A444C9A7D4D}"/>
              </a:ext>
            </a:extLst>
          </p:cNvPr>
          <p:cNvSpPr txBox="1"/>
          <p:nvPr/>
        </p:nvSpPr>
        <p:spPr>
          <a:xfrm>
            <a:off x="415926" y="1161384"/>
            <a:ext cx="9074150" cy="455749"/>
          </a:xfrm>
          <a:prstGeom prst="rect">
            <a:avLst/>
          </a:prstGeom>
          <a:noFill/>
          <a:ln>
            <a:solidFill>
              <a:schemeClr val="bg1">
                <a:lumMod val="50000"/>
              </a:schemeClr>
            </a:solidFill>
          </a:ln>
        </p:spPr>
        <p:txBody>
          <a:bodyPr wrap="square" lIns="38862" tIns="38862" rIns="38862" bIns="38862" rtlCol="0" anchor="ctr">
            <a:noAutofit/>
          </a:bodyPr>
          <a:lstStyle/>
          <a:p>
            <a:pPr marL="0" marR="0" lvl="0" indent="0" algn="just" defTabSz="493547" rtl="0" eaLnBrk="1" fontAlgn="auto" latinLnBrk="0" hangingPunct="1">
              <a:lnSpc>
                <a:spcPct val="100000"/>
              </a:lnSpc>
              <a:spcBef>
                <a:spcPts val="0"/>
              </a:spcBef>
              <a:spcAft>
                <a:spcPts val="0"/>
              </a:spcAft>
              <a:buClrTx/>
              <a:buSzTx/>
              <a:buFontTx/>
              <a:buNone/>
              <a:tabLst/>
              <a:defRPr/>
            </a:pPr>
            <a:r>
              <a:rPr kumimoji="0" lang="ja-JP" altLang="en-US" sz="1295" b="0"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広域連携に属する各地域の特性について、フォーマットの項目を参考にしつつ、具体的に記載してください</a:t>
            </a:r>
            <a:r>
              <a:rPr lang="ja-JP" altLang="en-US" sz="1295">
                <a:solidFill>
                  <a:sysClr val="windowText" lastClr="000000"/>
                </a:solidFill>
                <a:latin typeface="Meiryo UI" panose="020B0604030504040204" pitchFamily="50" charset="-128"/>
                <a:ea typeface="Meiryo UI" panose="020B0604030504040204" pitchFamily="50" charset="-128"/>
              </a:rPr>
              <a:t>。</a:t>
            </a:r>
            <a:endParaRPr kumimoji="0" lang="en-US" altLang="ja-JP" sz="1295" b="0"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endParaRPr>
          </a:p>
        </p:txBody>
      </p:sp>
      <p:sp>
        <p:nvSpPr>
          <p:cNvPr id="4" name="テキスト ボックス 3">
            <a:extLst>
              <a:ext uri="{FF2B5EF4-FFF2-40B4-BE49-F238E27FC236}">
                <a16:creationId xmlns:a16="http://schemas.microsoft.com/office/drawing/2014/main" id="{A42DB6FC-DF0D-98A8-959C-2183EF47FC73}"/>
              </a:ext>
            </a:extLst>
          </p:cNvPr>
          <p:cNvSpPr txBox="1"/>
          <p:nvPr/>
        </p:nvSpPr>
        <p:spPr>
          <a:xfrm>
            <a:off x="411172" y="1683871"/>
            <a:ext cx="9078904" cy="2755051"/>
          </a:xfrm>
          <a:prstGeom prst="rect">
            <a:avLst/>
          </a:prstGeom>
          <a:noFill/>
          <a:ln>
            <a:solidFill>
              <a:schemeClr val="bg1">
                <a:lumMod val="50000"/>
              </a:schemeClr>
            </a:solidFill>
          </a:ln>
        </p:spPr>
        <p:txBody>
          <a:bodyPr wrap="square" lIns="38862" tIns="38862" rIns="38862" bIns="38862" rtlCol="0" anchor="t">
            <a:noAutofit/>
          </a:bodyPr>
          <a:lstStyle/>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（例）</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地勢・環境</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本県</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は</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日本の中部に位置し</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山脈が広がるなど山岳地帯が主体。</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本県</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は</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川や</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山など日本でも有数の自然資源を有しており、自然豊かな地域。</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（例）</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人口</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全国</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の出生率</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％、高齢化率</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lang="ja-JP" altLang="en-US" sz="1200">
                <a:solidFill>
                  <a:srgbClr val="FF0000"/>
                </a:solidFill>
                <a:latin typeface="Meiryo UI" panose="020B0604030504040204" pitchFamily="50" charset="-128"/>
                <a:ea typeface="Meiryo UI" panose="020B0604030504040204" pitchFamily="50" charset="-128"/>
              </a:rPr>
              <a:t>％なのに対し、本県の市町村は</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出生率</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％、高齢化率</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％と、少子高齢化が特に進んでいる</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lang="ja-JP" altLang="en-US" sz="1200">
                <a:solidFill>
                  <a:srgbClr val="FF0000"/>
                </a:solidFill>
                <a:latin typeface="Meiryo UI" panose="020B0604030504040204" pitchFamily="50" charset="-128"/>
                <a:ea typeface="Meiryo UI" panose="020B0604030504040204" pitchFamily="50" charset="-128"/>
              </a:rPr>
              <a:t>下図</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endParaRPr lang="en-US" altLang="ja-JP" sz="1200">
              <a:solidFill>
                <a:srgbClr val="FF0000"/>
              </a:solidFill>
              <a:latin typeface="Meiryo UI" panose="020B0604030504040204" pitchFamily="50" charset="-128"/>
              <a:ea typeface="Meiryo UI" panose="020B0604030504040204" pitchFamily="50" charset="-128"/>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転出・転入状況は転出超過であり、特に</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歳代の転出が特に多い。</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（例）</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交通</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本県は主要都市が立地する</a:t>
            </a:r>
            <a:r>
              <a:rPr lang="en-US" altLang="ja-JP" sz="1200">
                <a:solidFill>
                  <a:srgbClr val="FF0000"/>
                </a:solidFill>
                <a:latin typeface="Meiryo UI" panose="020B0604030504040204" pitchFamily="50" charset="-128"/>
                <a:ea typeface="Meiryo UI" panose="020B0604030504040204" pitchFamily="50" charset="-128"/>
              </a:rPr>
              <a:t>XX</a:t>
            </a:r>
            <a:r>
              <a:rPr lang="ja-JP" altLang="en-US" sz="1200">
                <a:solidFill>
                  <a:srgbClr val="FF0000"/>
                </a:solidFill>
                <a:latin typeface="Meiryo UI" panose="020B0604030504040204" pitchFamily="50" charset="-128"/>
                <a:ea typeface="Meiryo UI" panose="020B0604030504040204" pitchFamily="50" charset="-128"/>
              </a:rPr>
              <a:t>県から車で</a:t>
            </a:r>
            <a:r>
              <a:rPr lang="en-US" altLang="ja-JP" sz="1200">
                <a:solidFill>
                  <a:srgbClr val="FF0000"/>
                </a:solidFill>
                <a:latin typeface="Meiryo UI" panose="020B0604030504040204" pitchFamily="50" charset="-128"/>
                <a:ea typeface="Meiryo UI" panose="020B0604030504040204" pitchFamily="50" charset="-128"/>
              </a:rPr>
              <a:t>XX</a:t>
            </a:r>
            <a:r>
              <a:rPr lang="ja-JP" altLang="en-US" sz="1200">
                <a:solidFill>
                  <a:srgbClr val="FF0000"/>
                </a:solidFill>
                <a:latin typeface="Meiryo UI" panose="020B0604030504040204" pitchFamily="50" charset="-128"/>
                <a:ea typeface="Meiryo UI" panose="020B0604030504040204" pitchFamily="50" charset="-128"/>
              </a:rPr>
              <a:t>時間の場所に立地している。</a:t>
            </a:r>
            <a:endParaRPr lang="en-US" altLang="ja-JP" sz="1200">
              <a:solidFill>
                <a:srgbClr val="FF0000"/>
              </a:solidFill>
              <a:latin typeface="Meiryo UI" panose="020B0604030504040204" pitchFamily="50" charset="-128"/>
              <a:ea typeface="Meiryo UI" panose="020B0604030504040204" pitchFamily="50" charset="-128"/>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solidFill>
                  <a:srgbClr val="FF0000"/>
                </a:solidFill>
                <a:latin typeface="Meiryo UI" panose="020B0604030504040204" pitchFamily="50" charset="-128"/>
                <a:ea typeface="Meiryo UI" panose="020B0604030504040204" pitchFamily="50" charset="-128"/>
              </a:rPr>
              <a:t>公共交通ではＸ社と</a:t>
            </a:r>
            <a:r>
              <a:rPr lang="en-US" altLang="ja-JP" sz="1200">
                <a:solidFill>
                  <a:srgbClr val="FF0000"/>
                </a:solidFill>
                <a:latin typeface="Meiryo UI" panose="020B0604030504040204" pitchFamily="50" charset="-128"/>
                <a:ea typeface="Meiryo UI" panose="020B0604030504040204" pitchFamily="50" charset="-128"/>
              </a:rPr>
              <a:t>X</a:t>
            </a:r>
            <a:r>
              <a:rPr lang="ja-JP" altLang="en-US" sz="1200">
                <a:solidFill>
                  <a:srgbClr val="FF0000"/>
                </a:solidFill>
                <a:latin typeface="Meiryo UI" panose="020B0604030504040204" pitchFamily="50" charset="-128"/>
                <a:ea typeface="Meiryo UI" panose="020B0604030504040204" pitchFamily="50" charset="-128"/>
              </a:rPr>
              <a:t>社の鉄道路線が本県を通っており、また、国際空港を備えるなど国内外の交通の要衝として機能している。</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（例）</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産業</a:t>
            </a:r>
            <a:r>
              <a:rPr kumimoji="1"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メーカーや</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メーカーが数多く存在しており、</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社の研究拠点があるなど、</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産業が盛ん。</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都市部に近く豊富なスキル・経験をもった人材や</a:t>
            </a: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XX</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大学による研究・開発が盛んであることから、労働生産性が</a:t>
            </a:r>
            <a:r>
              <a:rPr lang="ja-JP" altLang="en-US" sz="1200">
                <a:solidFill>
                  <a:srgbClr val="FF0000"/>
                </a:solidFill>
                <a:latin typeface="Meiryo UI" panose="020B0604030504040204" pitchFamily="50" charset="-128"/>
                <a:ea typeface="Meiryo UI" panose="020B0604030504040204" pitchFamily="50" charset="-128"/>
              </a:rPr>
              <a:t>高い。</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pic>
        <p:nvPicPr>
          <p:cNvPr id="7" name="図 6">
            <a:extLst>
              <a:ext uri="{FF2B5EF4-FFF2-40B4-BE49-F238E27FC236}">
                <a16:creationId xmlns:a16="http://schemas.microsoft.com/office/drawing/2014/main" id="{84F0D0A6-719F-69DD-3557-8B4FC44FEDCD}"/>
              </a:ext>
            </a:extLst>
          </p:cNvPr>
          <p:cNvPicPr>
            <a:picLocks noChangeAspect="1"/>
          </p:cNvPicPr>
          <p:nvPr/>
        </p:nvPicPr>
        <p:blipFill>
          <a:blip r:embed="rId2"/>
          <a:stretch>
            <a:fillRect/>
          </a:stretch>
        </p:blipFill>
        <p:spPr>
          <a:xfrm>
            <a:off x="8033903" y="3703097"/>
            <a:ext cx="1270072" cy="620395"/>
          </a:xfrm>
          <a:prstGeom prst="rect">
            <a:avLst/>
          </a:prstGeom>
        </p:spPr>
      </p:pic>
      <p:sp>
        <p:nvSpPr>
          <p:cNvPr id="8" name="正方形/長方形 7">
            <a:extLst>
              <a:ext uri="{FF2B5EF4-FFF2-40B4-BE49-F238E27FC236}">
                <a16:creationId xmlns:a16="http://schemas.microsoft.com/office/drawing/2014/main" id="{6C1CEAC9-26E2-3240-5582-1D6E2A6851F9}"/>
              </a:ext>
            </a:extLst>
          </p:cNvPr>
          <p:cNvSpPr/>
          <p:nvPr/>
        </p:nvSpPr>
        <p:spPr>
          <a:xfrm>
            <a:off x="7911884" y="3642102"/>
            <a:ext cx="1511515" cy="726698"/>
          </a:xfrm>
          <a:prstGeom prst="rect">
            <a:avLst/>
          </a:prstGeom>
          <a:solidFill>
            <a:srgbClr val="63B9E2">
              <a:alpha val="20000"/>
            </a:srgbClr>
          </a:solidFill>
          <a:ln w="28575">
            <a:noFill/>
          </a:ln>
        </p:spPr>
        <p:txBody>
          <a:bodyPr vertOverflow="overflow" horzOverflow="overflow" wrap="square" tIns="36000" bIns="36000" rtlCol="0" anchor="t">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イメージ図・グラフ等</a:t>
            </a:r>
          </a:p>
        </p:txBody>
      </p:sp>
      <p:sp>
        <p:nvSpPr>
          <p:cNvPr id="9" name="スライド番号プレースホルダー 2">
            <a:extLst>
              <a:ext uri="{FF2B5EF4-FFF2-40B4-BE49-F238E27FC236}">
                <a16:creationId xmlns:a16="http://schemas.microsoft.com/office/drawing/2014/main" id="{031541A0-4D15-5F16-06FA-00C0846C39E5}"/>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1200">
                <a:solidFill>
                  <a:prstClr val="black"/>
                </a:solidFill>
                <a:latin typeface="Meiryo UI" panose="020B0604030504040204" pitchFamily="50" charset="-128"/>
                <a:ea typeface="Meiryo UI" panose="020B0604030504040204" pitchFamily="50" charset="-128"/>
              </a:rPr>
              <a:t>3</a:t>
            </a:r>
          </a:p>
        </p:txBody>
      </p:sp>
      <p:sp>
        <p:nvSpPr>
          <p:cNvPr id="11" name="Rectangle 5">
            <a:extLst>
              <a:ext uri="{FF2B5EF4-FFF2-40B4-BE49-F238E27FC236}">
                <a16:creationId xmlns:a16="http://schemas.microsoft.com/office/drawing/2014/main" id="{62A331A6-D2A3-E316-93FA-28CEDB20588E}"/>
              </a:ext>
            </a:extLst>
          </p:cNvPr>
          <p:cNvSpPr/>
          <p:nvPr/>
        </p:nvSpPr>
        <p:spPr>
          <a:xfrm>
            <a:off x="2273808" y="110175"/>
            <a:ext cx="6738506"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市／</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町／</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村</a:t>
            </a:r>
          </a:p>
        </p:txBody>
      </p:sp>
      <p:sp>
        <p:nvSpPr>
          <p:cNvPr id="12" name="正方形/長方形 11">
            <a:extLst>
              <a:ext uri="{FF2B5EF4-FFF2-40B4-BE49-F238E27FC236}">
                <a16:creationId xmlns:a16="http://schemas.microsoft.com/office/drawing/2014/main" id="{8DEF827B-69BB-C334-CBAF-8A36B17B1ACE}"/>
              </a:ext>
            </a:extLst>
          </p:cNvPr>
          <p:cNvSpPr/>
          <p:nvPr/>
        </p:nvSpPr>
        <p:spPr>
          <a:xfrm>
            <a:off x="411171" y="4525061"/>
            <a:ext cx="4287600" cy="294545"/>
          </a:xfrm>
          <a:prstGeom prst="rect">
            <a:avLst/>
          </a:prstGeom>
          <a:solidFill>
            <a:srgbClr val="D9D9D9"/>
          </a:solidFill>
          <a:ln w="25400" cap="flat" cmpd="sng" algn="ctr">
            <a:noFill/>
            <a:prstDash val="solid"/>
          </a:ln>
          <a:effectLst/>
        </p:spPr>
        <p:txBody>
          <a:bodyPr rtlCol="0" anchor="t"/>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effectLst/>
                <a:uLnTx/>
                <a:uFillTx/>
                <a:latin typeface="Meiryo UI" panose="020B0604030504040204" pitchFamily="50" charset="-128"/>
                <a:ea typeface="Meiryo UI" panose="020B0604030504040204" pitchFamily="50" charset="-128"/>
                <a:cs typeface="Arial" charset="0"/>
              </a:rPr>
              <a:t>広域連携を構成する団体が目指すビジョン</a:t>
            </a:r>
          </a:p>
        </p:txBody>
      </p:sp>
      <p:sp>
        <p:nvSpPr>
          <p:cNvPr id="13" name="テキスト ボックス 12">
            <a:extLst>
              <a:ext uri="{FF2B5EF4-FFF2-40B4-BE49-F238E27FC236}">
                <a16:creationId xmlns:a16="http://schemas.microsoft.com/office/drawing/2014/main" id="{528B4BBE-2737-14F5-D432-B59008F3A5A4}"/>
              </a:ext>
            </a:extLst>
          </p:cNvPr>
          <p:cNvSpPr txBox="1"/>
          <p:nvPr/>
        </p:nvSpPr>
        <p:spPr>
          <a:xfrm>
            <a:off x="415926" y="4886346"/>
            <a:ext cx="9074150" cy="589062"/>
          </a:xfrm>
          <a:prstGeom prst="rect">
            <a:avLst/>
          </a:prstGeom>
          <a:noFill/>
          <a:ln>
            <a:solidFill>
              <a:schemeClr val="bg1">
                <a:lumMod val="50000"/>
              </a:schemeClr>
            </a:solidFill>
          </a:ln>
        </p:spPr>
        <p:txBody>
          <a:bodyPr wrap="square" lIns="38862" tIns="38862" rIns="38862" bIns="38862" rtlCol="0" anchor="ctr">
            <a:noAutofit/>
          </a:bodyPr>
          <a:lstStyle/>
          <a:p>
            <a:pPr marL="0" marR="0" lvl="0" indent="0" algn="just" defTabSz="493547" rtl="0" eaLnBrk="1" fontAlgn="auto" latinLnBrk="0" hangingPunct="1">
              <a:lnSpc>
                <a:spcPct val="100000"/>
              </a:lnSpc>
              <a:spcBef>
                <a:spcPts val="0"/>
              </a:spcBef>
              <a:spcAft>
                <a:spcPts val="0"/>
              </a:spcAft>
              <a:buClrTx/>
              <a:buSzTx/>
              <a:buFontTx/>
              <a:buNone/>
              <a:tabLst/>
              <a:defRPr/>
            </a:pPr>
            <a:r>
              <a:rPr kumimoji="1" lang="ja-JP" altLang="en-US" sz="1295" b="0"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地域住民の暮らしの観点から、広域連携によって達成したいどのような地域のビジョンを目指しているか、端的に示してください。また、ビジョンの詳細として、具体的な説明やビジョン設定の背景、理想とする地域住民の暮らし等を記載してください。</a:t>
            </a:r>
            <a:endParaRPr kumimoji="1" lang="en-US" altLang="ja-JP" sz="1295" b="0"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endParaRPr>
          </a:p>
        </p:txBody>
      </p:sp>
      <p:sp>
        <p:nvSpPr>
          <p:cNvPr id="14" name="テキスト ボックス 13">
            <a:extLst>
              <a:ext uri="{FF2B5EF4-FFF2-40B4-BE49-F238E27FC236}">
                <a16:creationId xmlns:a16="http://schemas.microsoft.com/office/drawing/2014/main" id="{78553E68-CC38-FBD2-F762-4A401561725B}"/>
              </a:ext>
            </a:extLst>
          </p:cNvPr>
          <p:cNvSpPr txBox="1"/>
          <p:nvPr/>
        </p:nvSpPr>
        <p:spPr>
          <a:xfrm>
            <a:off x="415924" y="5561546"/>
            <a:ext cx="9074151" cy="1033988"/>
          </a:xfrm>
          <a:prstGeom prst="rect">
            <a:avLst/>
          </a:prstGeom>
          <a:noFill/>
          <a:ln>
            <a:solidFill>
              <a:schemeClr val="bg1">
                <a:lumMod val="50000"/>
              </a:schemeClr>
            </a:solidFill>
          </a:ln>
        </p:spPr>
        <p:txBody>
          <a:bodyPr wrap="square" lIns="38862" tIns="38862" rIns="38862" bIns="38862" rtlCol="0" anchor="t">
            <a:noAutofit/>
          </a:bodyPr>
          <a:lstStyle/>
          <a:p>
            <a:pPr marL="0" marR="0" lvl="0" indent="0" algn="l"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0"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r>
              <a:rPr kumimoji="0"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地域の魅力が余すことなく発信され、</a:t>
            </a:r>
            <a:r>
              <a:rPr kumimoji="0"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エリア観光客の増加・観光消費額の向上が実現できる地域づくり</a:t>
            </a:r>
            <a:r>
              <a:rPr kumimoji="0" lang="en-US" altLang="ja-JP" sz="12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広域連携の域内エリアの</a:t>
            </a:r>
            <a:r>
              <a:rPr kumimoji="0"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は、近年</a:t>
            </a:r>
            <a:r>
              <a:rPr kumimoji="0"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に掲載され、観光ランキングでも上位に浮上する等、注目度が高まっている状況。現在</a:t>
            </a:r>
            <a:r>
              <a:rPr kumimoji="0"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においては観光客が急増しているものの、本施設のみの訪問に留まり、滞在時間が短く、近隣の市の</a:t>
            </a:r>
            <a:r>
              <a:rPr kumimoji="0"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r>
              <a:rPr kumimoji="0"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といった観光資源が活かされていない状況。</a:t>
            </a:r>
            <a:r>
              <a:rPr kumimoji="0"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エリア一体が観光情報を余すことなく発信することで、</a:t>
            </a:r>
            <a:r>
              <a:rPr kumimoji="0"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0"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エリア一体における観光客の増加、宿泊施設に滞在し複数の観光施設を訪問することによる観光消費額の向上を目指す。</a:t>
            </a:r>
            <a:endParaRPr kumimoji="0"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Tree>
    <p:extLst>
      <p:ext uri="{BB962C8B-B14F-4D97-AF65-F5344CB8AC3E}">
        <p14:creationId xmlns:p14="http://schemas.microsoft.com/office/powerpoint/2010/main" val="4091936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b="1">
                <a:solidFill>
                  <a:schemeClr val="bg1"/>
                </a:solidFill>
                <a:latin typeface="Meiryo UI" panose="020B0604030504040204" pitchFamily="50" charset="-128"/>
                <a:ea typeface="Meiryo UI" panose="020B0604030504040204" pitchFamily="50" charset="-128"/>
              </a:rPr>
              <a:t>2.</a:t>
            </a:r>
            <a:r>
              <a:rPr lang="ja-JP" altLang="en-US" sz="1800" b="1">
                <a:solidFill>
                  <a:schemeClr val="bg1"/>
                </a:solidFill>
                <a:latin typeface="Meiryo UI" panose="020B0604030504040204" pitchFamily="50" charset="-128"/>
                <a:ea typeface="Meiryo UI" panose="020B0604030504040204" pitchFamily="50" charset="-128"/>
              </a:rPr>
              <a:t>特に対応が必要と考える地域課題</a:t>
            </a:r>
          </a:p>
        </p:txBody>
      </p:sp>
      <p:sp>
        <p:nvSpPr>
          <p:cNvPr id="2" name="正方形/長方形 1">
            <a:extLst>
              <a:ext uri="{FF2B5EF4-FFF2-40B4-BE49-F238E27FC236}">
                <a16:creationId xmlns:a16="http://schemas.microsoft.com/office/drawing/2014/main" id="{1B103ADD-F4C5-E9B1-4063-3E21836E9C52}"/>
              </a:ext>
            </a:extLst>
          </p:cNvPr>
          <p:cNvSpPr/>
          <p:nvPr/>
        </p:nvSpPr>
        <p:spPr>
          <a:xfrm>
            <a:off x="411171" y="800100"/>
            <a:ext cx="4287600" cy="294545"/>
          </a:xfrm>
          <a:prstGeom prst="rect">
            <a:avLst/>
          </a:prstGeom>
          <a:solidFill>
            <a:srgbClr val="D9D9D9"/>
          </a:solidFill>
          <a:ln w="25400" cap="flat" cmpd="sng" algn="ctr">
            <a:noFill/>
            <a:prstDash val="solid"/>
          </a:ln>
          <a:effectLst/>
        </p:spPr>
        <p:txBody>
          <a:bodyPr rtlCol="0" anchor="t"/>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511"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広域連携により解決したい地域の課題等</a:t>
            </a:r>
          </a:p>
        </p:txBody>
      </p:sp>
      <p:sp>
        <p:nvSpPr>
          <p:cNvPr id="3" name="テキスト ボックス 2">
            <a:extLst>
              <a:ext uri="{FF2B5EF4-FFF2-40B4-BE49-F238E27FC236}">
                <a16:creationId xmlns:a16="http://schemas.microsoft.com/office/drawing/2014/main" id="{55BEE446-6662-A584-1E80-2A444C9A7D4D}"/>
              </a:ext>
            </a:extLst>
          </p:cNvPr>
          <p:cNvSpPr txBox="1"/>
          <p:nvPr/>
        </p:nvSpPr>
        <p:spPr>
          <a:xfrm>
            <a:off x="415926" y="1161384"/>
            <a:ext cx="9074150" cy="1234683"/>
          </a:xfrm>
          <a:prstGeom prst="rect">
            <a:avLst/>
          </a:prstGeom>
          <a:noFill/>
          <a:ln>
            <a:solidFill>
              <a:schemeClr val="bg1">
                <a:lumMod val="50000"/>
              </a:schemeClr>
            </a:solidFill>
          </a:ln>
        </p:spPr>
        <p:txBody>
          <a:bodyPr wrap="square" lIns="38862" tIns="38862" rIns="38862" bIns="38862" rtlCol="0" anchor="ctr">
            <a:noAutofit/>
          </a:bodyPr>
          <a:lstStyle/>
          <a:p>
            <a:pPr marL="0" marR="0" lvl="0" indent="0" algn="just" defTabSz="493547" rtl="0" eaLnBrk="1" fontAlgn="auto" latinLnBrk="0" hangingPunct="1">
              <a:lnSpc>
                <a:spcPct val="100000"/>
              </a:lnSpc>
              <a:spcBef>
                <a:spcPts val="0"/>
              </a:spcBef>
              <a:spcAft>
                <a:spcPts val="0"/>
              </a:spcAft>
              <a:buClrTx/>
              <a:buSzTx/>
              <a:buFontTx/>
              <a:buNone/>
              <a:tabLst/>
              <a:defRPr/>
            </a:pPr>
            <a:r>
              <a:rPr kumimoji="1" lang="ja-JP" altLang="en-US" sz="1295" b="0"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広域連携により目指すビジョンを実現するために、特に優先度が高く、且つ、広域で連携して解決することが必要と考えている地域課題について左欄に記載してください。また、右欄には、当該課題が生じている背景・経緯、課題によって生じている</a:t>
            </a:r>
            <a:r>
              <a:rPr kumimoji="1" lang="en-US" altLang="ja-JP" sz="1295" b="0"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a:t>
            </a:r>
            <a:r>
              <a:rPr kumimoji="1" lang="ja-JP" altLang="en-US" sz="1295" b="0"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今後生じうる問題・悩み、課題解決後に目指す姿についても記載してください。</a:t>
            </a:r>
            <a:endParaRPr kumimoji="0" lang="en-US" altLang="ja-JP" sz="1295" b="0" i="0" u="none" strike="noStrike" kern="120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endParaRPr>
          </a:p>
          <a:p>
            <a:pPr marL="0" marR="0" lvl="0" indent="0" algn="l" defTabSz="493547" rtl="0" eaLnBrk="1" fontAlgn="auto" latinLnBrk="0" hangingPunct="1">
              <a:lnSpc>
                <a:spcPct val="100000"/>
              </a:lnSpc>
              <a:spcBef>
                <a:spcPts val="0"/>
              </a:spcBef>
              <a:spcAft>
                <a:spcPts val="0"/>
              </a:spcAft>
              <a:buClrTx/>
              <a:buSzTx/>
              <a:buFontTx/>
              <a:buNone/>
              <a:tabLst/>
              <a:defRPr/>
            </a:pPr>
            <a:r>
              <a:rPr kumimoji="1" lang="en-US" altLang="ja-JP"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a:t>
            </a:r>
            <a:r>
              <a:rPr kumimoji="1" lang="ja-JP" altLang="en-US"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課題の分野</a:t>
            </a:r>
            <a:r>
              <a:rPr kumimoji="1" lang="en-US" altLang="ja-JP"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a:t>
            </a:r>
            <a:r>
              <a:rPr kumimoji="1" lang="ja-JP" altLang="en-US"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最大</a:t>
            </a:r>
            <a:r>
              <a:rPr kumimoji="1" lang="en-US" altLang="ja-JP"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3</a:t>
            </a:r>
            <a:r>
              <a:rPr kumimoji="1" lang="ja-JP" altLang="en-US"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つまでを選択。選択した番号を下記表「課題の分野」欄に記載してください。</a:t>
            </a:r>
            <a:r>
              <a:rPr kumimoji="1" lang="en-US" altLang="ja-JP"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a:t>
            </a:r>
            <a:br>
              <a:rPr kumimoji="1" lang="en-US" altLang="ja-JP"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br>
            <a:r>
              <a:rPr kumimoji="1" lang="ja-JP" altLang="en-US"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①行政・住民サービス、②教育、③文化・スポーツ、④医療・福祉、➄子育て、⑥交通・インフラ、⑦農林水産、⑧防災・防犯、</a:t>
            </a:r>
          </a:p>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⑨産業振興、⑩その他（「その他」を選択された際は、「課題」の欄に分野名も追記してください。 ）</a:t>
            </a:r>
            <a:endParaRPr kumimoji="1" lang="en-US" altLang="ja-JP" sz="1295"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endParaRPr>
          </a:p>
        </p:txBody>
      </p:sp>
      <p:sp>
        <p:nvSpPr>
          <p:cNvPr id="4" name="Rectangle 5">
            <a:extLst>
              <a:ext uri="{FF2B5EF4-FFF2-40B4-BE49-F238E27FC236}">
                <a16:creationId xmlns:a16="http://schemas.microsoft.com/office/drawing/2014/main" id="{43744D21-6800-2928-E471-4A0886149653}"/>
              </a:ext>
            </a:extLst>
          </p:cNvPr>
          <p:cNvSpPr/>
          <p:nvPr/>
        </p:nvSpPr>
        <p:spPr>
          <a:xfrm>
            <a:off x="2273808" y="110175"/>
            <a:ext cx="6738506"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市／</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町／</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村</a:t>
            </a:r>
          </a:p>
        </p:txBody>
      </p:sp>
      <p:sp>
        <p:nvSpPr>
          <p:cNvPr id="5" name="スライド番号プレースホルダー 2">
            <a:extLst>
              <a:ext uri="{FF2B5EF4-FFF2-40B4-BE49-F238E27FC236}">
                <a16:creationId xmlns:a16="http://schemas.microsoft.com/office/drawing/2014/main" id="{B8C4E737-9E67-2D67-4268-7C523E9FAC32}"/>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1200">
                <a:solidFill>
                  <a:prstClr val="black"/>
                </a:solidFill>
                <a:latin typeface="Meiryo UI" panose="020B0604030504040204" pitchFamily="50" charset="-128"/>
                <a:ea typeface="Meiryo UI" panose="020B0604030504040204" pitchFamily="50" charset="-128"/>
              </a:rPr>
              <a:t>4</a:t>
            </a:r>
          </a:p>
        </p:txBody>
      </p:sp>
      <p:sp>
        <p:nvSpPr>
          <p:cNvPr id="34" name="テキスト ボックス 33">
            <a:extLst>
              <a:ext uri="{FF2B5EF4-FFF2-40B4-BE49-F238E27FC236}">
                <a16:creationId xmlns:a16="http://schemas.microsoft.com/office/drawing/2014/main" id="{A8D78417-C0B6-541E-15B7-0B3B63D74F10}"/>
              </a:ext>
            </a:extLst>
          </p:cNvPr>
          <p:cNvSpPr txBox="1"/>
          <p:nvPr/>
        </p:nvSpPr>
        <p:spPr>
          <a:xfrm>
            <a:off x="1338606" y="2469475"/>
            <a:ext cx="3559880" cy="223162"/>
          </a:xfrm>
          <a:prstGeom prst="rect">
            <a:avLst/>
          </a:prstGeom>
          <a:solidFill>
            <a:srgbClr val="63B9E2">
              <a:alpha val="40000"/>
            </a:srgbClr>
          </a:solidFill>
          <a:ln>
            <a:solidFill>
              <a:srgbClr val="FFFFFF">
                <a:lumMod val="50000"/>
              </a:srgbClr>
            </a:solidFill>
          </a:ln>
        </p:spPr>
        <p:txBody>
          <a:bodyPr wrap="square" lIns="38862" tIns="38862" rIns="38862" bIns="38862" rtlCol="0" anchor="t">
            <a:noAutofit/>
          </a:bodyPr>
          <a:lstStyle/>
          <a:p>
            <a:pPr marL="0" marR="0" lvl="0" indent="0" algn="ctr" defTabSz="493547"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課題の内容</a:t>
            </a:r>
          </a:p>
        </p:txBody>
      </p:sp>
      <p:sp>
        <p:nvSpPr>
          <p:cNvPr id="35" name="テキスト ボックス 34">
            <a:extLst>
              <a:ext uri="{FF2B5EF4-FFF2-40B4-BE49-F238E27FC236}">
                <a16:creationId xmlns:a16="http://schemas.microsoft.com/office/drawing/2014/main" id="{B6C7B675-0237-0F26-CCD2-3F6B5B72007E}"/>
              </a:ext>
            </a:extLst>
          </p:cNvPr>
          <p:cNvSpPr txBox="1"/>
          <p:nvPr/>
        </p:nvSpPr>
        <p:spPr>
          <a:xfrm>
            <a:off x="4953000" y="2469475"/>
            <a:ext cx="4537076" cy="223162"/>
          </a:xfrm>
          <a:prstGeom prst="rect">
            <a:avLst/>
          </a:prstGeom>
          <a:solidFill>
            <a:srgbClr val="63B9E2">
              <a:alpha val="40000"/>
            </a:srgbClr>
          </a:solidFill>
          <a:ln>
            <a:solidFill>
              <a:srgbClr val="FFFFFF">
                <a:lumMod val="50000"/>
              </a:srgbClr>
            </a:solidFill>
          </a:ln>
        </p:spPr>
        <p:txBody>
          <a:bodyPr wrap="square" lIns="38862" tIns="38862" rIns="38862" bIns="38862" rtlCol="0" anchor="t">
            <a:noAutofit/>
          </a:bodyPr>
          <a:lstStyle/>
          <a:p>
            <a:pPr marL="0" marR="0" lvl="0" indent="0" algn="ctr" defTabSz="493547"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rPr>
              <a:t>課題の背景・課題によって生じる問題 </a:t>
            </a:r>
          </a:p>
        </p:txBody>
      </p:sp>
      <p:sp>
        <p:nvSpPr>
          <p:cNvPr id="36" name="テキスト ボックス 35">
            <a:extLst>
              <a:ext uri="{FF2B5EF4-FFF2-40B4-BE49-F238E27FC236}">
                <a16:creationId xmlns:a16="http://schemas.microsoft.com/office/drawing/2014/main" id="{85358EF3-CA55-7146-CBE9-92C014127092}"/>
              </a:ext>
            </a:extLst>
          </p:cNvPr>
          <p:cNvSpPr txBox="1"/>
          <p:nvPr/>
        </p:nvSpPr>
        <p:spPr>
          <a:xfrm>
            <a:off x="411171" y="2469475"/>
            <a:ext cx="860400" cy="223162"/>
          </a:xfrm>
          <a:prstGeom prst="rect">
            <a:avLst/>
          </a:prstGeom>
          <a:solidFill>
            <a:srgbClr val="63B9E2">
              <a:alpha val="40000"/>
            </a:srgbClr>
          </a:solidFill>
          <a:ln>
            <a:solidFill>
              <a:srgbClr val="FFFFFF">
                <a:lumMod val="50000"/>
              </a:srgbClr>
            </a:solidFill>
          </a:ln>
        </p:spPr>
        <p:txBody>
          <a:bodyPr wrap="square" lIns="38862" tIns="38862" rIns="38862" bIns="38862" rtlCol="0" anchor="t">
            <a:noAutofit/>
          </a:bodyPr>
          <a:lstStyle/>
          <a:p>
            <a:pPr marL="0" marR="0" lvl="0" indent="0" algn="ctr" defTabSz="493547" eaLnBrk="1" fontAlgn="auto" latinLnBrk="0" hangingPunct="1">
              <a:lnSpc>
                <a:spcPct val="100000"/>
              </a:lnSpc>
              <a:spcBef>
                <a:spcPts val="0"/>
              </a:spcBef>
              <a:spcAft>
                <a:spcPts val="0"/>
              </a:spcAft>
              <a:buClrTx/>
              <a:buSzTx/>
              <a:buFontTx/>
              <a:buNone/>
              <a:tabLst/>
              <a:defRPr/>
            </a:pPr>
            <a:r>
              <a:rPr lang="ja-JP" altLang="en-US" sz="1200" kern="0">
                <a:solidFill>
                  <a:sysClr val="windowText" lastClr="000000"/>
                </a:solidFill>
                <a:latin typeface="Meiryo UI" panose="020B0604030504040204" pitchFamily="50" charset="-128"/>
                <a:ea typeface="Meiryo UI" panose="020B0604030504040204" pitchFamily="50" charset="-128"/>
              </a:rPr>
              <a:t>課題の分野</a:t>
            </a:r>
            <a:endParaRPr kumimoji="0" lang="ja-JP" altLang="en-US" sz="12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38" name="テキスト ボックス 37">
            <a:extLst>
              <a:ext uri="{FF2B5EF4-FFF2-40B4-BE49-F238E27FC236}">
                <a16:creationId xmlns:a16="http://schemas.microsoft.com/office/drawing/2014/main" id="{C9625DC5-AF31-E65E-D6EC-C8C47B425A68}"/>
              </a:ext>
            </a:extLst>
          </p:cNvPr>
          <p:cNvSpPr txBox="1"/>
          <p:nvPr/>
        </p:nvSpPr>
        <p:spPr>
          <a:xfrm>
            <a:off x="1338606" y="2731078"/>
            <a:ext cx="3559880"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algn="l" defTabSz="493547" rtl="0" eaLnBrk="1" fontAlgn="auto" latinLnBrk="0" hangingPunct="1">
              <a:lnSpc>
                <a:spcPct val="100000"/>
              </a:lnSpc>
              <a:spcBef>
                <a:spcPts val="0"/>
              </a:spcBef>
              <a:spcAft>
                <a:spcPts val="0"/>
              </a:spcAft>
              <a:buClrTx/>
              <a:buSzTx/>
              <a:buFontTx/>
              <a:buNone/>
              <a:tabLst/>
              <a:defRPr/>
            </a:pPr>
            <a:r>
              <a:rPr kumimoji="1" lang="ja-JP" altLang="en-US" sz="12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1" lang="en-US" altLang="ja-JP" sz="12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r>
              <a:rPr kumimoji="1" lang="ja-JP" altLang="en-US" sz="12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エリア一体となった情報が発信ができていない</a:t>
            </a:r>
            <a:r>
              <a:rPr kumimoji="1" lang="en-US" altLang="ja-JP" sz="12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観光情報の発信は紙媒体による配布に留まる。</a:t>
            </a:r>
            <a:endParaRPr kumimoji="1"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個々の地域ごとの</a:t>
            </a:r>
            <a:r>
              <a:rPr kumimoji="1"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策が取られており、観光資源情報発信の連携ができていない。</a:t>
            </a:r>
          </a:p>
        </p:txBody>
      </p:sp>
      <p:sp>
        <p:nvSpPr>
          <p:cNvPr id="39" name="テキスト ボックス 38">
            <a:extLst>
              <a:ext uri="{FF2B5EF4-FFF2-40B4-BE49-F238E27FC236}">
                <a16:creationId xmlns:a16="http://schemas.microsoft.com/office/drawing/2014/main" id="{6C91417E-E55B-C7B5-315C-76B99CE5B847}"/>
              </a:ext>
            </a:extLst>
          </p:cNvPr>
          <p:cNvSpPr txBox="1"/>
          <p:nvPr/>
        </p:nvSpPr>
        <p:spPr>
          <a:xfrm>
            <a:off x="4953000" y="2731078"/>
            <a:ext cx="4537076" cy="1030517"/>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（例）現在、</a:t>
            </a:r>
            <a:r>
              <a:rPr kumimoji="1"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においては、</a:t>
            </a:r>
            <a:r>
              <a:rPr kumimoji="1"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であるが、</a:t>
            </a:r>
            <a:r>
              <a:rPr kumimoji="1"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が実現されていない。</a:t>
            </a:r>
            <a:endParaRPr kumimoji="1"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1"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に関する情報連携が不十分であるため、観光事業者らが個々に同一観光コンテンツのプロモーションを行っており、重複する内容がある。</a:t>
            </a:r>
            <a:endParaRPr kumimoji="1"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40" name="テキスト ボックス 39">
            <a:extLst>
              <a:ext uri="{FF2B5EF4-FFF2-40B4-BE49-F238E27FC236}">
                <a16:creationId xmlns:a16="http://schemas.microsoft.com/office/drawing/2014/main" id="{489C7E7A-0511-3811-79E7-06F0234FF478}"/>
              </a:ext>
            </a:extLst>
          </p:cNvPr>
          <p:cNvSpPr txBox="1"/>
          <p:nvPr/>
        </p:nvSpPr>
        <p:spPr>
          <a:xfrm>
            <a:off x="411172" y="2731078"/>
            <a:ext cx="860400"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（例）</a:t>
            </a:r>
            <a:endParaRPr kumimoji="0"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a:p>
            <a:pPr marL="0" marR="0" lvl="0" indent="0" algn="ctr" defTabSz="493547"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⑨</a:t>
            </a:r>
            <a:endParaRPr kumimoji="0"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a:p>
            <a:pPr algn="ctr" defTabSz="493547" fontAlgn="auto">
              <a:spcBef>
                <a:spcPts val="0"/>
              </a:spcBef>
              <a:spcAft>
                <a:spcPts val="0"/>
              </a:spcAft>
              <a:defRPr/>
            </a:pPr>
            <a:r>
              <a:rPr lang="en-US" altLang="ja-JP" sz="900" kern="0">
                <a:solidFill>
                  <a:srgbClr val="FF0000"/>
                </a:solidFill>
                <a:latin typeface="Meiryo UI" panose="020B0604030504040204" pitchFamily="50" charset="-128"/>
                <a:ea typeface="Meiryo UI" panose="020B0604030504040204" pitchFamily="50" charset="-128"/>
              </a:rPr>
              <a:t>※</a:t>
            </a:r>
            <a:r>
              <a:rPr lang="ja-JP" altLang="en-US" sz="900" kern="0">
                <a:solidFill>
                  <a:srgbClr val="FF0000"/>
                </a:solidFill>
                <a:latin typeface="Meiryo UI" panose="020B0604030504040204" pitchFamily="50" charset="-128"/>
                <a:ea typeface="Meiryo UI" panose="020B0604030504040204" pitchFamily="50" charset="-128"/>
              </a:rPr>
              <a:t>説明の番号に沿って記載</a:t>
            </a:r>
            <a:endParaRPr kumimoji="0" lang="en-US" altLang="ja-JP" sz="9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0" marR="0" lvl="0" indent="0" algn="ctr" defTabSz="493547"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42" name="テキスト ボックス 41">
            <a:extLst>
              <a:ext uri="{FF2B5EF4-FFF2-40B4-BE49-F238E27FC236}">
                <a16:creationId xmlns:a16="http://schemas.microsoft.com/office/drawing/2014/main" id="{A7469D64-4367-1AA1-1F36-A5DB31B60031}"/>
              </a:ext>
            </a:extLst>
          </p:cNvPr>
          <p:cNvSpPr txBox="1"/>
          <p:nvPr/>
        </p:nvSpPr>
        <p:spPr>
          <a:xfrm>
            <a:off x="1338606" y="3800036"/>
            <a:ext cx="3559880"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43" name="テキスト ボックス 42">
            <a:extLst>
              <a:ext uri="{FF2B5EF4-FFF2-40B4-BE49-F238E27FC236}">
                <a16:creationId xmlns:a16="http://schemas.microsoft.com/office/drawing/2014/main" id="{EC10D27D-B3B9-CC1E-07F5-4BADAA07DAA0}"/>
              </a:ext>
            </a:extLst>
          </p:cNvPr>
          <p:cNvSpPr txBox="1"/>
          <p:nvPr/>
        </p:nvSpPr>
        <p:spPr>
          <a:xfrm>
            <a:off x="4953000" y="3800036"/>
            <a:ext cx="4537076" cy="1030517"/>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defTabSz="493547"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44" name="テキスト ボックス 43">
            <a:extLst>
              <a:ext uri="{FF2B5EF4-FFF2-40B4-BE49-F238E27FC236}">
                <a16:creationId xmlns:a16="http://schemas.microsoft.com/office/drawing/2014/main" id="{04C825E5-524F-C691-FFB6-9A2021A9C354}"/>
              </a:ext>
            </a:extLst>
          </p:cNvPr>
          <p:cNvSpPr txBox="1"/>
          <p:nvPr/>
        </p:nvSpPr>
        <p:spPr>
          <a:xfrm>
            <a:off x="411172" y="3800036"/>
            <a:ext cx="860400"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46" name="テキスト ボックス 45">
            <a:extLst>
              <a:ext uri="{FF2B5EF4-FFF2-40B4-BE49-F238E27FC236}">
                <a16:creationId xmlns:a16="http://schemas.microsoft.com/office/drawing/2014/main" id="{A69214D2-310D-11A6-B65D-5A6FCBABE787}"/>
              </a:ext>
            </a:extLst>
          </p:cNvPr>
          <p:cNvSpPr txBox="1"/>
          <p:nvPr/>
        </p:nvSpPr>
        <p:spPr>
          <a:xfrm>
            <a:off x="1338606" y="4868994"/>
            <a:ext cx="3559880"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47" name="テキスト ボックス 46">
            <a:extLst>
              <a:ext uri="{FF2B5EF4-FFF2-40B4-BE49-F238E27FC236}">
                <a16:creationId xmlns:a16="http://schemas.microsoft.com/office/drawing/2014/main" id="{DCE85F53-C8E6-70D3-9471-391F056B1729}"/>
              </a:ext>
            </a:extLst>
          </p:cNvPr>
          <p:cNvSpPr txBox="1"/>
          <p:nvPr/>
        </p:nvSpPr>
        <p:spPr>
          <a:xfrm>
            <a:off x="4953000" y="4868994"/>
            <a:ext cx="4537076" cy="1030517"/>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defTabSz="493547"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48" name="テキスト ボックス 47">
            <a:extLst>
              <a:ext uri="{FF2B5EF4-FFF2-40B4-BE49-F238E27FC236}">
                <a16:creationId xmlns:a16="http://schemas.microsoft.com/office/drawing/2014/main" id="{DDE13441-F8F9-8319-68DE-6B5A2C428E48}"/>
              </a:ext>
            </a:extLst>
          </p:cNvPr>
          <p:cNvSpPr txBox="1"/>
          <p:nvPr/>
        </p:nvSpPr>
        <p:spPr>
          <a:xfrm>
            <a:off x="411172" y="4868994"/>
            <a:ext cx="860400" cy="1030517"/>
          </a:xfrm>
          <a:prstGeom prst="rect">
            <a:avLst/>
          </a:prstGeom>
          <a:noFill/>
          <a:ln>
            <a:solidFill>
              <a:srgbClr val="FFFFFF">
                <a:lumMod val="50000"/>
              </a:srgbClr>
            </a:solidFill>
          </a:ln>
        </p:spPr>
        <p:txBody>
          <a:bodyPr wrap="square" lIns="38862" tIns="38862" rIns="38862" bIns="38862" rtlCol="0" anchor="t">
            <a:noAutofit/>
          </a:bodyPr>
          <a:lstStyle/>
          <a:p>
            <a:pPr marL="0" marR="0" lvl="0" indent="0" defTabSz="493547"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97536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3.</a:t>
            </a:r>
            <a:r>
              <a:rPr kumimoji="1" lang="ja-JP" altLang="en-US"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本事業を円滑に推進するための実施体制</a:t>
            </a:r>
          </a:p>
        </p:txBody>
      </p:sp>
      <p:sp>
        <p:nvSpPr>
          <p:cNvPr id="11" name="テキスト ボックス 10">
            <a:extLst>
              <a:ext uri="{FF2B5EF4-FFF2-40B4-BE49-F238E27FC236}">
                <a16:creationId xmlns:a16="http://schemas.microsoft.com/office/drawing/2014/main" id="{6808A2A3-C99F-BC2B-A3C2-CB04F891D965}"/>
              </a:ext>
            </a:extLst>
          </p:cNvPr>
          <p:cNvSpPr txBox="1"/>
          <p:nvPr/>
        </p:nvSpPr>
        <p:spPr>
          <a:xfrm>
            <a:off x="248871" y="1207035"/>
            <a:ext cx="9424468" cy="4207754"/>
          </a:xfrm>
          <a:prstGeom prst="rect">
            <a:avLst/>
          </a:prstGeom>
          <a:noFill/>
          <a:ln>
            <a:solidFill>
              <a:srgbClr val="FFFFFF">
                <a:lumMod val="50000"/>
              </a:srgbClr>
            </a:solidFill>
          </a:ln>
        </p:spPr>
        <p:txBody>
          <a:bodyPr wrap="square" lIns="38862" tIns="38862" rIns="38862" bIns="38862" rtlCol="0" anchor="t">
            <a:noAutofit/>
          </a:bodyPr>
          <a:lstStyle/>
          <a:p>
            <a:pPr marL="285750" marR="0" lvl="0" indent="-285750" algn="l" defTabSz="49354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95" b="0" i="0" u="none" strike="noStrike" kern="0" cap="none" spc="0" normalizeH="0" baseline="0" noProof="0">
              <a:ln>
                <a:noFill/>
              </a:ln>
              <a:solidFill>
                <a:srgbClr val="FF4136"/>
              </a:solidFill>
              <a:effectLst/>
              <a:uLnTx/>
              <a:uFillTx/>
              <a:latin typeface="Meiryo UI" panose="020B0604030504040204" pitchFamily="50" charset="-128"/>
              <a:ea typeface="Meiryo UI" panose="020B0604030504040204" pitchFamily="50" charset="-128"/>
              <a:cs typeface="Arial" charset="0"/>
            </a:endParaRPr>
          </a:p>
        </p:txBody>
      </p:sp>
      <p:sp>
        <p:nvSpPr>
          <p:cNvPr id="15" name="正方形/長方形 14">
            <a:extLst>
              <a:ext uri="{FF2B5EF4-FFF2-40B4-BE49-F238E27FC236}">
                <a16:creationId xmlns:a16="http://schemas.microsoft.com/office/drawing/2014/main" id="{CA2EB597-4AF6-ECEB-3E2C-811ECC4F5F6F}"/>
              </a:ext>
            </a:extLst>
          </p:cNvPr>
          <p:cNvSpPr/>
          <p:nvPr/>
        </p:nvSpPr>
        <p:spPr>
          <a:xfrm>
            <a:off x="325707" y="1298629"/>
            <a:ext cx="5958490" cy="1292434"/>
          </a:xfrm>
          <a:prstGeom prst="rect">
            <a:avLst/>
          </a:prstGeom>
          <a:solidFill>
            <a:schemeClr val="accent6">
              <a:alpha val="40000"/>
            </a:scheme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endParaRPr>
          </a:p>
        </p:txBody>
      </p:sp>
      <p:sp>
        <p:nvSpPr>
          <p:cNvPr id="16" name="正方形/長方形 15">
            <a:extLst>
              <a:ext uri="{FF2B5EF4-FFF2-40B4-BE49-F238E27FC236}">
                <a16:creationId xmlns:a16="http://schemas.microsoft.com/office/drawing/2014/main" id="{F2478209-A5F1-C3FB-2F9E-FB1856F0941E}"/>
              </a:ext>
            </a:extLst>
          </p:cNvPr>
          <p:cNvSpPr/>
          <p:nvPr/>
        </p:nvSpPr>
        <p:spPr>
          <a:xfrm>
            <a:off x="325706" y="3266524"/>
            <a:ext cx="6248575" cy="1798378"/>
          </a:xfrm>
          <a:prstGeom prst="rect">
            <a:avLst/>
          </a:prstGeom>
          <a:solidFill>
            <a:schemeClr val="accent6">
              <a:alpha val="40000"/>
            </a:scheme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官民の協力体制／関係者の連携状況</a:t>
            </a:r>
          </a:p>
        </p:txBody>
      </p:sp>
      <p:sp>
        <p:nvSpPr>
          <p:cNvPr id="17" name="テキスト ボックス 16">
            <a:extLst>
              <a:ext uri="{FF2B5EF4-FFF2-40B4-BE49-F238E27FC236}">
                <a16:creationId xmlns:a16="http://schemas.microsoft.com/office/drawing/2014/main" id="{8B344B0A-72B3-0643-D3D9-341CC87193E0}"/>
              </a:ext>
            </a:extLst>
          </p:cNvPr>
          <p:cNvSpPr txBox="1"/>
          <p:nvPr/>
        </p:nvSpPr>
        <p:spPr>
          <a:xfrm>
            <a:off x="409525" y="3949744"/>
            <a:ext cx="1935794" cy="387407"/>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電鉄</a:t>
            </a:r>
            <a:br>
              <a:rPr kumimoji="1" lang="en-US" altLang="ja-JP" sz="900" b="0" i="0" u="none" strike="noStrike" kern="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Arial" charset="0"/>
              </a:rPr>
            </a:br>
            <a:r>
              <a:rPr kumimoji="1" lang="ja-JP" altLang="en-US" sz="900" b="0" i="0" u="none" strike="noStrike" kern="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所在地：</a:t>
            </a:r>
            <a:r>
              <a:rPr kumimoji="1" lang="ja-JP" altLang="en-US" sz="900" b="0" i="0" u="none" strike="noStrike" kern="0" cap="none" spc="0" normalizeH="0" baseline="0" noProof="0">
                <a:ln>
                  <a:noFill/>
                </a:ln>
                <a:solidFill>
                  <a:srgbClr val="FF4136"/>
                </a:solidFill>
                <a:effectLst/>
                <a:uLnTx/>
                <a:uFillTx/>
                <a:latin typeface="Meiryo UI" panose="020B0604030504040204" pitchFamily="50" charset="-128"/>
                <a:ea typeface="Meiryo UI" panose="020B0604030504040204" pitchFamily="50" charset="-128"/>
                <a:cs typeface="Arial" charset="0"/>
              </a:rPr>
              <a:t>〇〇県〇〇市</a:t>
            </a:r>
            <a:endParaRPr kumimoji="1"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8" name="テキスト ボックス 17">
            <a:extLst>
              <a:ext uri="{FF2B5EF4-FFF2-40B4-BE49-F238E27FC236}">
                <a16:creationId xmlns:a16="http://schemas.microsoft.com/office/drawing/2014/main" id="{BF08CFEF-C466-AE1D-4636-18F94D211D0A}"/>
              </a:ext>
            </a:extLst>
          </p:cNvPr>
          <p:cNvSpPr txBox="1"/>
          <p:nvPr/>
        </p:nvSpPr>
        <p:spPr>
          <a:xfrm>
            <a:off x="409525" y="4493897"/>
            <a:ext cx="1935794" cy="387407"/>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Arial" charset="0"/>
            </a:endParaRPr>
          </a:p>
        </p:txBody>
      </p:sp>
      <p:sp>
        <p:nvSpPr>
          <p:cNvPr id="19" name="テキスト ボックス 18">
            <a:extLst>
              <a:ext uri="{FF2B5EF4-FFF2-40B4-BE49-F238E27FC236}">
                <a16:creationId xmlns:a16="http://schemas.microsoft.com/office/drawing/2014/main" id="{57F8B69E-DA0E-4487-F073-7EE071EAB0A1}"/>
              </a:ext>
            </a:extLst>
          </p:cNvPr>
          <p:cNvSpPr txBox="1"/>
          <p:nvPr/>
        </p:nvSpPr>
        <p:spPr>
          <a:xfrm>
            <a:off x="4454548" y="3949417"/>
            <a:ext cx="1935794" cy="387407"/>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1"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大学</a:t>
            </a:r>
            <a:r>
              <a:rPr kumimoji="1"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教授（</a:t>
            </a:r>
            <a:r>
              <a:rPr kumimoji="1"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a:t>
            </a:r>
            <a:r>
              <a:rPr kumimoji="1"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科）</a:t>
            </a:r>
            <a:endParaRPr kumimoji="1"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900" b="0" i="0" u="none" strike="noStrike" kern="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所在地：</a:t>
            </a:r>
            <a:r>
              <a:rPr kumimoji="1"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〇〇県〇〇市</a:t>
            </a:r>
            <a:endParaRPr kumimoji="1"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20" name="テキスト ボックス 19">
            <a:extLst>
              <a:ext uri="{FF2B5EF4-FFF2-40B4-BE49-F238E27FC236}">
                <a16:creationId xmlns:a16="http://schemas.microsoft.com/office/drawing/2014/main" id="{A2B02E67-28A2-D46B-9CAE-1A56A542F8FD}"/>
              </a:ext>
            </a:extLst>
          </p:cNvPr>
          <p:cNvSpPr txBox="1"/>
          <p:nvPr/>
        </p:nvSpPr>
        <p:spPr>
          <a:xfrm>
            <a:off x="4454548" y="4493570"/>
            <a:ext cx="1935794" cy="387407"/>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p:txBody>
      </p:sp>
      <p:grpSp>
        <p:nvGrpSpPr>
          <p:cNvPr id="21" name="グループ化 20">
            <a:extLst>
              <a:ext uri="{FF2B5EF4-FFF2-40B4-BE49-F238E27FC236}">
                <a16:creationId xmlns:a16="http://schemas.microsoft.com/office/drawing/2014/main" id="{5FFEF494-FBA3-FB19-0F16-939AE5802651}"/>
              </a:ext>
            </a:extLst>
          </p:cNvPr>
          <p:cNvGrpSpPr/>
          <p:nvPr/>
        </p:nvGrpSpPr>
        <p:grpSpPr>
          <a:xfrm>
            <a:off x="2375928" y="2594867"/>
            <a:ext cx="2048493" cy="663636"/>
            <a:chOff x="1949471" y="3594591"/>
            <a:chExt cx="983235" cy="962320"/>
          </a:xfrm>
        </p:grpSpPr>
        <p:sp>
          <p:nvSpPr>
            <p:cNvPr id="22" name="矢印: 右 21">
              <a:extLst>
                <a:ext uri="{FF2B5EF4-FFF2-40B4-BE49-F238E27FC236}">
                  <a16:creationId xmlns:a16="http://schemas.microsoft.com/office/drawing/2014/main" id="{5CB7C2A1-AC02-7D20-6868-2D3B8B0944FE}"/>
                </a:ext>
              </a:extLst>
            </p:cNvPr>
            <p:cNvSpPr/>
            <p:nvPr/>
          </p:nvSpPr>
          <p:spPr>
            <a:xfrm rot="5400000" flipH="1" flipV="1">
              <a:off x="1965569" y="3787717"/>
              <a:ext cx="962320" cy="576068"/>
            </a:xfrm>
            <a:prstGeom prst="rightArrow">
              <a:avLst>
                <a:gd name="adj1" fmla="val 58514"/>
                <a:gd name="adj2" fmla="val 37895"/>
              </a:avLst>
            </a:prstGeom>
            <a:solidFill>
              <a:srgbClr val="FFFFFF">
                <a:lumMod val="85000"/>
              </a:srgbClr>
            </a:solidFill>
            <a:ln w="25400" cap="flat" cmpd="sng" algn="ctr">
              <a:noFill/>
              <a:prstDash val="solid"/>
            </a:ln>
            <a:effectLst/>
          </p:spPr>
          <p:txBody>
            <a:bodyPr lIns="0" rIns="0" rtlCol="0" anchor="ct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1" lang="ja-JP" altLang="en-US" sz="14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23" name="テキスト ボックス 22">
              <a:extLst>
                <a:ext uri="{FF2B5EF4-FFF2-40B4-BE49-F238E27FC236}">
                  <a16:creationId xmlns:a16="http://schemas.microsoft.com/office/drawing/2014/main" id="{67A3B298-7E12-C3CD-DE92-45120F94513F}"/>
                </a:ext>
              </a:extLst>
            </p:cNvPr>
            <p:cNvSpPr txBox="1"/>
            <p:nvPr/>
          </p:nvSpPr>
          <p:spPr>
            <a:xfrm>
              <a:off x="1949471" y="3827152"/>
              <a:ext cx="983235" cy="714078"/>
            </a:xfrm>
            <a:prstGeom prst="rect">
              <a:avLst/>
            </a:prstGeom>
            <a:noFill/>
          </p:spPr>
          <p:txBody>
            <a:bodyPr wrap="square" rtlCol="0">
              <a:sp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13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支援・相談</a:t>
              </a:r>
              <a:endParaRPr kumimoji="1" lang="en-US" altLang="ja-JP" sz="13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13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計画の精査</a:t>
              </a:r>
              <a:endParaRPr kumimoji="1" lang="ja-JP" altLang="en-US" sz="13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p:txBody>
        </p:sp>
      </p:grpSp>
      <p:sp>
        <p:nvSpPr>
          <p:cNvPr id="26" name="四角形: 角を丸くする 25">
            <a:extLst>
              <a:ext uri="{FF2B5EF4-FFF2-40B4-BE49-F238E27FC236}">
                <a16:creationId xmlns:a16="http://schemas.microsoft.com/office/drawing/2014/main" id="{BD96B4A5-D160-5082-CD10-DF91C6549320}"/>
              </a:ext>
            </a:extLst>
          </p:cNvPr>
          <p:cNvSpPr/>
          <p:nvPr/>
        </p:nvSpPr>
        <p:spPr>
          <a:xfrm>
            <a:off x="409525" y="3650330"/>
            <a:ext cx="1935794" cy="198261"/>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05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事業者</a:t>
            </a:r>
            <a:endParaRPr kumimoji="1" lang="ja-JP" altLang="en-US" sz="1050" b="1" i="0" u="none" strike="sngStrike" kern="1200" cap="none" spc="0" normalizeH="0" baseline="0" noProof="0">
              <a:ln>
                <a:noFill/>
              </a:ln>
              <a:solidFill>
                <a:srgbClr val="0070C0"/>
              </a:solidFill>
              <a:effectLst/>
              <a:uLnTx/>
              <a:uFillTx/>
              <a:latin typeface="Meiryo UI" panose="020B0604030504040204" pitchFamily="50" charset="-128"/>
              <a:ea typeface="Meiryo UI" panose="020B0604030504040204" pitchFamily="50" charset="-128"/>
              <a:cs typeface="Arial" charset="0"/>
            </a:endParaRPr>
          </a:p>
        </p:txBody>
      </p:sp>
      <p:sp>
        <p:nvSpPr>
          <p:cNvPr id="27" name="四角形: 角を丸くする 26">
            <a:extLst>
              <a:ext uri="{FF2B5EF4-FFF2-40B4-BE49-F238E27FC236}">
                <a16:creationId xmlns:a16="http://schemas.microsoft.com/office/drawing/2014/main" id="{200BD92F-0BC7-E572-7C65-D0ADBBC9AE09}"/>
              </a:ext>
            </a:extLst>
          </p:cNvPr>
          <p:cNvSpPr/>
          <p:nvPr/>
        </p:nvSpPr>
        <p:spPr>
          <a:xfrm>
            <a:off x="4454548" y="3641189"/>
            <a:ext cx="1935794" cy="198261"/>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有識者</a:t>
            </a:r>
          </a:p>
        </p:txBody>
      </p:sp>
      <p:sp>
        <p:nvSpPr>
          <p:cNvPr id="1216" name="テキスト ボックス 1215">
            <a:extLst>
              <a:ext uri="{FF2B5EF4-FFF2-40B4-BE49-F238E27FC236}">
                <a16:creationId xmlns:a16="http://schemas.microsoft.com/office/drawing/2014/main" id="{E93AC994-CCE9-2AD1-4260-CE27C6EB1130}"/>
              </a:ext>
            </a:extLst>
          </p:cNvPr>
          <p:cNvSpPr txBox="1"/>
          <p:nvPr/>
        </p:nvSpPr>
        <p:spPr>
          <a:xfrm>
            <a:off x="2434935" y="3958558"/>
            <a:ext cx="1935794" cy="387407"/>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大学</a:t>
            </a:r>
            <a:endParaRPr kumimoji="1"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900" b="0" i="0" u="none" strike="noStrike" kern="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所在地：</a:t>
            </a:r>
            <a:r>
              <a:rPr kumimoji="1" lang="ja-JP" altLang="en-US"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〇〇県〇〇町</a:t>
            </a:r>
            <a:endParaRPr kumimoji="1" lang="en-US" altLang="ja-JP" sz="9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1217" name="テキスト ボックス 1216">
            <a:extLst>
              <a:ext uri="{FF2B5EF4-FFF2-40B4-BE49-F238E27FC236}">
                <a16:creationId xmlns:a16="http://schemas.microsoft.com/office/drawing/2014/main" id="{1E66CEC9-853C-2C38-BDA2-463421F917A2}"/>
              </a:ext>
            </a:extLst>
          </p:cNvPr>
          <p:cNvSpPr txBox="1"/>
          <p:nvPr/>
        </p:nvSpPr>
        <p:spPr>
          <a:xfrm>
            <a:off x="2434935" y="4502711"/>
            <a:ext cx="1935794" cy="387407"/>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p:txBody>
      </p:sp>
      <p:sp>
        <p:nvSpPr>
          <p:cNvPr id="1218" name="四角形: 角を丸くする 1217">
            <a:extLst>
              <a:ext uri="{FF2B5EF4-FFF2-40B4-BE49-F238E27FC236}">
                <a16:creationId xmlns:a16="http://schemas.microsoft.com/office/drawing/2014/main" id="{D23F29FD-419A-7A4A-6E68-0520FCF22937}"/>
              </a:ext>
            </a:extLst>
          </p:cNvPr>
          <p:cNvSpPr/>
          <p:nvPr/>
        </p:nvSpPr>
        <p:spPr>
          <a:xfrm>
            <a:off x="2434935" y="3650330"/>
            <a:ext cx="1935794" cy="198261"/>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各種機関</a:t>
            </a:r>
          </a:p>
        </p:txBody>
      </p:sp>
      <p:grpSp>
        <p:nvGrpSpPr>
          <p:cNvPr id="1219" name="グループ化 1218">
            <a:extLst>
              <a:ext uri="{FF2B5EF4-FFF2-40B4-BE49-F238E27FC236}">
                <a16:creationId xmlns:a16="http://schemas.microsoft.com/office/drawing/2014/main" id="{A64204C1-6FD6-96CC-4B6D-73FFC6B42033}"/>
              </a:ext>
            </a:extLst>
          </p:cNvPr>
          <p:cNvGrpSpPr/>
          <p:nvPr/>
        </p:nvGrpSpPr>
        <p:grpSpPr>
          <a:xfrm>
            <a:off x="2469472" y="1783497"/>
            <a:ext cx="1599830" cy="684000"/>
            <a:chOff x="11374370" y="494955"/>
            <a:chExt cx="1935794" cy="684000"/>
          </a:xfrm>
        </p:grpSpPr>
        <p:sp>
          <p:nvSpPr>
            <p:cNvPr id="1220" name="テキスト ボックス 1219">
              <a:extLst>
                <a:ext uri="{FF2B5EF4-FFF2-40B4-BE49-F238E27FC236}">
                  <a16:creationId xmlns:a16="http://schemas.microsoft.com/office/drawing/2014/main" id="{E578E78B-462E-7506-E94C-30D84E5FFBF6}"/>
                </a:ext>
              </a:extLst>
            </p:cNvPr>
            <p:cNvSpPr txBox="1"/>
            <p:nvPr/>
          </p:nvSpPr>
          <p:spPr>
            <a:xfrm>
              <a:off x="11374370" y="494955"/>
              <a:ext cx="1935794" cy="684000"/>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grpSp>
          <p:nvGrpSpPr>
            <p:cNvPr id="1221" name="グループ化 1220">
              <a:extLst>
                <a:ext uri="{FF2B5EF4-FFF2-40B4-BE49-F238E27FC236}">
                  <a16:creationId xmlns:a16="http://schemas.microsoft.com/office/drawing/2014/main" id="{3C3DF7B6-6022-DD5C-B06F-D406D4DF0680}"/>
                </a:ext>
              </a:extLst>
            </p:cNvPr>
            <p:cNvGrpSpPr/>
            <p:nvPr/>
          </p:nvGrpSpPr>
          <p:grpSpPr>
            <a:xfrm>
              <a:off x="11374370" y="494955"/>
              <a:ext cx="1935794" cy="662539"/>
              <a:chOff x="11374370" y="494955"/>
              <a:chExt cx="1935794" cy="662539"/>
            </a:xfrm>
          </p:grpSpPr>
          <p:sp>
            <p:nvSpPr>
              <p:cNvPr id="1222" name="テキスト ボックス 1221">
                <a:extLst>
                  <a:ext uri="{FF2B5EF4-FFF2-40B4-BE49-F238E27FC236}">
                    <a16:creationId xmlns:a16="http://schemas.microsoft.com/office/drawing/2014/main" id="{9BA5BE59-EF82-96F4-1536-0AC7882A6A22}"/>
                  </a:ext>
                </a:extLst>
              </p:cNvPr>
              <p:cNvSpPr txBox="1"/>
              <p:nvPr/>
            </p:nvSpPr>
            <p:spPr>
              <a:xfrm>
                <a:off x="11374370" y="494955"/>
                <a:ext cx="1935794" cy="326002"/>
              </a:xfrm>
              <a:prstGeom prst="rect">
                <a:avLst/>
              </a:prstGeom>
              <a:solidFill>
                <a:srgbClr val="D9D9D9"/>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県</a:t>
                </a:r>
              </a:p>
            </p:txBody>
          </p:sp>
          <p:sp>
            <p:nvSpPr>
              <p:cNvPr id="1223" name="テキスト ボックス 1222">
                <a:extLst>
                  <a:ext uri="{FF2B5EF4-FFF2-40B4-BE49-F238E27FC236}">
                    <a16:creationId xmlns:a16="http://schemas.microsoft.com/office/drawing/2014/main" id="{D56798E3-5E3F-8C77-371A-B537B0913FCA}"/>
                  </a:ext>
                </a:extLst>
              </p:cNvPr>
              <p:cNvSpPr txBox="1"/>
              <p:nvPr/>
            </p:nvSpPr>
            <p:spPr>
              <a:xfrm>
                <a:off x="11374370" y="831492"/>
                <a:ext cx="1935794" cy="326002"/>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課⑧</a:t>
                </a:r>
              </a:p>
            </p:txBody>
          </p:sp>
        </p:grpSp>
      </p:grpSp>
      <p:grpSp>
        <p:nvGrpSpPr>
          <p:cNvPr id="1225" name="グループ化 1224">
            <a:extLst>
              <a:ext uri="{FF2B5EF4-FFF2-40B4-BE49-F238E27FC236}">
                <a16:creationId xmlns:a16="http://schemas.microsoft.com/office/drawing/2014/main" id="{3EB123AA-0BB4-8E4E-AB87-D1B99952B6A2}"/>
              </a:ext>
            </a:extLst>
          </p:cNvPr>
          <p:cNvGrpSpPr/>
          <p:nvPr/>
        </p:nvGrpSpPr>
        <p:grpSpPr>
          <a:xfrm>
            <a:off x="4447358" y="1783496"/>
            <a:ext cx="1599830" cy="684000"/>
            <a:chOff x="11374370" y="494954"/>
            <a:chExt cx="1935794" cy="684000"/>
          </a:xfrm>
        </p:grpSpPr>
        <p:sp>
          <p:nvSpPr>
            <p:cNvPr id="1226" name="テキスト ボックス 1225">
              <a:extLst>
                <a:ext uri="{FF2B5EF4-FFF2-40B4-BE49-F238E27FC236}">
                  <a16:creationId xmlns:a16="http://schemas.microsoft.com/office/drawing/2014/main" id="{774F9F2B-1468-F7A9-AB4A-78FD69EAB489}"/>
                </a:ext>
              </a:extLst>
            </p:cNvPr>
            <p:cNvSpPr txBox="1"/>
            <p:nvPr/>
          </p:nvSpPr>
          <p:spPr>
            <a:xfrm>
              <a:off x="11374370" y="494954"/>
              <a:ext cx="1935794" cy="684000"/>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grpSp>
          <p:nvGrpSpPr>
            <p:cNvPr id="1227" name="グループ化 1226">
              <a:extLst>
                <a:ext uri="{FF2B5EF4-FFF2-40B4-BE49-F238E27FC236}">
                  <a16:creationId xmlns:a16="http://schemas.microsoft.com/office/drawing/2014/main" id="{DF710ECD-BFBD-26E9-2CA3-395F77976A8F}"/>
                </a:ext>
              </a:extLst>
            </p:cNvPr>
            <p:cNvGrpSpPr/>
            <p:nvPr/>
          </p:nvGrpSpPr>
          <p:grpSpPr>
            <a:xfrm>
              <a:off x="11374370" y="494955"/>
              <a:ext cx="1935794" cy="662539"/>
              <a:chOff x="11374370" y="494955"/>
              <a:chExt cx="1935794" cy="662539"/>
            </a:xfrm>
          </p:grpSpPr>
          <p:sp>
            <p:nvSpPr>
              <p:cNvPr id="1228" name="テキスト ボックス 1227">
                <a:extLst>
                  <a:ext uri="{FF2B5EF4-FFF2-40B4-BE49-F238E27FC236}">
                    <a16:creationId xmlns:a16="http://schemas.microsoft.com/office/drawing/2014/main" id="{6D71042D-10BC-98FC-45CE-EEE432F57BF8}"/>
                  </a:ext>
                </a:extLst>
              </p:cNvPr>
              <p:cNvSpPr txBox="1"/>
              <p:nvPr/>
            </p:nvSpPr>
            <p:spPr>
              <a:xfrm>
                <a:off x="11374370" y="494955"/>
                <a:ext cx="1935794" cy="326002"/>
              </a:xfrm>
              <a:prstGeom prst="rect">
                <a:avLst/>
              </a:prstGeom>
              <a:solidFill>
                <a:srgbClr val="D9D9D9"/>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県</a:t>
                </a:r>
                <a:r>
                  <a:rPr kumimoji="1"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町</a:t>
                </a:r>
              </a:p>
            </p:txBody>
          </p:sp>
          <p:sp>
            <p:nvSpPr>
              <p:cNvPr id="1229" name="テキスト ボックス 1228">
                <a:extLst>
                  <a:ext uri="{FF2B5EF4-FFF2-40B4-BE49-F238E27FC236}">
                    <a16:creationId xmlns:a16="http://schemas.microsoft.com/office/drawing/2014/main" id="{345F0533-649F-8A2D-D1B0-C0195342567D}"/>
                  </a:ext>
                </a:extLst>
              </p:cNvPr>
              <p:cNvSpPr txBox="1"/>
              <p:nvPr/>
            </p:nvSpPr>
            <p:spPr>
              <a:xfrm>
                <a:off x="11374370" y="831492"/>
                <a:ext cx="1935794" cy="326002"/>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課</a:t>
                </a:r>
              </a:p>
            </p:txBody>
          </p:sp>
        </p:grpSp>
      </p:grpSp>
      <p:grpSp>
        <p:nvGrpSpPr>
          <p:cNvPr id="1230" name="グループ化 1229">
            <a:extLst>
              <a:ext uri="{FF2B5EF4-FFF2-40B4-BE49-F238E27FC236}">
                <a16:creationId xmlns:a16="http://schemas.microsoft.com/office/drawing/2014/main" id="{4EFBF0E8-A5BA-28B2-7914-FA6418846AA1}"/>
              </a:ext>
            </a:extLst>
          </p:cNvPr>
          <p:cNvGrpSpPr/>
          <p:nvPr/>
        </p:nvGrpSpPr>
        <p:grpSpPr>
          <a:xfrm>
            <a:off x="489928" y="1783497"/>
            <a:ext cx="1599830" cy="684000"/>
            <a:chOff x="11374370" y="494955"/>
            <a:chExt cx="1935794" cy="684000"/>
          </a:xfrm>
        </p:grpSpPr>
        <p:sp>
          <p:nvSpPr>
            <p:cNvPr id="1231" name="テキスト ボックス 1230">
              <a:extLst>
                <a:ext uri="{FF2B5EF4-FFF2-40B4-BE49-F238E27FC236}">
                  <a16:creationId xmlns:a16="http://schemas.microsoft.com/office/drawing/2014/main" id="{3C0741D4-E622-563D-43B1-EDE15D9D00BC}"/>
                </a:ext>
              </a:extLst>
            </p:cNvPr>
            <p:cNvSpPr txBox="1"/>
            <p:nvPr/>
          </p:nvSpPr>
          <p:spPr>
            <a:xfrm>
              <a:off x="11374370" y="494955"/>
              <a:ext cx="1935794" cy="684000"/>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endPar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grpSp>
          <p:nvGrpSpPr>
            <p:cNvPr id="1232" name="グループ化 1231">
              <a:extLst>
                <a:ext uri="{FF2B5EF4-FFF2-40B4-BE49-F238E27FC236}">
                  <a16:creationId xmlns:a16="http://schemas.microsoft.com/office/drawing/2014/main" id="{4D2CF1F7-1DBC-6F70-0F12-1A2524377020}"/>
                </a:ext>
              </a:extLst>
            </p:cNvPr>
            <p:cNvGrpSpPr/>
            <p:nvPr/>
          </p:nvGrpSpPr>
          <p:grpSpPr>
            <a:xfrm>
              <a:off x="11374370" y="494955"/>
              <a:ext cx="1935794" cy="662539"/>
              <a:chOff x="11374370" y="494955"/>
              <a:chExt cx="1935794" cy="662539"/>
            </a:xfrm>
          </p:grpSpPr>
          <p:sp>
            <p:nvSpPr>
              <p:cNvPr id="1233" name="テキスト ボックス 1232">
                <a:extLst>
                  <a:ext uri="{FF2B5EF4-FFF2-40B4-BE49-F238E27FC236}">
                    <a16:creationId xmlns:a16="http://schemas.microsoft.com/office/drawing/2014/main" id="{CD5974E4-7470-2C2A-69E2-AB6E539F5C3B}"/>
                  </a:ext>
                </a:extLst>
              </p:cNvPr>
              <p:cNvSpPr txBox="1"/>
              <p:nvPr/>
            </p:nvSpPr>
            <p:spPr>
              <a:xfrm>
                <a:off x="11374370" y="494955"/>
                <a:ext cx="1935794" cy="326002"/>
              </a:xfrm>
              <a:prstGeom prst="rect">
                <a:avLst/>
              </a:prstGeom>
              <a:solidFill>
                <a:srgbClr val="D9D9D9"/>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県</a:t>
                </a:r>
                <a:r>
                  <a:rPr kumimoji="1"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市</a:t>
                </a:r>
              </a:p>
            </p:txBody>
          </p:sp>
          <p:sp>
            <p:nvSpPr>
              <p:cNvPr id="1234" name="テキスト ボックス 1233">
                <a:extLst>
                  <a:ext uri="{FF2B5EF4-FFF2-40B4-BE49-F238E27FC236}">
                    <a16:creationId xmlns:a16="http://schemas.microsoft.com/office/drawing/2014/main" id="{21086B91-0110-6997-C3AA-7D587CB5A8B5}"/>
                  </a:ext>
                </a:extLst>
              </p:cNvPr>
              <p:cNvSpPr txBox="1"/>
              <p:nvPr/>
            </p:nvSpPr>
            <p:spPr>
              <a:xfrm>
                <a:off x="11374370" y="831492"/>
                <a:ext cx="1935794" cy="326002"/>
              </a:xfrm>
              <a:prstGeom prst="rect">
                <a:avLst/>
              </a:prstGeom>
              <a:solidFill>
                <a:srgbClr val="FFFFFF"/>
              </a:solidFill>
            </p:spPr>
            <p:txBody>
              <a:bodyPr wrap="square"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1"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課➈</a:t>
                </a:r>
              </a:p>
            </p:txBody>
          </p:sp>
        </p:grpSp>
      </p:grpSp>
      <p:sp>
        <p:nvSpPr>
          <p:cNvPr id="1235" name="矢印: 左右 1234">
            <a:extLst>
              <a:ext uri="{FF2B5EF4-FFF2-40B4-BE49-F238E27FC236}">
                <a16:creationId xmlns:a16="http://schemas.microsoft.com/office/drawing/2014/main" id="{12652938-C908-9557-E736-8AEC8A5C0005}"/>
              </a:ext>
            </a:extLst>
          </p:cNvPr>
          <p:cNvSpPr/>
          <p:nvPr/>
        </p:nvSpPr>
        <p:spPr>
          <a:xfrm>
            <a:off x="2166593" y="2144737"/>
            <a:ext cx="258986" cy="292675"/>
          </a:xfrm>
          <a:prstGeom prst="leftRightArrow">
            <a:avLst>
              <a:gd name="adj1" fmla="val 42319"/>
              <a:gd name="adj2" fmla="val 28726"/>
            </a:avLst>
          </a:prstGeom>
          <a:solidFill>
            <a:srgbClr val="D9D9D9"/>
          </a:solidFill>
          <a:ln w="9525" cap="flat" cmpd="sng" algn="ctr">
            <a:solidFill>
              <a:schemeClr val="bg1">
                <a:lumMod val="50000"/>
              </a:schemeClr>
            </a:solidFill>
            <a:prstDash val="solid"/>
          </a:ln>
          <a:effectLst/>
        </p:spPr>
        <p:txBody>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747480"/>
              </a:buClr>
              <a:buSzTx/>
              <a:buFontTx/>
              <a:buNone/>
              <a:tabLst/>
              <a:defRPr/>
            </a:pPr>
            <a:endParaRPr kumimoji="1" lang="ja-JP" altLang="en-US" sz="1200" b="0" i="0" u="none" strike="noStrike" kern="0" cap="none" spc="0" normalizeH="0" baseline="0" noProof="0">
              <a:ln>
                <a:noFill/>
              </a:ln>
              <a:solidFill>
                <a:srgbClr val="2E2E38"/>
              </a:solidFill>
              <a:effectLst/>
              <a:uLnTx/>
              <a:uFillTx/>
              <a:latin typeface="EYInterstate"/>
              <a:ea typeface="Meiryo UI"/>
              <a:cs typeface="Arial" charset="0"/>
            </a:endParaRPr>
          </a:p>
        </p:txBody>
      </p:sp>
      <p:sp>
        <p:nvSpPr>
          <p:cNvPr id="1236" name="矢印: 左右 1235">
            <a:extLst>
              <a:ext uri="{FF2B5EF4-FFF2-40B4-BE49-F238E27FC236}">
                <a16:creationId xmlns:a16="http://schemas.microsoft.com/office/drawing/2014/main" id="{FA30EB3C-5C57-524D-A648-000E3CB74502}"/>
              </a:ext>
            </a:extLst>
          </p:cNvPr>
          <p:cNvSpPr/>
          <p:nvPr/>
        </p:nvSpPr>
        <p:spPr>
          <a:xfrm>
            <a:off x="4128837" y="2144737"/>
            <a:ext cx="258986" cy="292675"/>
          </a:xfrm>
          <a:prstGeom prst="leftRightArrow">
            <a:avLst>
              <a:gd name="adj1" fmla="val 42319"/>
              <a:gd name="adj2" fmla="val 28726"/>
            </a:avLst>
          </a:prstGeom>
          <a:solidFill>
            <a:srgbClr val="D9D9D9"/>
          </a:solidFill>
          <a:ln w="9525" cap="flat" cmpd="sng" algn="ctr">
            <a:solidFill>
              <a:schemeClr val="bg1">
                <a:lumMod val="50000"/>
              </a:schemeClr>
            </a:solidFill>
            <a:prstDash val="solid"/>
          </a:ln>
          <a:effectLst/>
        </p:spPr>
        <p:txBody>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747480"/>
              </a:buClr>
              <a:buSzTx/>
              <a:buFontTx/>
              <a:buNone/>
              <a:tabLst/>
              <a:defRPr/>
            </a:pPr>
            <a:endParaRPr kumimoji="1" lang="ja-JP" altLang="en-US" sz="1200" b="0" i="0" u="none" strike="noStrike" kern="0" cap="none" spc="0" normalizeH="0" baseline="0" noProof="0">
              <a:ln>
                <a:noFill/>
              </a:ln>
              <a:solidFill>
                <a:srgbClr val="2E2E38"/>
              </a:solidFill>
              <a:effectLst/>
              <a:uLnTx/>
              <a:uFillTx/>
              <a:latin typeface="EYInterstate"/>
              <a:ea typeface="Meiryo UI"/>
              <a:cs typeface="Arial" charset="0"/>
            </a:endParaRPr>
          </a:p>
        </p:txBody>
      </p:sp>
      <p:sp>
        <p:nvSpPr>
          <p:cNvPr id="1237" name="四角形: 角を丸くする 1236">
            <a:extLst>
              <a:ext uri="{FF2B5EF4-FFF2-40B4-BE49-F238E27FC236}">
                <a16:creationId xmlns:a16="http://schemas.microsoft.com/office/drawing/2014/main" id="{8D67A06D-DD03-B58F-85D7-01749282F475}"/>
              </a:ext>
            </a:extLst>
          </p:cNvPr>
          <p:cNvSpPr/>
          <p:nvPr/>
        </p:nvSpPr>
        <p:spPr>
          <a:xfrm>
            <a:off x="2293972" y="1631610"/>
            <a:ext cx="1935794" cy="213355"/>
          </a:xfrm>
          <a:prstGeom prst="roundRect">
            <a:avLst>
              <a:gd name="adj" fmla="val 50000"/>
            </a:avLst>
          </a:prstGeom>
          <a:solidFill>
            <a:srgbClr val="FFF5E1"/>
          </a:solidFill>
        </p:spPr>
        <p:txBody>
          <a:bodyPr vertOverflow="overflow" horzOverflow="overflow" wrap="square" lIns="38862" tIns="38862" rIns="38862" bIns="38862" rtlCol="0" anchor="ctr">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en-US" altLang="ja-JP"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a:t>
            </a: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本申請の</a:t>
            </a:r>
            <a:r>
              <a:rPr kumimoji="1" lang="en-US" altLang="ja-JP"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a:t>
            </a: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t>代表団体</a:t>
            </a:r>
            <a:endParaRPr kumimoji="1" lang="en-US" altLang="ja-JP"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p:txBody>
      </p:sp>
      <p:sp>
        <p:nvSpPr>
          <p:cNvPr id="1238" name="正方形/長方形 1237">
            <a:extLst>
              <a:ext uri="{FF2B5EF4-FFF2-40B4-BE49-F238E27FC236}">
                <a16:creationId xmlns:a16="http://schemas.microsoft.com/office/drawing/2014/main" id="{30C7D48A-813A-23F2-0AF4-31C20A11C8F1}"/>
              </a:ext>
            </a:extLst>
          </p:cNvPr>
          <p:cNvSpPr/>
          <p:nvPr/>
        </p:nvSpPr>
        <p:spPr>
          <a:xfrm>
            <a:off x="409525" y="1443208"/>
            <a:ext cx="5754853" cy="1059193"/>
          </a:xfrm>
          <a:prstGeom prst="rect">
            <a:avLst/>
          </a:prstGeom>
          <a:noFill/>
          <a:ln w="9525" cap="flat" cmpd="sng" algn="ctr">
            <a:solidFill>
              <a:srgbClr val="747480"/>
            </a:solidFill>
            <a:prstDash val="solid"/>
          </a:ln>
          <a:effectLst/>
        </p:spPr>
        <p:txBody>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747480"/>
              </a:buClr>
              <a:buSzTx/>
              <a:buFontTx/>
              <a:buNone/>
              <a:tabLst/>
              <a:defRPr/>
            </a:pPr>
            <a:endParaRPr kumimoji="1" lang="ja-JP" altLang="en-US" sz="1200" b="0" i="0" u="none" strike="noStrike" kern="0" cap="none" spc="0" normalizeH="0" baseline="0" noProof="0">
              <a:ln>
                <a:noFill/>
              </a:ln>
              <a:solidFill>
                <a:srgbClr val="2E2E38"/>
              </a:solidFill>
              <a:effectLst/>
              <a:uLnTx/>
              <a:uFillTx/>
              <a:latin typeface="EYInterstate"/>
              <a:ea typeface="Meiryo UI"/>
              <a:cs typeface="Arial" charset="0"/>
            </a:endParaRPr>
          </a:p>
        </p:txBody>
      </p:sp>
      <p:sp>
        <p:nvSpPr>
          <p:cNvPr id="1239" name="テキスト ボックス 1238">
            <a:extLst>
              <a:ext uri="{FF2B5EF4-FFF2-40B4-BE49-F238E27FC236}">
                <a16:creationId xmlns:a16="http://schemas.microsoft.com/office/drawing/2014/main" id="{81E61105-B6EF-5200-877A-2D83D13C3045}"/>
              </a:ext>
            </a:extLst>
          </p:cNvPr>
          <p:cNvSpPr txBox="1"/>
          <p:nvPr/>
        </p:nvSpPr>
        <p:spPr>
          <a:xfrm>
            <a:off x="1442278" y="1335223"/>
            <a:ext cx="3817879" cy="264008"/>
          </a:xfrm>
          <a:prstGeom prst="rect">
            <a:avLst/>
          </a:prstGeom>
          <a:solidFill>
            <a:srgbClr val="FFFFFF"/>
          </a:solidFill>
        </p:spPr>
        <p:txBody>
          <a:bodyPr vertOverflow="overflow" horzOverflow="overflow" wrap="square" lIns="72000" tIns="72000" rIns="72000" bIns="72000" rtlCol="0" anchor="ctr">
            <a:noAutofit/>
          </a:bodyPr>
          <a:lstStyle>
            <a:defPPr>
              <a:defRPr lang="en-US"/>
            </a:defPPr>
            <a:lvl1pPr algn="ctr" defTabSz="987095">
              <a:defRPr sz="1400" b="1">
                <a:latin typeface="Meiryo UI" panose="020B0604030504040204" pitchFamily="50" charset="-128"/>
                <a:ea typeface="Meiryo UI" panose="020B0604030504040204" pitchFamily="50" charset="-128"/>
                <a:cs typeface="メイリオ"/>
              </a:defRPr>
            </a:lvl1p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en-US" altLang="ja-JP" sz="13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1" lang="ja-JP" altLang="en-US" sz="13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広域連携（</a:t>
            </a:r>
            <a:r>
              <a:rPr kumimoji="1" lang="en-US" altLang="ja-JP" sz="13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1" lang="ja-JP" altLang="en-US" sz="13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協議体／</a:t>
            </a:r>
            <a:r>
              <a:rPr kumimoji="1" lang="en-US" altLang="ja-JP" sz="13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XX</a:t>
            </a:r>
            <a:r>
              <a:rPr kumimoji="1" lang="ja-JP" altLang="en-US" sz="1300" b="1"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rPr>
              <a:t>会議体）</a:t>
            </a:r>
          </a:p>
        </p:txBody>
      </p:sp>
      <p:sp>
        <p:nvSpPr>
          <p:cNvPr id="1241" name="四角形: 角を丸くする 16">
            <a:extLst>
              <a:ext uri="{FF2B5EF4-FFF2-40B4-BE49-F238E27FC236}">
                <a16:creationId xmlns:a16="http://schemas.microsoft.com/office/drawing/2014/main" id="{535782E4-D661-703F-3073-53D302DB3804}"/>
              </a:ext>
            </a:extLst>
          </p:cNvPr>
          <p:cNvSpPr/>
          <p:nvPr/>
        </p:nvSpPr>
        <p:spPr>
          <a:xfrm>
            <a:off x="409526" y="4527287"/>
            <a:ext cx="6725776" cy="817924"/>
          </a:xfrm>
          <a:prstGeom prst="roundRect">
            <a:avLst>
              <a:gd name="adj" fmla="val 32556"/>
            </a:avLst>
          </a:prstGeom>
          <a:solidFill>
            <a:srgbClr val="63B9E2"/>
          </a:solidFill>
          <a:ln w="25400" cap="flat" cmpd="sng" algn="ctr">
            <a:noFill/>
            <a:prstDash val="solid"/>
          </a:ln>
          <a:effectLst/>
        </p:spPr>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a:t>
            </a:r>
            <a:r>
              <a:rPr kumimoji="1" lang="ja-JP" altLang="en-US"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記載にあたる留意事項</a:t>
            </a:r>
            <a:r>
              <a:rPr kumimoji="1" lang="en-US" altLang="ja-JP"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a:t>
            </a:r>
            <a:r>
              <a:rPr kumimoji="1" lang="ja-JP" altLang="en-US"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　</a:t>
            </a:r>
            <a:r>
              <a:rPr kumimoji="1" lang="en-US" altLang="ja-JP"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a:t>
            </a:r>
            <a:r>
              <a:rPr kumimoji="1" lang="ja-JP" altLang="en-US"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本オブジェクトはご一読後、削除して提出してください</a:t>
            </a:r>
            <a:br>
              <a:rPr kumimoji="1" lang="en-US" altLang="ja-JP"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br>
            <a:r>
              <a:rPr kumimoji="1" lang="ja-JP" altLang="en-US"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本記入欄は、類型③応募要件の条件</a:t>
            </a:r>
            <a:r>
              <a:rPr kumimoji="1" lang="en-US" altLang="ja-JP"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4</a:t>
            </a:r>
            <a:r>
              <a:rPr kumimoji="1" lang="en-US" altLang="ja-JP" sz="1000" b="0" i="0" u="none" strike="noStrike" kern="0" cap="none" spc="0" normalizeH="0" baseline="30000" noProof="0">
                <a:ln>
                  <a:noFill/>
                </a:ln>
                <a:solidFill>
                  <a:prstClr val="black"/>
                </a:solidFill>
                <a:effectLst/>
                <a:uLnTx/>
                <a:uFillTx/>
                <a:latin typeface="Meiryo UI" panose="020B0604030504040204" pitchFamily="50" charset="-128"/>
                <a:ea typeface="Meiryo UI" panose="020B0604030504040204" pitchFamily="50" charset="-128"/>
                <a:cs typeface="Arial" charset="0"/>
              </a:rPr>
              <a:t>※</a:t>
            </a:r>
            <a:r>
              <a:rPr kumimoji="1" lang="ja-JP" altLang="en-US"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に関連して記入いただくものです。</a:t>
            </a:r>
            <a:endParaRPr kumimoji="1" lang="en-US" altLang="ja-JP"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1" lang="en-US" altLang="ja-JP"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a:t>
            </a:r>
            <a:r>
              <a:rPr kumimoji="1" lang="ja-JP" altLang="en-US"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「庁内外の関係者との調整・サービス実装等を支援するデジタル関連事業者を検討する際は、可能な限り申請団体の地域内に拠点を置く地元の事業者を優先的に検討すること」</a:t>
            </a:r>
            <a:endParaRPr kumimoji="1" lang="en-US" altLang="ja-JP" sz="10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endParaRPr>
          </a:p>
        </p:txBody>
      </p:sp>
      <p:sp>
        <p:nvSpPr>
          <p:cNvPr id="2" name="Rectangle 5">
            <a:extLst>
              <a:ext uri="{FF2B5EF4-FFF2-40B4-BE49-F238E27FC236}">
                <a16:creationId xmlns:a16="http://schemas.microsoft.com/office/drawing/2014/main" id="{1A2667F7-E6D3-77BF-2668-F16374F3629C}"/>
              </a:ext>
            </a:extLst>
          </p:cNvPr>
          <p:cNvSpPr/>
          <p:nvPr/>
        </p:nvSpPr>
        <p:spPr>
          <a:xfrm>
            <a:off x="2273808" y="110175"/>
            <a:ext cx="6738506"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市／</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町／</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村</a:t>
            </a:r>
          </a:p>
        </p:txBody>
      </p:sp>
      <p:sp>
        <p:nvSpPr>
          <p:cNvPr id="3" name="正方形/長方形 2">
            <a:extLst>
              <a:ext uri="{FF2B5EF4-FFF2-40B4-BE49-F238E27FC236}">
                <a16:creationId xmlns:a16="http://schemas.microsoft.com/office/drawing/2014/main" id="{B2063175-7CC0-B31F-7BAE-D07DA41EF68D}"/>
              </a:ext>
            </a:extLst>
          </p:cNvPr>
          <p:cNvSpPr/>
          <p:nvPr/>
        </p:nvSpPr>
        <p:spPr>
          <a:xfrm>
            <a:off x="7331831" y="2354861"/>
            <a:ext cx="2228873" cy="2987459"/>
          </a:xfrm>
          <a:prstGeom prst="rect">
            <a:avLst/>
          </a:prstGeom>
          <a:solidFill>
            <a:schemeClr val="accent6">
              <a:alpha val="40000"/>
            </a:scheme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メイリオ"/>
              </a:rPr>
              <a:t>庁内外の関係者との調整・サービス実装等</a:t>
            </a:r>
            <a:r>
              <a:rPr kumimoji="1" lang="ja-JP" altLang="en-US" sz="1300" b="1"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メイリオ"/>
              </a:rPr>
              <a:t>を支援するデジタル関連事業者</a:t>
            </a:r>
            <a:r>
              <a:rPr kumimoji="1" lang="ja-JP" altLang="en-US" sz="13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rPr>
              <a:t>：</a:t>
            </a:r>
            <a:r>
              <a:rPr kumimoji="1" lang="en-US" altLang="ja-JP" sz="130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メイリオ"/>
              </a:rPr>
              <a:t>XX</a:t>
            </a:r>
            <a:endParaRPr kumimoji="1" lang="en-US" altLang="ja-JP" sz="1300" b="1" i="0" u="none" strike="sng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メイリオ"/>
            </a:endParaRPr>
          </a:p>
        </p:txBody>
      </p:sp>
      <p:sp>
        <p:nvSpPr>
          <p:cNvPr id="4" name="テキスト ボックス 3">
            <a:extLst>
              <a:ext uri="{FF2B5EF4-FFF2-40B4-BE49-F238E27FC236}">
                <a16:creationId xmlns:a16="http://schemas.microsoft.com/office/drawing/2014/main" id="{09AFE2C6-FE96-CA8A-7401-85EFC3A8C331}"/>
              </a:ext>
            </a:extLst>
          </p:cNvPr>
          <p:cNvSpPr txBox="1"/>
          <p:nvPr/>
        </p:nvSpPr>
        <p:spPr>
          <a:xfrm>
            <a:off x="7434764" y="3087752"/>
            <a:ext cx="2014248" cy="327600"/>
          </a:xfrm>
          <a:prstGeom prst="rect">
            <a:avLst/>
          </a:prstGeom>
          <a:solidFill>
            <a:srgbClr val="FFFFFF"/>
          </a:solidFill>
        </p:spPr>
        <p:txBody>
          <a:bodyPr wrap="square" rtlCol="0" anchor="ctr">
            <a:noAutofit/>
          </a:bodyPr>
          <a:lstStyle/>
          <a:p>
            <a:pPr marL="0" marR="0" lvl="0" indent="0" algn="l" defTabSz="987095" rtl="0" eaLnBrk="1" fontAlgn="auto" latinLnBrk="0" hangingPunct="1">
              <a:lnSpc>
                <a:spcPct val="100000"/>
              </a:lnSpc>
              <a:spcBef>
                <a:spcPts val="0"/>
              </a:spcBef>
              <a:spcAft>
                <a:spcPts val="0"/>
              </a:spcAft>
              <a:buClrTx/>
              <a:buSzTx/>
              <a:buFontTx/>
              <a:buNone/>
              <a:tabLst/>
              <a:defRPr/>
            </a:pPr>
            <a:r>
              <a:rPr kumimoji="0" lang="ja-JP" altLang="en-US" sz="13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所在地：</a:t>
            </a:r>
            <a:r>
              <a:rPr kumimoji="0"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株式会社</a:t>
            </a:r>
          </a:p>
        </p:txBody>
      </p:sp>
      <p:sp>
        <p:nvSpPr>
          <p:cNvPr id="5" name="テキスト ボックス 4">
            <a:extLst>
              <a:ext uri="{FF2B5EF4-FFF2-40B4-BE49-F238E27FC236}">
                <a16:creationId xmlns:a16="http://schemas.microsoft.com/office/drawing/2014/main" id="{97E9B78C-F97A-9AC1-6233-6FEDCA3E0BC3}"/>
              </a:ext>
            </a:extLst>
          </p:cNvPr>
          <p:cNvSpPr txBox="1"/>
          <p:nvPr/>
        </p:nvSpPr>
        <p:spPr>
          <a:xfrm>
            <a:off x="7434763" y="3468853"/>
            <a:ext cx="2014248" cy="632107"/>
          </a:xfrm>
          <a:prstGeom prst="rect">
            <a:avLst/>
          </a:prstGeom>
          <a:solidFill>
            <a:srgbClr val="FFFFFF"/>
          </a:solidFill>
        </p:spPr>
        <p:txBody>
          <a:bodyPr wrap="square" rtlCol="0" anchor="t">
            <a:noAutofit/>
          </a:bodyPr>
          <a:lstStyle/>
          <a:p>
            <a:pPr marL="0" marR="0" lvl="0" indent="0" algn="l" defTabSz="987095" rtl="0" eaLnBrk="1" fontAlgn="auto" latinLnBrk="0" hangingPunct="1">
              <a:lnSpc>
                <a:spcPct val="100000"/>
              </a:lnSpc>
              <a:spcBef>
                <a:spcPts val="0"/>
              </a:spcBef>
              <a:spcAft>
                <a:spcPts val="0"/>
              </a:spcAft>
              <a:buClrTx/>
              <a:buSzTx/>
              <a:buFontTx/>
              <a:buNone/>
              <a:tabLst/>
              <a:defRPr/>
            </a:pPr>
            <a:r>
              <a:rPr kumimoji="0" lang="ja-JP" altLang="en-US" sz="13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求める役割：</a:t>
            </a:r>
            <a:r>
              <a:rPr kumimoji="0" lang="en-US" altLang="ja-JP" sz="13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p>
        </p:txBody>
      </p:sp>
      <p:sp>
        <p:nvSpPr>
          <p:cNvPr id="10" name="テキスト ボックス 9">
            <a:extLst>
              <a:ext uri="{FF2B5EF4-FFF2-40B4-BE49-F238E27FC236}">
                <a16:creationId xmlns:a16="http://schemas.microsoft.com/office/drawing/2014/main" id="{C7FAA774-4BBE-473C-DB6D-8237F6BDF9B8}"/>
              </a:ext>
            </a:extLst>
          </p:cNvPr>
          <p:cNvSpPr txBox="1"/>
          <p:nvPr/>
        </p:nvSpPr>
        <p:spPr>
          <a:xfrm>
            <a:off x="7434763" y="4170973"/>
            <a:ext cx="2014248" cy="1043979"/>
          </a:xfrm>
          <a:prstGeom prst="rect">
            <a:avLst/>
          </a:prstGeom>
          <a:solidFill>
            <a:srgbClr val="FFFFFF"/>
          </a:solidFill>
        </p:spPr>
        <p:txBody>
          <a:bodyPr wrap="square" rtlCol="0" anchor="t">
            <a:noAutofit/>
          </a:bodyPr>
          <a:lstStyle/>
          <a:p>
            <a:pPr marL="0" marR="0" lvl="0" indent="0" algn="ctr" defTabSz="987095" rtl="0" eaLnBrk="1" fontAlgn="auto" latinLnBrk="0" hangingPunct="1">
              <a:lnSpc>
                <a:spcPct val="100000"/>
              </a:lnSpc>
              <a:spcBef>
                <a:spcPts val="600"/>
              </a:spcBef>
              <a:spcAft>
                <a:spcPts val="600"/>
              </a:spcAft>
              <a:buClrTx/>
              <a:buSzTx/>
              <a:buFontTx/>
              <a:buNone/>
              <a:tabLst/>
              <a:defRPr/>
            </a:pPr>
            <a:r>
              <a:rPr kumimoji="0" lang="ja-JP" altLang="en-US" sz="1050" b="1" i="0" u="none" strike="noStrike" kern="0" cap="none" spc="0" normalizeH="0" baseline="0" noProof="0">
                <a:ln>
                  <a:noFill/>
                </a:ln>
                <a:solidFill>
                  <a:srgbClr val="2E2E38"/>
                </a:solidFill>
                <a:effectLst/>
                <a:uLnTx/>
                <a:uFillTx/>
                <a:latin typeface="Meiryo UI"/>
                <a:ea typeface="Meiryo UI"/>
                <a:cs typeface="Arial" charset="0"/>
              </a:rPr>
              <a:t>本事業者が申請団体の地域内に拠点を置く地元の事業者ではない理由</a:t>
            </a:r>
            <a:r>
              <a:rPr kumimoji="1" lang="en-US" altLang="ja-JP" sz="1050" b="1" i="0" u="none" strike="noStrike" kern="0" cap="none" spc="0" normalizeH="0" baseline="0" noProof="0">
                <a:ln>
                  <a:noFill/>
                </a:ln>
                <a:solidFill>
                  <a:srgbClr val="000000"/>
                </a:solidFill>
                <a:effectLst/>
                <a:uLnTx/>
                <a:uFillTx/>
                <a:latin typeface="Meiryo UI"/>
                <a:ea typeface="Meiryo UI"/>
                <a:cs typeface="Arial" charset="0"/>
              </a:rPr>
              <a:t>※</a:t>
            </a:r>
            <a:r>
              <a:rPr kumimoji="1" lang="ja-JP" altLang="en-US" sz="1050" b="1" i="0" u="none" strike="noStrike" kern="0" cap="none" spc="0" normalizeH="0" baseline="0" noProof="0">
                <a:ln>
                  <a:noFill/>
                </a:ln>
                <a:solidFill>
                  <a:srgbClr val="000000"/>
                </a:solidFill>
                <a:effectLst/>
                <a:uLnTx/>
                <a:uFillTx/>
                <a:latin typeface="Meiryo UI"/>
                <a:ea typeface="Meiryo UI"/>
                <a:cs typeface="Arial" charset="0"/>
              </a:rPr>
              <a:t>該当する場合のみ記入</a:t>
            </a:r>
            <a:br>
              <a:rPr kumimoji="1" lang="en-US" altLang="ja-JP" sz="1050" b="1" i="0" u="sng"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rPr>
            </a:br>
            <a:r>
              <a:rPr kumimoji="1" lang="ja-JP" altLang="en-US" sz="1050" b="0" i="0" u="none" strike="noStrike" kern="0" cap="none" spc="0" normalizeH="0" baseline="0" noProof="0">
                <a:ln>
                  <a:noFill/>
                </a:ln>
                <a:solidFill>
                  <a:srgbClr val="FF4136"/>
                </a:solidFill>
                <a:effectLst/>
                <a:uLnTx/>
                <a:uFillTx/>
                <a:latin typeface="Meiryo UI" panose="020B0604030504040204" pitchFamily="50" charset="-128"/>
                <a:ea typeface="Meiryo UI" panose="020B0604030504040204" pitchFamily="50" charset="-128"/>
                <a:cs typeface="Arial" charset="0"/>
              </a:rPr>
              <a:t>（例）地場の事業者を探したが、広域連携に関する知見・技術に適するのは本事業者であるため</a:t>
            </a:r>
          </a:p>
        </p:txBody>
      </p:sp>
      <p:sp>
        <p:nvSpPr>
          <p:cNvPr id="37" name="正方形/長方形 36">
            <a:extLst>
              <a:ext uri="{FF2B5EF4-FFF2-40B4-BE49-F238E27FC236}">
                <a16:creationId xmlns:a16="http://schemas.microsoft.com/office/drawing/2014/main" id="{F762F99E-C030-052D-35B0-2DD246062BBF}"/>
              </a:ext>
            </a:extLst>
          </p:cNvPr>
          <p:cNvSpPr/>
          <p:nvPr/>
        </p:nvSpPr>
        <p:spPr>
          <a:xfrm>
            <a:off x="6398881" y="1294362"/>
            <a:ext cx="3233393" cy="983839"/>
          </a:xfrm>
          <a:prstGeom prst="rect">
            <a:avLst/>
          </a:prstGeom>
          <a:solidFill>
            <a:srgbClr val="FFFF00">
              <a:alpha val="40000"/>
            </a:srgbClr>
          </a:solid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endParaRPr>
          </a:p>
        </p:txBody>
      </p:sp>
      <p:sp>
        <p:nvSpPr>
          <p:cNvPr id="34" name="テキスト ボックス 33">
            <a:extLst>
              <a:ext uri="{FF2B5EF4-FFF2-40B4-BE49-F238E27FC236}">
                <a16:creationId xmlns:a16="http://schemas.microsoft.com/office/drawing/2014/main" id="{723E0791-C490-E241-DA1B-5BC66A3223F9}"/>
              </a:ext>
            </a:extLst>
          </p:cNvPr>
          <p:cNvSpPr txBox="1"/>
          <p:nvPr/>
        </p:nvSpPr>
        <p:spPr>
          <a:xfrm>
            <a:off x="8213172" y="1358635"/>
            <a:ext cx="1349231" cy="261450"/>
          </a:xfrm>
          <a:prstGeom prst="rect">
            <a:avLst/>
          </a:prstGeom>
          <a:solidFill>
            <a:srgbClr val="FFFFFF"/>
          </a:solidFill>
          <a:ln>
            <a:solidFill>
              <a:srgbClr val="FFFFFF">
                <a:lumMod val="75000"/>
              </a:srgbClr>
            </a:solidFill>
          </a:ln>
        </p:spPr>
        <p:txBody>
          <a:bodyPr wrap="square" rtlCol="0" anchor="ctr">
            <a:noAutofit/>
          </a:bodyPr>
          <a:lstStyle/>
          <a:p>
            <a:pPr marL="0" marR="0" lvl="0" indent="0" algn="l" defTabSz="987095" rtl="0" eaLnBrk="1" fontAlgn="auto" latinLnBrk="0" hangingPunct="1">
              <a:lnSpc>
                <a:spcPct val="100000"/>
              </a:lnSpc>
              <a:spcBef>
                <a:spcPts val="0"/>
              </a:spcBef>
              <a:spcAft>
                <a:spcPts val="0"/>
              </a:spcAft>
              <a:buClrTx/>
              <a:buSzTx/>
              <a:buFontTx/>
              <a:buNone/>
              <a:tabLst/>
              <a:defRPr/>
            </a:pPr>
            <a:r>
              <a:rPr kumimoji="1" lang="ja-JP" altLang="en-US" sz="1200"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➈ 産業振興</a:t>
            </a:r>
          </a:p>
        </p:txBody>
      </p:sp>
      <p:sp>
        <p:nvSpPr>
          <p:cNvPr id="35" name="テキスト ボックス 34">
            <a:extLst>
              <a:ext uri="{FF2B5EF4-FFF2-40B4-BE49-F238E27FC236}">
                <a16:creationId xmlns:a16="http://schemas.microsoft.com/office/drawing/2014/main" id="{EC5196D3-5538-178E-0C47-18F3C96ED054}"/>
              </a:ext>
            </a:extLst>
          </p:cNvPr>
          <p:cNvSpPr txBox="1"/>
          <p:nvPr/>
        </p:nvSpPr>
        <p:spPr>
          <a:xfrm>
            <a:off x="8213172" y="1666123"/>
            <a:ext cx="1349231" cy="261450"/>
          </a:xfrm>
          <a:prstGeom prst="rect">
            <a:avLst/>
          </a:prstGeom>
          <a:solidFill>
            <a:srgbClr val="FFFFFF"/>
          </a:solidFill>
          <a:ln>
            <a:solidFill>
              <a:srgbClr val="FFFFFF">
                <a:lumMod val="75000"/>
              </a:srgbClr>
            </a:solidFill>
          </a:ln>
        </p:spPr>
        <p:txBody>
          <a:bodyPr wrap="square" rtlCol="0" anchor="ctr">
            <a:noAutofit/>
          </a:bodyPr>
          <a:lstStyle>
            <a:defPPr>
              <a:defRPr lang="en-US"/>
            </a:defPPr>
            <a:lvl1pPr defTabSz="987095">
              <a:defRPr sz="1400">
                <a:latin typeface="Meiryo UI" panose="020B0604030504040204" pitchFamily="50" charset="-128"/>
                <a:ea typeface="Meiryo UI" panose="020B0604030504040204" pitchFamily="50" charset="-128"/>
              </a:defRPr>
            </a:lvl1pPr>
          </a:lstStyle>
          <a:p>
            <a:pPr marL="0" marR="0" lvl="0" indent="0" algn="l" defTabSz="987095" rtl="0" eaLnBrk="1" fontAlgn="auto" latinLnBrk="0" hangingPunct="1">
              <a:lnSpc>
                <a:spcPct val="100000"/>
              </a:lnSpc>
              <a:spcBef>
                <a:spcPts val="0"/>
              </a:spcBef>
              <a:spcAft>
                <a:spcPts val="0"/>
              </a:spcAft>
              <a:buClrTx/>
              <a:buSzTx/>
              <a:buFontTx/>
              <a:buNone/>
              <a:tabLst/>
              <a:defRPr/>
            </a:pPr>
            <a:r>
              <a:rPr kumimoji="1" lang="ja-JP" altLang="en-US" sz="1200" b="0" i="0" u="none" strike="noStrike" kern="0" cap="none" spc="0" normalizeH="0" baseline="0" noProof="0">
                <a:ln>
                  <a:noFill/>
                </a:ln>
                <a:solidFill>
                  <a:srgbClr val="FF0000"/>
                </a:solidFill>
                <a:effectLst/>
                <a:uLnTx/>
                <a:uFillTx/>
                <a:latin typeface="Meiryo UI"/>
                <a:ea typeface="Meiryo UI"/>
                <a:cs typeface="Arial" charset="0"/>
              </a:rPr>
              <a:t>⑧ 防災・防犯</a:t>
            </a:r>
          </a:p>
        </p:txBody>
      </p:sp>
      <p:sp>
        <p:nvSpPr>
          <p:cNvPr id="36" name="テキスト ボックス 35">
            <a:extLst>
              <a:ext uri="{FF2B5EF4-FFF2-40B4-BE49-F238E27FC236}">
                <a16:creationId xmlns:a16="http://schemas.microsoft.com/office/drawing/2014/main" id="{81E81A3D-0518-1F2B-BD22-5BFDD6D75DC1}"/>
              </a:ext>
            </a:extLst>
          </p:cNvPr>
          <p:cNvSpPr txBox="1"/>
          <p:nvPr/>
        </p:nvSpPr>
        <p:spPr>
          <a:xfrm>
            <a:off x="8213172" y="1973612"/>
            <a:ext cx="1349231" cy="261450"/>
          </a:xfrm>
          <a:prstGeom prst="rect">
            <a:avLst/>
          </a:prstGeom>
          <a:solidFill>
            <a:srgbClr val="FFFFFF"/>
          </a:solidFill>
          <a:ln>
            <a:solidFill>
              <a:srgbClr val="FFFFFF">
                <a:lumMod val="75000"/>
              </a:srgbClr>
            </a:solidFill>
          </a:ln>
        </p:spPr>
        <p:txBody>
          <a:bodyPr wrap="square" rtlCol="0" anchor="ctr">
            <a:noAutofit/>
          </a:bodyPr>
          <a:lstStyle/>
          <a:p>
            <a:pPr marL="0" marR="0" lvl="0" indent="0" algn="l" defTabSz="987095"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charset="0"/>
            </a:endParaRPr>
          </a:p>
        </p:txBody>
      </p:sp>
      <p:sp>
        <p:nvSpPr>
          <p:cNvPr id="33" name="正方形/長方形 32">
            <a:extLst>
              <a:ext uri="{FF2B5EF4-FFF2-40B4-BE49-F238E27FC236}">
                <a16:creationId xmlns:a16="http://schemas.microsoft.com/office/drawing/2014/main" id="{94F2BC46-8C9E-17E1-AB59-14366D9A74EE}"/>
              </a:ext>
            </a:extLst>
          </p:cNvPr>
          <p:cNvSpPr/>
          <p:nvPr/>
        </p:nvSpPr>
        <p:spPr>
          <a:xfrm>
            <a:off x="6436786" y="1257921"/>
            <a:ext cx="1760327" cy="1061933"/>
          </a:xfrm>
          <a:prstGeom prst="rect">
            <a:avLst/>
          </a:prstGeom>
          <a:noFill/>
        </p:spPr>
        <p:txBody>
          <a:bodyPr vertOverflow="overflow" horzOverflow="overflow" wrap="square" lIns="38862" tIns="77723" rIns="38862" bIns="38862" rtlCol="0" anchor="t">
            <a:noAutofit/>
          </a:bodyPr>
          <a:lstStyle/>
          <a:p>
            <a:pPr marL="0" marR="0" lvl="0" indent="0" algn="ctr" defTabSz="987095" rtl="0" eaLnBrk="1" fontAlgn="base"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メイリオ"/>
              </a:rPr>
              <a:t>課題解決に向けて</a:t>
            </a:r>
            <a:br>
              <a:rPr kumimoji="1" lang="en-US" altLang="ja-JP" sz="1000" b="1"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メイリオ"/>
              </a:rPr>
            </a:br>
            <a:r>
              <a:rPr kumimoji="1" lang="ja-JP" altLang="en-US" sz="1000" b="1"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メイリオ"/>
              </a:rPr>
              <a:t>関係者を主導する者の明示</a:t>
            </a:r>
            <a:endParaRPr kumimoji="1" lang="en-US" altLang="ja-JP" sz="900" b="1"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メイリオ"/>
            </a:endParaRPr>
          </a:p>
          <a:p>
            <a:pPr marL="0" marR="0" lvl="0" indent="0" algn="l" defTabSz="493547" rtl="0" eaLnBrk="1" fontAlgn="auto" latinLnBrk="0" hangingPunct="1">
              <a:lnSpc>
                <a:spcPct val="100000"/>
              </a:lnSpc>
              <a:spcBef>
                <a:spcPts val="300"/>
              </a:spcBef>
              <a:spcAft>
                <a:spcPts val="0"/>
              </a:spcAft>
              <a:buClrTx/>
              <a:buSzTx/>
              <a:buFontTx/>
              <a:buNone/>
              <a:tabLst/>
              <a:defRPr/>
            </a:pPr>
            <a:r>
              <a:rPr kumimoji="1" lang="ja-JP" altLang="en-US" sz="900" b="0"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「４</a:t>
            </a:r>
            <a:r>
              <a:rPr kumimoji="1" lang="en-US" altLang="ja-JP" sz="900" b="0"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a:t>
            </a:r>
            <a:r>
              <a:rPr kumimoji="1" lang="ja-JP" altLang="en-US" sz="900" b="0" i="0" u="none" strike="noStrike" kern="1200" cap="none" spc="0" normalizeH="0" baseline="0" noProof="0">
                <a:ln>
                  <a:noFill/>
                </a:ln>
                <a:solidFill>
                  <a:srgbClr val="2E2E38"/>
                </a:solidFill>
                <a:effectLst/>
                <a:uLnTx/>
                <a:uFillTx/>
                <a:latin typeface="Meiryo UI" panose="020B0604030504040204" pitchFamily="50" charset="-128"/>
                <a:ea typeface="Meiryo UI" panose="020B0604030504040204" pitchFamily="50" charset="-128"/>
                <a:cs typeface="Arial" charset="0"/>
              </a:rPr>
              <a:t>地域課題」にて設定した課題の分野を右記テキストボックスに入れ、関係者を主導する者に、体制図内で番号を付してください</a:t>
            </a:r>
          </a:p>
        </p:txBody>
      </p:sp>
      <p:sp>
        <p:nvSpPr>
          <p:cNvPr id="38" name="矢印: 左右 37">
            <a:extLst>
              <a:ext uri="{FF2B5EF4-FFF2-40B4-BE49-F238E27FC236}">
                <a16:creationId xmlns:a16="http://schemas.microsoft.com/office/drawing/2014/main" id="{6CCA8551-8D1A-23BB-A14E-3410D1CBAE5B}"/>
              </a:ext>
            </a:extLst>
          </p:cNvPr>
          <p:cNvSpPr/>
          <p:nvPr/>
        </p:nvSpPr>
        <p:spPr>
          <a:xfrm rot="1800000">
            <a:off x="6372679" y="2471501"/>
            <a:ext cx="900000" cy="684000"/>
          </a:xfrm>
          <a:prstGeom prst="leftRightArrow">
            <a:avLst/>
          </a:prstGeom>
          <a:solidFill>
            <a:srgbClr val="D9D9D9"/>
          </a:solidFill>
          <a:ln w="9525" cap="flat" cmpd="sng" algn="ctr">
            <a:noFill/>
            <a:prstDash val="solid"/>
          </a:ln>
          <a:effectLst/>
        </p:spPr>
        <p:txBody>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747480"/>
              </a:buClr>
              <a:buSzTx/>
              <a:buFontTx/>
              <a:buNone/>
              <a:tabLst/>
              <a:defRPr/>
            </a:pPr>
            <a:endParaRPr kumimoji="0" lang="ja-JP" altLang="en-US" sz="1300" b="0" i="0" u="none" strike="noStrike" kern="0" cap="none" spc="0" normalizeH="0" baseline="0" noProof="0">
              <a:ln>
                <a:noFill/>
              </a:ln>
              <a:solidFill>
                <a:srgbClr val="2E2E38"/>
              </a:solidFill>
              <a:effectLst/>
              <a:uLnTx/>
              <a:uFillTx/>
              <a:latin typeface="EYInterstate"/>
              <a:ea typeface="Meiryo UI"/>
              <a:cs typeface="Arial" charset="0"/>
            </a:endParaRPr>
          </a:p>
        </p:txBody>
      </p:sp>
      <p:sp>
        <p:nvSpPr>
          <p:cNvPr id="39" name="テキスト ボックス 38">
            <a:extLst>
              <a:ext uri="{FF2B5EF4-FFF2-40B4-BE49-F238E27FC236}">
                <a16:creationId xmlns:a16="http://schemas.microsoft.com/office/drawing/2014/main" id="{AE0038E8-332F-1583-937A-459B52E03BC3}"/>
              </a:ext>
            </a:extLst>
          </p:cNvPr>
          <p:cNvSpPr txBox="1"/>
          <p:nvPr/>
        </p:nvSpPr>
        <p:spPr>
          <a:xfrm>
            <a:off x="6551538" y="2656362"/>
            <a:ext cx="539433" cy="292388"/>
          </a:xfrm>
          <a:prstGeom prst="rect">
            <a:avLst/>
          </a:prstGeom>
          <a:noFill/>
        </p:spPr>
        <p:txBody>
          <a:bodyPr wrap="square" rtlCol="0">
            <a:sp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ja-JP" altLang="en-US"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連携</a:t>
            </a:r>
            <a:endParaRPr kumimoji="0" lang="en-US" altLang="ja-JP"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endParaRPr>
          </a:p>
        </p:txBody>
      </p:sp>
      <p:sp>
        <p:nvSpPr>
          <p:cNvPr id="40" name="矢印: 左右 39">
            <a:extLst>
              <a:ext uri="{FF2B5EF4-FFF2-40B4-BE49-F238E27FC236}">
                <a16:creationId xmlns:a16="http://schemas.microsoft.com/office/drawing/2014/main" id="{9881C88A-6F03-7AEB-9FBB-BFFF305369F2}"/>
              </a:ext>
            </a:extLst>
          </p:cNvPr>
          <p:cNvSpPr/>
          <p:nvPr/>
        </p:nvSpPr>
        <p:spPr>
          <a:xfrm>
            <a:off x="6578641" y="3736682"/>
            <a:ext cx="743802" cy="513899"/>
          </a:xfrm>
          <a:prstGeom prst="leftRightArrow">
            <a:avLst/>
          </a:prstGeom>
          <a:solidFill>
            <a:srgbClr val="D9D9D9"/>
          </a:solidFill>
          <a:ln w="9525" cap="flat" cmpd="sng" algn="ctr">
            <a:noFill/>
            <a:prstDash val="solid"/>
          </a:ln>
          <a:effectLst/>
        </p:spPr>
        <p:txBody>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747480"/>
              </a:buClr>
              <a:buSzTx/>
              <a:buFontTx/>
              <a:buNone/>
              <a:tabLst/>
              <a:defRPr/>
            </a:pPr>
            <a:endParaRPr kumimoji="0" lang="ja-JP" altLang="en-US" sz="1300" b="0" i="0" u="none" strike="noStrike" kern="0" cap="none" spc="0" normalizeH="0" baseline="0" noProof="0">
              <a:ln>
                <a:noFill/>
              </a:ln>
              <a:solidFill>
                <a:srgbClr val="2E2E38"/>
              </a:solidFill>
              <a:effectLst/>
              <a:uLnTx/>
              <a:uFillTx/>
              <a:latin typeface="EYInterstate"/>
              <a:ea typeface="Meiryo UI"/>
              <a:cs typeface="Arial" charset="0"/>
            </a:endParaRPr>
          </a:p>
        </p:txBody>
      </p:sp>
      <p:sp>
        <p:nvSpPr>
          <p:cNvPr id="41" name="テキスト ボックス 40">
            <a:extLst>
              <a:ext uri="{FF2B5EF4-FFF2-40B4-BE49-F238E27FC236}">
                <a16:creationId xmlns:a16="http://schemas.microsoft.com/office/drawing/2014/main" id="{F9D172B1-65E8-C453-02CF-8B055B33BB28}"/>
              </a:ext>
            </a:extLst>
          </p:cNvPr>
          <p:cNvSpPr txBox="1"/>
          <p:nvPr/>
        </p:nvSpPr>
        <p:spPr>
          <a:xfrm>
            <a:off x="6691833" y="3859873"/>
            <a:ext cx="539433" cy="292388"/>
          </a:xfrm>
          <a:prstGeom prst="rect">
            <a:avLst/>
          </a:prstGeom>
          <a:noFill/>
        </p:spPr>
        <p:txBody>
          <a:bodyPr wrap="square" rtlCol="0" anchor="ctr">
            <a:sp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ja-JP" altLang="en-US"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rPr>
              <a:t>連携</a:t>
            </a:r>
            <a:endParaRPr kumimoji="0" lang="en-US" altLang="ja-JP" sz="13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Arial" charset="0"/>
            </a:endParaRPr>
          </a:p>
        </p:txBody>
      </p:sp>
      <p:sp>
        <p:nvSpPr>
          <p:cNvPr id="9" name="四角形: 角を丸くする 16">
            <a:extLst>
              <a:ext uri="{FF2B5EF4-FFF2-40B4-BE49-F238E27FC236}">
                <a16:creationId xmlns:a16="http://schemas.microsoft.com/office/drawing/2014/main" id="{5074C2F0-00C9-AFA9-059D-2A64C5F8CA75}"/>
              </a:ext>
            </a:extLst>
          </p:cNvPr>
          <p:cNvSpPr/>
          <p:nvPr/>
        </p:nvSpPr>
        <p:spPr>
          <a:xfrm>
            <a:off x="5396543" y="452570"/>
            <a:ext cx="4471297" cy="483033"/>
          </a:xfrm>
          <a:prstGeom prst="roundRect">
            <a:avLst>
              <a:gd name="adj" fmla="val 32556"/>
            </a:avLst>
          </a:prstGeom>
          <a:solidFill>
            <a:srgbClr val="63B9E2"/>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記載にあたる留意事項</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本オブジェクトはご一読後、削除して提出してください</a:t>
            </a:r>
            <a:b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連携先の各主体については、調整予定、調整中であっても記入いただいて構いません</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6" name="スライド番号プレースホルダー 2">
            <a:extLst>
              <a:ext uri="{FF2B5EF4-FFF2-40B4-BE49-F238E27FC236}">
                <a16:creationId xmlns:a16="http://schemas.microsoft.com/office/drawing/2014/main" id="{16581005-874F-22FB-53E6-1922ED3E6825}"/>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5</a:t>
            </a:r>
          </a:p>
        </p:txBody>
      </p:sp>
      <p:cxnSp>
        <p:nvCxnSpPr>
          <p:cNvPr id="1242" name="直線コネクタ 1241">
            <a:extLst>
              <a:ext uri="{FF2B5EF4-FFF2-40B4-BE49-F238E27FC236}">
                <a16:creationId xmlns:a16="http://schemas.microsoft.com/office/drawing/2014/main" id="{50DCC154-E8E8-9D6E-BCAF-74F0804AA7BB}"/>
              </a:ext>
            </a:extLst>
          </p:cNvPr>
          <p:cNvCxnSpPr>
            <a:cxnSpLocks/>
            <a:stCxn id="10" idx="1"/>
            <a:endCxn id="1241" idx="3"/>
          </p:cNvCxnSpPr>
          <p:nvPr/>
        </p:nvCxnSpPr>
        <p:spPr>
          <a:xfrm flipH="1">
            <a:off x="7135302" y="4692963"/>
            <a:ext cx="299461" cy="243286"/>
          </a:xfrm>
          <a:prstGeom prst="line">
            <a:avLst/>
          </a:prstGeom>
          <a:noFill/>
          <a:ln w="19050" cap="flat" cmpd="sng" algn="ctr">
            <a:solidFill>
              <a:srgbClr val="63B9E2"/>
            </a:solidFill>
            <a:prstDash val="solid"/>
            <a:tailEnd type="none"/>
          </a:ln>
          <a:effectLst/>
        </p:spPr>
      </p:cxnSp>
      <p:sp>
        <p:nvSpPr>
          <p:cNvPr id="7" name="正方形/長方形 6">
            <a:extLst>
              <a:ext uri="{FF2B5EF4-FFF2-40B4-BE49-F238E27FC236}">
                <a16:creationId xmlns:a16="http://schemas.microsoft.com/office/drawing/2014/main" id="{D0BD2DAB-67C9-4963-153B-28852F8F2CEC}"/>
              </a:ext>
            </a:extLst>
          </p:cNvPr>
          <p:cNvSpPr/>
          <p:nvPr/>
        </p:nvSpPr>
        <p:spPr>
          <a:xfrm>
            <a:off x="426935" y="5787209"/>
            <a:ext cx="9052130" cy="574507"/>
          </a:xfrm>
          <a:prstGeom prst="rect">
            <a:avLst/>
          </a:prstGeom>
          <a:noFill/>
          <a:ln w="12700" cap="flat" cmpd="sng" algn="ctr">
            <a:solidFill>
              <a:schemeClr val="bg1">
                <a:lumMod val="50000"/>
              </a:schemeClr>
            </a:solidFill>
            <a:prstDash val="solid"/>
          </a:ln>
          <a:effectLst/>
        </p:spPr>
        <p:txBody>
          <a:bodyPr rtlCol="0" anchor="ctr"/>
          <a:lstStyle/>
          <a:p>
            <a:pPr marL="285750" indent="-285750" defTabSz="493547" fontAlgn="auto">
              <a:spcBef>
                <a:spcPts val="0"/>
              </a:spcBef>
              <a:spcAft>
                <a:spcPts val="0"/>
              </a:spcAft>
              <a:buFont typeface="Arial" panose="020B0604020202020204" pitchFamily="34" charset="0"/>
              <a:buChar char="•"/>
            </a:pPr>
            <a:r>
              <a:rPr lang="ja-JP" altLang="en-US" sz="1400" kern="0">
                <a:latin typeface="Meiryo UI" panose="020B0604030504040204" pitchFamily="50" charset="-128"/>
                <a:ea typeface="Meiryo UI" panose="020B0604030504040204" pitchFamily="50" charset="-128"/>
              </a:rPr>
              <a:t>本伴走支援はデジタルを活用した地域の課題解決や魅力向上の実現を目的とし、広域で連携した取り組みを前提としていることを理解していますか。</a:t>
            </a:r>
          </a:p>
        </p:txBody>
      </p:sp>
      <p:sp>
        <p:nvSpPr>
          <p:cNvPr id="8" name="Rectangle 32">
            <a:extLst>
              <a:ext uri="{FF2B5EF4-FFF2-40B4-BE49-F238E27FC236}">
                <a16:creationId xmlns:a16="http://schemas.microsoft.com/office/drawing/2014/main" id="{2B157ABF-7557-37C1-E79C-B768E45068F4}"/>
              </a:ext>
            </a:extLst>
          </p:cNvPr>
          <p:cNvSpPr/>
          <p:nvPr/>
        </p:nvSpPr>
        <p:spPr>
          <a:xfrm>
            <a:off x="426935" y="5547782"/>
            <a:ext cx="9052130" cy="119289"/>
          </a:xfrm>
          <a:prstGeom prst="rect">
            <a:avLst/>
          </a:prstGeom>
          <a:noFill/>
          <a:ln w="28575">
            <a:noFill/>
          </a:ln>
        </p:spPr>
        <p:txBody>
          <a:bodyPr vertOverflow="overflow" horzOverflow="overflow" wrap="square" tIns="38862" bIns="38862"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1" lang="ja-JP" altLang="en-US" sz="1400" b="1" kern="0">
                <a:solidFill>
                  <a:srgbClr val="000000"/>
                </a:solidFill>
                <a:latin typeface="Meiryo UI" panose="020B0604030504040204" pitchFamily="50" charset="-128"/>
                <a:ea typeface="Meiryo UI" panose="020B0604030504040204" pitchFamily="50" charset="-128"/>
                <a:cs typeface="メイリオ"/>
              </a:rPr>
              <a:t>伴走支援の趣旨の確認</a:t>
            </a:r>
            <a:endParaRPr kumimoji="1" lang="ja-JP" altLang="en-US" sz="14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メイリオ"/>
            </a:endParaRPr>
          </a:p>
        </p:txBody>
      </p:sp>
      <p:sp>
        <p:nvSpPr>
          <p:cNvPr id="24" name="正方形/長方形 23">
            <a:extLst>
              <a:ext uri="{FF2B5EF4-FFF2-40B4-BE49-F238E27FC236}">
                <a16:creationId xmlns:a16="http://schemas.microsoft.com/office/drawing/2014/main" id="{489F666E-163E-B255-6ACE-410686A277C2}"/>
              </a:ext>
            </a:extLst>
          </p:cNvPr>
          <p:cNvSpPr/>
          <p:nvPr/>
        </p:nvSpPr>
        <p:spPr>
          <a:xfrm>
            <a:off x="4082783" y="6424862"/>
            <a:ext cx="264032" cy="2533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45E46DFA-AE3B-594A-A6AB-94398E25D89F}"/>
              </a:ext>
            </a:extLst>
          </p:cNvPr>
          <p:cNvSpPr txBox="1"/>
          <p:nvPr/>
        </p:nvSpPr>
        <p:spPr>
          <a:xfrm>
            <a:off x="4346815" y="6401237"/>
            <a:ext cx="2871082" cy="307777"/>
          </a:xfrm>
          <a:prstGeom prst="rect">
            <a:avLst/>
          </a:prstGeom>
          <a:noFill/>
        </p:spPr>
        <p:txBody>
          <a:bodyPr wrap="square" rtlCol="0">
            <a:spAutoFit/>
          </a:bodyPr>
          <a:lstStyle/>
          <a:p>
            <a:r>
              <a:rPr kumimoji="1" lang="ja-JP" altLang="en-US" sz="1400">
                <a:latin typeface="Meiryo UI" panose="020B0604030504040204" pitchFamily="50" charset="-128"/>
                <a:ea typeface="Meiryo UI" panose="020B0604030504040204" pitchFamily="50" charset="-128"/>
              </a:rPr>
              <a:t>理解しています</a:t>
            </a:r>
          </a:p>
        </p:txBody>
      </p:sp>
      <p:sp>
        <p:nvSpPr>
          <p:cNvPr id="25" name="Rectangle 32">
            <a:extLst>
              <a:ext uri="{FF2B5EF4-FFF2-40B4-BE49-F238E27FC236}">
                <a16:creationId xmlns:a16="http://schemas.microsoft.com/office/drawing/2014/main" id="{794F152A-C678-6A8C-744F-9E94C6856507}"/>
              </a:ext>
            </a:extLst>
          </p:cNvPr>
          <p:cNvSpPr/>
          <p:nvPr/>
        </p:nvSpPr>
        <p:spPr>
          <a:xfrm>
            <a:off x="434282" y="718922"/>
            <a:ext cx="9038715" cy="167494"/>
          </a:xfrm>
          <a:prstGeom prst="rect">
            <a:avLst/>
          </a:prstGeom>
          <a:noFill/>
          <a:ln w="28575">
            <a:noFill/>
          </a:ln>
        </p:spPr>
        <p:txBody>
          <a:bodyPr vertOverflow="overflow" horzOverflow="overflow" wrap="square" tIns="38862" bIns="38862"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メイリオ"/>
              </a:rPr>
              <a:t>実施体制</a:t>
            </a:r>
          </a:p>
        </p:txBody>
      </p:sp>
      <p:cxnSp>
        <p:nvCxnSpPr>
          <p:cNvPr id="29" name="Straight Connector 3">
            <a:extLst>
              <a:ext uri="{FF2B5EF4-FFF2-40B4-BE49-F238E27FC236}">
                <a16:creationId xmlns:a16="http://schemas.microsoft.com/office/drawing/2014/main" id="{8CCAB031-DCCC-06F6-3A66-950378847F7C}"/>
              </a:ext>
            </a:extLst>
          </p:cNvPr>
          <p:cNvCxnSpPr>
            <a:cxnSpLocks/>
          </p:cNvCxnSpPr>
          <p:nvPr/>
        </p:nvCxnSpPr>
        <p:spPr>
          <a:xfrm>
            <a:off x="434285" y="952865"/>
            <a:ext cx="9038712" cy="0"/>
          </a:xfrm>
          <a:prstGeom prst="line">
            <a:avLst/>
          </a:prstGeom>
          <a:solidFill>
            <a:srgbClr val="0066CC"/>
          </a:solidFill>
          <a:ln w="9525" cap="flat" cmpd="sng" algn="ctr">
            <a:solidFill>
              <a:srgbClr val="2E2E38"/>
            </a:solidFill>
            <a:prstDash val="solid"/>
            <a:round/>
            <a:headEnd type="none" w="med" len="med"/>
            <a:tailEnd type="none" w="med" len="med"/>
          </a:ln>
          <a:effectLst/>
        </p:spPr>
      </p:cxnSp>
      <p:sp>
        <p:nvSpPr>
          <p:cNvPr id="32" name="四角形: 角を丸くする 16">
            <a:extLst>
              <a:ext uri="{FF2B5EF4-FFF2-40B4-BE49-F238E27FC236}">
                <a16:creationId xmlns:a16="http://schemas.microsoft.com/office/drawing/2014/main" id="{EA04412F-C907-5DD1-0C54-B424667FCD0A}"/>
              </a:ext>
            </a:extLst>
          </p:cNvPr>
          <p:cNvSpPr/>
          <p:nvPr/>
        </p:nvSpPr>
        <p:spPr>
          <a:xfrm>
            <a:off x="6024880" y="5365742"/>
            <a:ext cx="3558534" cy="484027"/>
          </a:xfrm>
          <a:prstGeom prst="roundRect">
            <a:avLst>
              <a:gd name="adj" fmla="val 32556"/>
            </a:avLst>
          </a:prstGeom>
          <a:solidFill>
            <a:srgbClr val="63B9E2"/>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記載にあたる留意事項</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b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本オブジェクトはご一読後、削除して提出してください</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遵守いただける場合は□を☑に変更してください</a:t>
            </a:r>
          </a:p>
        </p:txBody>
      </p:sp>
    </p:spTree>
    <p:extLst>
      <p:ext uri="{BB962C8B-B14F-4D97-AF65-F5344CB8AC3E}">
        <p14:creationId xmlns:p14="http://schemas.microsoft.com/office/powerpoint/2010/main" val="3456331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 name="Rectangle 67"/>
          <p:cNvSpPr>
            <a:spLocks noChangeArrowheads="1"/>
          </p:cNvSpPr>
          <p:nvPr/>
        </p:nvSpPr>
        <p:spPr>
          <a:xfrm>
            <a:off x="0" y="-3414"/>
            <a:ext cx="9906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4.</a:t>
            </a:r>
            <a:r>
              <a:rPr kumimoji="1" lang="ja-JP" altLang="en-US" sz="18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Arial" charset="0"/>
              </a:rPr>
              <a:t>広域連携事業に係る諸事項</a:t>
            </a:r>
          </a:p>
        </p:txBody>
      </p:sp>
      <p:sp>
        <p:nvSpPr>
          <p:cNvPr id="4" name="スライド番号プレースホルダー 2">
            <a:extLst>
              <a:ext uri="{FF2B5EF4-FFF2-40B4-BE49-F238E27FC236}">
                <a16:creationId xmlns:a16="http://schemas.microsoft.com/office/drawing/2014/main" id="{1127B10E-43C1-558D-A0CF-91BA71942947}"/>
              </a:ext>
            </a:extLst>
          </p:cNvPr>
          <p:cNvSpPr txBox="1">
            <a:spLocks/>
          </p:cNvSpPr>
          <p:nvPr/>
        </p:nvSpPr>
        <p:spPr bwMode="gray">
          <a:xfrm>
            <a:off x="9265057" y="101611"/>
            <a:ext cx="464400" cy="347925"/>
          </a:xfrm>
          <a:prstGeom prst="rect">
            <a:avLst/>
          </a:prstGeom>
          <a:solidFill>
            <a:sysClr val="window" lastClr="FFFFFF"/>
          </a:solidFill>
          <a:ln>
            <a:solidFill>
              <a:sysClr val="windowText" lastClr="000000"/>
            </a:solidFill>
          </a:ln>
        </p:spPr>
        <p:txBody>
          <a:bodyPr vert="horz" wrap="none" lIns="0" tIns="0" rIns="0" bIns="0" rtlCol="0" anchor="ctr" anchorCtr="0"/>
          <a:lstStyle>
            <a:defPPr>
              <a:defRPr lang="en-US"/>
            </a:defPPr>
            <a:lvl1pPr algn="ct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sym typeface="+mn-lt"/>
              </a:rPr>
              <a:t>6</a:t>
            </a:r>
          </a:p>
        </p:txBody>
      </p:sp>
      <p:sp>
        <p:nvSpPr>
          <p:cNvPr id="24" name="正方形/長方形 23">
            <a:extLst>
              <a:ext uri="{FF2B5EF4-FFF2-40B4-BE49-F238E27FC236}">
                <a16:creationId xmlns:a16="http://schemas.microsoft.com/office/drawing/2014/main" id="{DF0BA1EA-0902-A012-3D51-303D21F3D5B3}"/>
              </a:ext>
            </a:extLst>
          </p:cNvPr>
          <p:cNvSpPr/>
          <p:nvPr/>
        </p:nvSpPr>
        <p:spPr>
          <a:xfrm>
            <a:off x="434282" y="1163422"/>
            <a:ext cx="9055793" cy="1288796"/>
          </a:xfrm>
          <a:prstGeom prst="rect">
            <a:avLst/>
          </a:prstGeom>
          <a:solidFill>
            <a:srgbClr val="D9D9D9"/>
          </a:solidFill>
          <a:ln w="25400" cap="flat" cmpd="sng" algn="ctr">
            <a:noFill/>
            <a:prstDash val="solid"/>
          </a:ln>
          <a:effectLst/>
        </p:spPr>
        <p:txBody>
          <a:bodyPr rtlCol="0" anchor="t"/>
          <a:lstStyle/>
          <a:p>
            <a:pPr marL="0" marR="0" lvl="0" indent="0" defTabSz="493547" rtl="0" eaLnBrk="1" fontAlgn="auto" latinLnBrk="0" hangingPunct="1">
              <a:lnSpc>
                <a:spcPct val="100000"/>
              </a:lnSpc>
              <a:spcBef>
                <a:spcPts val="0"/>
              </a:spcBef>
              <a:spcAft>
                <a:spcPts val="0"/>
              </a:spcAft>
              <a:buClrTx/>
              <a:buSzTx/>
              <a:buFontTx/>
              <a:buNone/>
              <a:tabLst/>
              <a:defRPr/>
            </a:pPr>
            <a:endParaRPr kumimoji="0" lang="ja-JP" altLang="en-US" sz="1200"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p:txBody>
      </p:sp>
      <p:sp>
        <p:nvSpPr>
          <p:cNvPr id="5" name="正方形/長方形 4">
            <a:extLst>
              <a:ext uri="{FF2B5EF4-FFF2-40B4-BE49-F238E27FC236}">
                <a16:creationId xmlns:a16="http://schemas.microsoft.com/office/drawing/2014/main" id="{781EFEF7-9925-F78C-F28F-6FA6D72E4EEF}"/>
              </a:ext>
            </a:extLst>
          </p:cNvPr>
          <p:cNvSpPr/>
          <p:nvPr/>
        </p:nvSpPr>
        <p:spPr>
          <a:xfrm>
            <a:off x="563032" y="1315491"/>
            <a:ext cx="1058718" cy="459289"/>
          </a:xfrm>
          <a:prstGeom prst="rect">
            <a:avLst/>
          </a:prstGeom>
          <a:solidFill>
            <a:srgbClr val="63B9E2"/>
          </a:solidFill>
          <a:ln w="12700" cap="flat" cmpd="sng" algn="ctr">
            <a:noFill/>
            <a:prstDash val="solid"/>
          </a:ln>
          <a:effectLst/>
        </p:spPr>
        <p:txBody>
          <a:bodyPr wrap="none" rtlCol="0" anchor="ctr"/>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①広域連携</a:t>
            </a:r>
            <a:endParaRPr kumimoji="0" lang="en-US" altLang="ja-JP"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構成団体</a:t>
            </a:r>
            <a:endParaRPr kumimoji="0" lang="en-US" altLang="ja-JP" sz="1200" b="1" i="0" u="none" strike="noStrike" kern="0" cap="none" spc="0" normalizeH="0" baseline="30000" noProof="0">
              <a:ln>
                <a:noFill/>
              </a:ln>
              <a:effectLst/>
              <a:uLnTx/>
              <a:uFillTx/>
              <a:latin typeface="Meiryo UI" panose="020B0604030504040204" pitchFamily="50" charset="-128"/>
              <a:ea typeface="Meiryo UI" panose="020B0604030504040204" pitchFamily="50" charset="-128"/>
              <a:cs typeface="Arial" charset="0"/>
            </a:endParaRPr>
          </a:p>
        </p:txBody>
      </p:sp>
      <p:sp>
        <p:nvSpPr>
          <p:cNvPr id="27" name="正方形/長方形 26">
            <a:extLst>
              <a:ext uri="{FF2B5EF4-FFF2-40B4-BE49-F238E27FC236}">
                <a16:creationId xmlns:a16="http://schemas.microsoft.com/office/drawing/2014/main" id="{DB9717AE-4990-3F8A-6362-734774BF6CF0}"/>
              </a:ext>
            </a:extLst>
          </p:cNvPr>
          <p:cNvSpPr/>
          <p:nvPr/>
        </p:nvSpPr>
        <p:spPr>
          <a:xfrm>
            <a:off x="563032" y="1840861"/>
            <a:ext cx="1058718" cy="459289"/>
          </a:xfrm>
          <a:prstGeom prst="rect">
            <a:avLst/>
          </a:prstGeom>
          <a:solidFill>
            <a:srgbClr val="63B9E2"/>
          </a:solidFill>
          <a:ln w="12700" cap="flat" cmpd="sng" algn="ctr">
            <a:noFill/>
            <a:prstDash val="solid"/>
          </a:ln>
          <a:effectLst/>
        </p:spPr>
        <p:txBody>
          <a:bodyPr wrap="none" rtlCol="0" anchor="ctr"/>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②広域連携の</a:t>
            </a:r>
            <a:endParaRPr kumimoji="0" lang="en-US" altLang="ja-JP"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a:p>
            <a:pPr marL="0" marR="0" lvl="0" indent="0" algn="ctr" defTabSz="493547" rtl="0" eaLnBrk="1" fontAlgn="auto" latinLnBrk="0" hangingPunct="1">
              <a:lnSpc>
                <a:spcPct val="100000"/>
              </a:lnSpc>
              <a:spcBef>
                <a:spcPts val="0"/>
              </a:spcBef>
              <a:spcAft>
                <a:spcPts val="0"/>
              </a:spcAft>
              <a:buClrTx/>
              <a:buSzTx/>
              <a:buFontTx/>
              <a:buNone/>
              <a:tabLst/>
              <a:defRPr/>
            </a:pPr>
            <a:r>
              <a:rPr lang="ja-JP" altLang="en-US" sz="1200" b="1" kern="0">
                <a:latin typeface="Meiryo UI" panose="020B0604030504040204" pitchFamily="50" charset="-128"/>
                <a:ea typeface="Meiryo UI" panose="020B0604030504040204" pitchFamily="50" charset="-128"/>
              </a:rPr>
              <a:t>きっかけ・目的</a:t>
            </a:r>
            <a:endParaRPr kumimoji="0" lang="en-US" altLang="ja-JP"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p:txBody>
      </p:sp>
      <p:sp>
        <p:nvSpPr>
          <p:cNvPr id="30" name="正方形/長方形 29">
            <a:extLst>
              <a:ext uri="{FF2B5EF4-FFF2-40B4-BE49-F238E27FC236}">
                <a16:creationId xmlns:a16="http://schemas.microsoft.com/office/drawing/2014/main" id="{419664C5-5220-865B-23AE-D145C523476C}"/>
              </a:ext>
            </a:extLst>
          </p:cNvPr>
          <p:cNvSpPr/>
          <p:nvPr/>
        </p:nvSpPr>
        <p:spPr>
          <a:xfrm>
            <a:off x="1750501" y="1315491"/>
            <a:ext cx="7631624" cy="459289"/>
          </a:xfrm>
          <a:prstGeom prst="rect">
            <a:avLst/>
          </a:prstGeom>
          <a:solidFill>
            <a:schemeClr val="bg1"/>
          </a:solidFill>
          <a:ln w="25400" cap="flat" cmpd="sng" algn="ctr">
            <a:noFill/>
            <a:prstDash val="solid"/>
          </a:ln>
          <a:effectLst/>
        </p:spPr>
        <p:txBody>
          <a:bodyPr rtlCol="0" anchor="t"/>
          <a:lstStyle/>
          <a:p>
            <a:pPr marL="171450" marR="0" lvl="0" indent="-171450" defTabSz="98709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lang="ja-JP" altLang="en-US" sz="1200" kern="0">
                <a:solidFill>
                  <a:srgbClr val="FF0000"/>
                </a:solidFill>
                <a:latin typeface="Meiryo UI" panose="020B0604030504040204" pitchFamily="50" charset="-128"/>
                <a:ea typeface="Meiryo UI" panose="020B0604030504040204" pitchFamily="50" charset="-128"/>
              </a:rPr>
              <a:t>県、</a:t>
            </a:r>
            <a:r>
              <a:rPr lang="en-US" altLang="ja-JP" sz="1200" kern="0">
                <a:solidFill>
                  <a:srgbClr val="FF0000"/>
                </a:solidFill>
                <a:latin typeface="Meiryo UI" panose="020B0604030504040204" pitchFamily="50" charset="-128"/>
                <a:ea typeface="Meiryo UI" panose="020B0604030504040204" pitchFamily="50" charset="-128"/>
              </a:rPr>
              <a:t>XX</a:t>
            </a:r>
            <a:r>
              <a:rPr lang="ja-JP" altLang="en-US" sz="1200" kern="0">
                <a:solidFill>
                  <a:srgbClr val="FF0000"/>
                </a:solidFill>
                <a:latin typeface="Meiryo UI" panose="020B0604030504040204" pitchFamily="50" charset="-128"/>
                <a:ea typeface="Meiryo UI" panose="020B0604030504040204" pitchFamily="50" charset="-128"/>
              </a:rPr>
              <a:t>市、</a:t>
            </a:r>
            <a:r>
              <a:rPr lang="en-US" altLang="ja-JP" sz="1200" kern="0">
                <a:solidFill>
                  <a:srgbClr val="FF0000"/>
                </a:solidFill>
                <a:latin typeface="Meiryo UI" panose="020B0604030504040204" pitchFamily="50" charset="-128"/>
                <a:ea typeface="Meiryo UI" panose="020B0604030504040204" pitchFamily="50" charset="-128"/>
              </a:rPr>
              <a:t>XX</a:t>
            </a:r>
            <a:r>
              <a:rPr lang="ja-JP" altLang="en-US" sz="1200" kern="0">
                <a:solidFill>
                  <a:srgbClr val="FF0000"/>
                </a:solidFill>
                <a:latin typeface="Meiryo UI" panose="020B0604030504040204" pitchFamily="50" charset="-128"/>
                <a:ea typeface="Meiryo UI" panose="020B0604030504040204" pitchFamily="50" charset="-128"/>
              </a:rPr>
              <a:t>町、</a:t>
            </a:r>
            <a:r>
              <a:rPr lang="en-US" altLang="ja-JP" sz="1200" kern="0">
                <a:solidFill>
                  <a:srgbClr val="FF0000"/>
                </a:solidFill>
                <a:latin typeface="Meiryo UI" panose="020B0604030504040204" pitchFamily="50" charset="-128"/>
                <a:ea typeface="Meiryo UI" panose="020B0604030504040204" pitchFamily="50" charset="-128"/>
              </a:rPr>
              <a:t>XX</a:t>
            </a:r>
            <a:r>
              <a:rPr lang="ja-JP" altLang="en-US" sz="1200" kern="0">
                <a:solidFill>
                  <a:srgbClr val="FF0000"/>
                </a:solidFill>
                <a:latin typeface="Meiryo UI" panose="020B0604030504040204" pitchFamily="50" charset="-128"/>
                <a:ea typeface="Meiryo UI" panose="020B0604030504040204" pitchFamily="50" charset="-128"/>
              </a:rPr>
              <a:t>村</a:t>
            </a:r>
            <a:endPar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p:txBody>
      </p:sp>
      <p:sp>
        <p:nvSpPr>
          <p:cNvPr id="31" name="正方形/長方形 30">
            <a:extLst>
              <a:ext uri="{FF2B5EF4-FFF2-40B4-BE49-F238E27FC236}">
                <a16:creationId xmlns:a16="http://schemas.microsoft.com/office/drawing/2014/main" id="{3160B848-572C-6FF4-13D7-AB9BD01741DC}"/>
              </a:ext>
            </a:extLst>
          </p:cNvPr>
          <p:cNvSpPr/>
          <p:nvPr/>
        </p:nvSpPr>
        <p:spPr>
          <a:xfrm>
            <a:off x="1750501" y="1840860"/>
            <a:ext cx="7631624" cy="459289"/>
          </a:xfrm>
          <a:prstGeom prst="rect">
            <a:avLst/>
          </a:prstGeom>
          <a:solidFill>
            <a:schemeClr val="bg1"/>
          </a:solidFill>
          <a:ln w="25400" cap="flat" cmpd="sng" algn="ctr">
            <a:noFill/>
            <a:prstDash val="solid"/>
          </a:ln>
          <a:effectLst/>
        </p:spPr>
        <p:txBody>
          <a:bodyPr rtlCol="0" anchor="t"/>
          <a:lstStyle/>
          <a:p>
            <a:pPr marL="171450" marR="0" lvl="0" indent="-171450" defTabSz="98709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を問題視する声が高まり、解決を求める声が高まっており、解決に際し、個々の自治体で取り組むよりも共同して取り組む方が、効果的且つ効率的と考えられたため。</a:t>
            </a:r>
          </a:p>
        </p:txBody>
      </p:sp>
      <p:sp>
        <p:nvSpPr>
          <p:cNvPr id="40" name="正方形/長方形 39">
            <a:extLst>
              <a:ext uri="{FF2B5EF4-FFF2-40B4-BE49-F238E27FC236}">
                <a16:creationId xmlns:a16="http://schemas.microsoft.com/office/drawing/2014/main" id="{703654AD-D24D-2E3A-8CF2-B88C08FC62D2}"/>
              </a:ext>
            </a:extLst>
          </p:cNvPr>
          <p:cNvSpPr/>
          <p:nvPr/>
        </p:nvSpPr>
        <p:spPr>
          <a:xfrm>
            <a:off x="434282" y="2515837"/>
            <a:ext cx="9055793" cy="1829110"/>
          </a:xfrm>
          <a:prstGeom prst="rect">
            <a:avLst/>
          </a:prstGeom>
          <a:solidFill>
            <a:srgbClr val="D9D9D9"/>
          </a:solidFill>
          <a:ln w="25400" cap="flat" cmpd="sng" algn="ctr">
            <a:noFill/>
            <a:prstDash val="solid"/>
          </a:ln>
          <a:effectLst/>
        </p:spPr>
        <p:txBody>
          <a:bodyPr rtlCol="0" anchor="t"/>
          <a:lstStyle/>
          <a:p>
            <a:pPr marL="0" marR="0" lvl="0" indent="0" algn="just" defTabSz="493547" rtl="0" eaLnBrk="1" fontAlgn="auto" latinLnBrk="0" hangingPunct="1">
              <a:lnSpc>
                <a:spcPct val="100000"/>
              </a:lnSpc>
              <a:spcBef>
                <a:spcPts val="0"/>
              </a:spcBef>
              <a:spcAft>
                <a:spcPts val="0"/>
              </a:spcAft>
              <a:buClrTx/>
              <a:buSzTx/>
              <a:buFontTx/>
              <a:buNone/>
              <a:tabLst/>
              <a:defRPr/>
            </a:pPr>
            <a:r>
              <a:rPr kumimoji="1" lang="ja-JP" altLang="en-US" sz="1200">
                <a:solidFill>
                  <a:prstClr val="black"/>
                </a:solidFill>
                <a:latin typeface="Meiryo UI" panose="020B0604030504040204" pitchFamily="50" charset="-128"/>
                <a:ea typeface="Meiryo UI" panose="020B0604030504040204" pitchFamily="50" charset="-128"/>
              </a:rPr>
              <a:t>③④いずれの項目も</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rPr>
              <a:t>デジタルに係る取組実績があれば優先して記載ください。また、④は代表団体独自の取組実績を記載ください</a:t>
            </a:r>
            <a:endPar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Arial" charset="0"/>
            </a:endParaRPr>
          </a:p>
        </p:txBody>
      </p:sp>
      <p:sp>
        <p:nvSpPr>
          <p:cNvPr id="41" name="正方形/長方形 40">
            <a:extLst>
              <a:ext uri="{FF2B5EF4-FFF2-40B4-BE49-F238E27FC236}">
                <a16:creationId xmlns:a16="http://schemas.microsoft.com/office/drawing/2014/main" id="{6AE2CDF3-72CE-4E76-E440-125271C82137}"/>
              </a:ext>
            </a:extLst>
          </p:cNvPr>
          <p:cNvSpPr/>
          <p:nvPr/>
        </p:nvSpPr>
        <p:spPr>
          <a:xfrm>
            <a:off x="563032" y="2779796"/>
            <a:ext cx="1058718" cy="814184"/>
          </a:xfrm>
          <a:prstGeom prst="rect">
            <a:avLst/>
          </a:prstGeom>
          <a:solidFill>
            <a:srgbClr val="63B9E2"/>
          </a:soli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メイリオ"/>
              </a:rPr>
              <a:t>③広域連携</a:t>
            </a:r>
            <a:endParaRPr kumimoji="1" lang="en-US" altLang="ja-JP"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メイリオ"/>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メイリオ"/>
              </a:rPr>
              <a:t>全体における取組状況</a:t>
            </a:r>
            <a:r>
              <a:rPr kumimoji="1" lang="en-US" altLang="ja-JP" sz="1200" b="1" kern="0" baseline="30000">
                <a:latin typeface="Meiryo UI" panose="020B0604030504040204" pitchFamily="50" charset="-128"/>
                <a:ea typeface="Meiryo UI" panose="020B0604030504040204" pitchFamily="50" charset="-128"/>
                <a:cs typeface="メイリオ"/>
              </a:rPr>
              <a:t>※</a:t>
            </a:r>
            <a:endParaRPr kumimoji="1" lang="ja-JP" altLang="en-US" sz="1200" b="1" i="0" u="none" strike="noStrike" kern="0" cap="none" spc="0" normalizeH="0" baseline="30000" noProof="0">
              <a:ln>
                <a:noFill/>
              </a:ln>
              <a:effectLst/>
              <a:uLnTx/>
              <a:uFillTx/>
              <a:latin typeface="Meiryo UI" panose="020B0604030504040204" pitchFamily="50" charset="-128"/>
              <a:ea typeface="Meiryo UI" panose="020B0604030504040204" pitchFamily="50" charset="-128"/>
              <a:cs typeface="メイリオ"/>
            </a:endParaRPr>
          </a:p>
        </p:txBody>
      </p:sp>
      <p:sp>
        <p:nvSpPr>
          <p:cNvPr id="42" name="正方形/長方形 41">
            <a:extLst>
              <a:ext uri="{FF2B5EF4-FFF2-40B4-BE49-F238E27FC236}">
                <a16:creationId xmlns:a16="http://schemas.microsoft.com/office/drawing/2014/main" id="{A230BFA5-F14B-83EE-5AC2-197836D88929}"/>
              </a:ext>
            </a:extLst>
          </p:cNvPr>
          <p:cNvSpPr/>
          <p:nvPr/>
        </p:nvSpPr>
        <p:spPr>
          <a:xfrm>
            <a:off x="563032" y="3657600"/>
            <a:ext cx="1058718" cy="585986"/>
          </a:xfrm>
          <a:prstGeom prst="rect">
            <a:avLst/>
          </a:prstGeom>
          <a:solidFill>
            <a:srgbClr val="63B9E2"/>
          </a:solidFill>
          <a:ln w="12700" cap="flat" cmpd="sng" algn="ctr">
            <a:noFill/>
            <a:prstDash val="soli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メイリオ"/>
              </a:rPr>
              <a:t>④代表団体</a:t>
            </a:r>
            <a:endParaRPr kumimoji="1" lang="en-US" altLang="ja-JP"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メイリオ"/>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メイリオ"/>
              </a:rPr>
              <a:t>の取組状況</a:t>
            </a:r>
            <a:r>
              <a:rPr kumimoji="1" lang="en-US" altLang="ja-JP" sz="1200" b="1" kern="0" baseline="30000">
                <a:latin typeface="Meiryo UI" panose="020B0604030504040204" pitchFamily="50" charset="-128"/>
                <a:ea typeface="Meiryo UI" panose="020B0604030504040204" pitchFamily="50" charset="-128"/>
                <a:cs typeface="メイリオ"/>
              </a:rPr>
              <a:t>※</a:t>
            </a:r>
            <a:endParaRPr kumimoji="1"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メイリオ"/>
            </a:endParaRPr>
          </a:p>
        </p:txBody>
      </p:sp>
      <p:sp>
        <p:nvSpPr>
          <p:cNvPr id="46" name="正方形/長方形 45">
            <a:extLst>
              <a:ext uri="{FF2B5EF4-FFF2-40B4-BE49-F238E27FC236}">
                <a16:creationId xmlns:a16="http://schemas.microsoft.com/office/drawing/2014/main" id="{24764C38-2AA4-E5D8-E10E-627E63FDCE0B}"/>
              </a:ext>
            </a:extLst>
          </p:cNvPr>
          <p:cNvSpPr/>
          <p:nvPr/>
        </p:nvSpPr>
        <p:spPr>
          <a:xfrm>
            <a:off x="1750501" y="2779796"/>
            <a:ext cx="7631624" cy="814185"/>
          </a:xfrm>
          <a:prstGeom prst="rect">
            <a:avLst/>
          </a:prstGeom>
          <a:solidFill>
            <a:schemeClr val="bg1"/>
          </a:solidFill>
          <a:ln w="25400" cap="flat" cmpd="sng" algn="ctr">
            <a:noFill/>
            <a:prstDash val="solid"/>
          </a:ln>
          <a:effectLst/>
        </p:spPr>
        <p:txBody>
          <a:bodyPr rtlCol="0" anchor="t"/>
          <a:lstStyle/>
          <a:p>
            <a:pPr marR="0" lvl="0" defTabSz="987095" rtl="0" eaLnBrk="1" fontAlgn="base" latinLnBrk="0" hangingPunct="1">
              <a:lnSpc>
                <a:spcPct val="100000"/>
              </a:lnSpc>
              <a:spcBef>
                <a:spcPts val="0"/>
              </a:spcBef>
              <a:spcAft>
                <a:spcPts val="0"/>
              </a:spcAft>
              <a:buClrTx/>
              <a:buSzTx/>
              <a:tabLst/>
              <a:defRPr/>
            </a:pPr>
            <a:r>
              <a:rPr kumimoji="0" lang="ja-JP" altLang="en-US"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0" lang="en-US" altLang="ja-JP"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課題の解決に向けた取組</a:t>
            </a:r>
          </a:p>
          <a:p>
            <a:pPr marL="171450" marR="0" lvl="0" indent="-171450" defTabSz="98709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共通の</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サービスを提供。（</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R</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○年～現在）</a:t>
            </a: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R="0" lvl="0" defTabSz="987095" rtl="0" eaLnBrk="1" fontAlgn="base" latinLnBrk="0" hangingPunct="1">
              <a:lnSpc>
                <a:spcPct val="100000"/>
              </a:lnSpc>
              <a:spcBef>
                <a:spcPts val="0"/>
              </a:spcBef>
              <a:spcAft>
                <a:spcPts val="0"/>
              </a:spcAft>
              <a:buClrTx/>
              <a:buSzTx/>
              <a:tabLst/>
              <a:defRPr/>
            </a:pPr>
            <a:r>
              <a:rPr lang="ja-JP" altLang="en-US" sz="1200" u="sng" kern="0">
                <a:solidFill>
                  <a:srgbClr val="FF0000"/>
                </a:solidFill>
                <a:latin typeface="Meiryo UI" panose="020B0604030504040204" pitchFamily="50" charset="-128"/>
                <a:ea typeface="Meiryo UI" panose="020B0604030504040204" pitchFamily="50" charset="-128"/>
              </a:rPr>
              <a:t>（例）■</a:t>
            </a:r>
            <a:r>
              <a:rPr lang="en-US" altLang="ja-JP" sz="1200" u="sng" kern="0">
                <a:solidFill>
                  <a:srgbClr val="FF0000"/>
                </a:solidFill>
                <a:latin typeface="Meiryo UI" panose="020B0604030504040204" pitchFamily="50" charset="-128"/>
                <a:ea typeface="Meiryo UI" panose="020B0604030504040204" pitchFamily="50" charset="-128"/>
              </a:rPr>
              <a:t>XX</a:t>
            </a:r>
            <a:r>
              <a:rPr lang="ja-JP" altLang="en-US" sz="1200" u="sng" kern="0">
                <a:solidFill>
                  <a:srgbClr val="FF0000"/>
                </a:solidFill>
                <a:latin typeface="Meiryo UI" panose="020B0604030504040204" pitchFamily="50" charset="-128"/>
                <a:ea typeface="Meiryo UI" panose="020B0604030504040204" pitchFamily="50" charset="-128"/>
              </a:rPr>
              <a:t>課題の解決に向けた取組（未実施）</a:t>
            </a:r>
          </a:p>
          <a:p>
            <a:pPr marL="171450" marR="0" lvl="0" indent="-171450" defTabSz="987095" rtl="0" eaLnBrk="1" fontAlgn="base" latinLnBrk="0" hangingPunct="1">
              <a:lnSpc>
                <a:spcPct val="100000"/>
              </a:lnSpc>
              <a:spcBef>
                <a:spcPts val="0"/>
              </a:spcBef>
              <a:spcAft>
                <a:spcPts val="0"/>
              </a:spcAft>
              <a:buClrTx/>
              <a:buSzTx/>
              <a:buFont typeface="Arial" panose="020B0604020202020204" pitchFamily="34" charset="0"/>
              <a:buChar char="•"/>
              <a:tabLst/>
              <a:defRPr/>
            </a:pPr>
            <a:r>
              <a:rPr lang="ja-JP" altLang="en-US" sz="1200" kern="0">
                <a:solidFill>
                  <a:srgbClr val="FF0000"/>
                </a:solidFill>
                <a:latin typeface="Meiryo UI" panose="020B0604030504040204" pitchFamily="50" charset="-128"/>
                <a:ea typeface="Meiryo UI" panose="020B0604030504040204" pitchFamily="50" charset="-128"/>
              </a:rPr>
              <a:t>共通の</a:t>
            </a:r>
            <a:r>
              <a:rPr lang="en-US" altLang="ja-JP" sz="1200" kern="0">
                <a:solidFill>
                  <a:srgbClr val="FF0000"/>
                </a:solidFill>
                <a:latin typeface="Meiryo UI" panose="020B0604030504040204" pitchFamily="50" charset="-128"/>
                <a:ea typeface="Meiryo UI" panose="020B0604030504040204" pitchFamily="50" charset="-128"/>
              </a:rPr>
              <a:t>XX</a:t>
            </a:r>
            <a:r>
              <a:rPr lang="ja-JP" altLang="en-US" sz="1200" kern="0">
                <a:solidFill>
                  <a:srgbClr val="FF0000"/>
                </a:solidFill>
                <a:latin typeface="Meiryo UI" panose="020B0604030504040204" pitchFamily="50" charset="-128"/>
                <a:ea typeface="Meiryo UI" panose="020B0604030504040204" pitchFamily="50" charset="-128"/>
              </a:rPr>
              <a:t>サービスの提供を検討していたが、</a:t>
            </a:r>
            <a:r>
              <a:rPr lang="en-US" altLang="ja-JP" sz="1200" kern="0">
                <a:solidFill>
                  <a:srgbClr val="FF0000"/>
                </a:solidFill>
                <a:latin typeface="Meiryo UI" panose="020B0604030504040204" pitchFamily="50" charset="-128"/>
                <a:ea typeface="Meiryo UI" panose="020B0604030504040204" pitchFamily="50" charset="-128"/>
              </a:rPr>
              <a:t>XX</a:t>
            </a:r>
            <a:r>
              <a:rPr lang="ja-JP" altLang="en-US" sz="1200" kern="0">
                <a:solidFill>
                  <a:srgbClr val="FF0000"/>
                </a:solidFill>
                <a:latin typeface="Meiryo UI" panose="020B0604030504040204" pitchFamily="50" charset="-128"/>
                <a:ea typeface="Meiryo UI" panose="020B0604030504040204" pitchFamily="50" charset="-128"/>
              </a:rPr>
              <a:t>という背景があり現在未実装の状態。（</a:t>
            </a:r>
            <a:r>
              <a:rPr lang="en-US" altLang="ja-JP" sz="1200" kern="0">
                <a:solidFill>
                  <a:srgbClr val="FF0000"/>
                </a:solidFill>
                <a:latin typeface="Meiryo UI" panose="020B0604030504040204" pitchFamily="50" charset="-128"/>
                <a:ea typeface="Meiryo UI" panose="020B0604030504040204" pitchFamily="50" charset="-128"/>
              </a:rPr>
              <a:t>R</a:t>
            </a:r>
            <a:r>
              <a:rPr lang="ja-JP" altLang="en-US" sz="1200" kern="0">
                <a:solidFill>
                  <a:srgbClr val="FF0000"/>
                </a:solidFill>
                <a:latin typeface="Meiryo UI" panose="020B0604030504040204" pitchFamily="50" charset="-128"/>
                <a:ea typeface="Meiryo UI" panose="020B0604030504040204" pitchFamily="50" charset="-128"/>
              </a:rPr>
              <a:t>○年）</a:t>
            </a:r>
          </a:p>
        </p:txBody>
      </p:sp>
      <p:sp>
        <p:nvSpPr>
          <p:cNvPr id="47" name="正方形/長方形 46">
            <a:extLst>
              <a:ext uri="{FF2B5EF4-FFF2-40B4-BE49-F238E27FC236}">
                <a16:creationId xmlns:a16="http://schemas.microsoft.com/office/drawing/2014/main" id="{43072AAE-8C5E-0FDA-1F77-3F079A566496}"/>
              </a:ext>
            </a:extLst>
          </p:cNvPr>
          <p:cNvSpPr/>
          <p:nvPr/>
        </p:nvSpPr>
        <p:spPr>
          <a:xfrm>
            <a:off x="1750501" y="3657600"/>
            <a:ext cx="7631624" cy="585987"/>
          </a:xfrm>
          <a:prstGeom prst="rect">
            <a:avLst/>
          </a:prstGeom>
          <a:solidFill>
            <a:schemeClr val="bg1"/>
          </a:solidFill>
          <a:ln w="25400" cap="flat" cmpd="sng" algn="ctr">
            <a:noFill/>
            <a:prstDash val="solid"/>
          </a:ln>
          <a:effectLst/>
        </p:spPr>
        <p:txBody>
          <a:bodyPr rtlCol="0" anchor="t"/>
          <a:lstStyle/>
          <a:p>
            <a:pPr marR="0" lvl="0" defTabSz="987095" rtl="0" eaLnBrk="1" fontAlgn="base" latinLnBrk="0" hangingPunct="1">
              <a:lnSpc>
                <a:spcPct val="100000"/>
              </a:lnSpc>
              <a:spcBef>
                <a:spcPts val="0"/>
              </a:spcBef>
              <a:spcAft>
                <a:spcPts val="0"/>
              </a:spcAft>
              <a:buClrTx/>
              <a:buSzTx/>
              <a:tabLst/>
              <a:defRPr/>
            </a:pPr>
            <a:r>
              <a:rPr kumimoji="0" lang="ja-JP" altLang="en-US"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0" lang="en-US" altLang="ja-JP"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課題の解決に向けた取組（</a:t>
            </a:r>
            <a:r>
              <a:rPr kumimoji="0" lang="en-US" altLang="ja-JP"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市）</a:t>
            </a:r>
          </a:p>
          <a:p>
            <a:pPr marL="171450" marR="0" lvl="0" indent="-171450" defTabSz="98709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住民は</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のために来庁する必要があり、</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という課題の解決のため、</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を導入し、住民の</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手続きのデジタル化を実現。（</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R</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○年～現在）</a:t>
            </a:r>
          </a:p>
        </p:txBody>
      </p:sp>
      <p:sp>
        <p:nvSpPr>
          <p:cNvPr id="54" name="正方形/長方形 53">
            <a:extLst>
              <a:ext uri="{FF2B5EF4-FFF2-40B4-BE49-F238E27FC236}">
                <a16:creationId xmlns:a16="http://schemas.microsoft.com/office/drawing/2014/main" id="{700FFDA2-DAB5-645E-7154-6BC53EEC7364}"/>
              </a:ext>
            </a:extLst>
          </p:cNvPr>
          <p:cNvSpPr/>
          <p:nvPr/>
        </p:nvSpPr>
        <p:spPr>
          <a:xfrm>
            <a:off x="434282" y="4408567"/>
            <a:ext cx="9055793" cy="1829110"/>
          </a:xfrm>
          <a:prstGeom prst="rect">
            <a:avLst/>
          </a:prstGeom>
          <a:solidFill>
            <a:srgbClr val="D9D9D9"/>
          </a:solidFill>
          <a:ln w="25400" cap="flat" cmpd="sng" algn="ctr">
            <a:noFill/>
            <a:prstDash val="solid"/>
          </a:ln>
          <a:effectLst/>
        </p:spPr>
        <p:txBody>
          <a:bodyPr rtlCol="0" anchor="t"/>
          <a:lstStyle/>
          <a:p>
            <a:pPr marL="0" marR="0" lvl="0" indent="0" defTabSz="493547" rtl="0" eaLnBrk="1" fontAlgn="auto" latinLnBrk="0" hangingPunct="1">
              <a:lnSpc>
                <a:spcPct val="100000"/>
              </a:lnSpc>
              <a:spcBef>
                <a:spcPts val="0"/>
              </a:spcBef>
              <a:spcAft>
                <a:spcPts val="0"/>
              </a:spcAft>
              <a:buClrTx/>
              <a:buSzTx/>
              <a:buFontTx/>
              <a:buNone/>
              <a:tabLst/>
              <a:defRPr/>
            </a:pPr>
            <a:r>
              <a:rPr kumimoji="0" lang="ja-JP" altLang="en-US" sz="1200"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申請書作成時点の想定を記載ください。なお、⑥本事業における各団体の役割は、③取組実績を参照して記載いただいても問題ありません</a:t>
            </a:r>
          </a:p>
        </p:txBody>
      </p:sp>
      <p:sp>
        <p:nvSpPr>
          <p:cNvPr id="56" name="正方形/長方形 55">
            <a:extLst>
              <a:ext uri="{FF2B5EF4-FFF2-40B4-BE49-F238E27FC236}">
                <a16:creationId xmlns:a16="http://schemas.microsoft.com/office/drawing/2014/main" id="{BA87CC5E-2E9F-DB9B-154E-3DF1E9BA4356}"/>
              </a:ext>
            </a:extLst>
          </p:cNvPr>
          <p:cNvSpPr/>
          <p:nvPr/>
        </p:nvSpPr>
        <p:spPr>
          <a:xfrm>
            <a:off x="563032" y="4670065"/>
            <a:ext cx="1058718" cy="693984"/>
          </a:xfrm>
          <a:prstGeom prst="rect">
            <a:avLst/>
          </a:prstGeom>
          <a:solidFill>
            <a:srgbClr val="63B9E2"/>
          </a:solidFill>
          <a:ln w="12700" cap="flat" cmpd="sng" algn="ctr">
            <a:noFill/>
            <a:prstDash val="solid"/>
          </a:ln>
          <a:effectLst/>
        </p:spPr>
        <p:txBody>
          <a:bodyPr rtlCol="0" anchor="ctr"/>
          <a:lstStyle/>
          <a:p>
            <a:pPr marL="0" marR="0" lvl="0" indent="0" algn="ctr" defTabSz="493547"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rPr>
              <a:t>⑤本事業での</a:t>
            </a:r>
            <a:r>
              <a:rPr lang="ja-JP" altLang="en-US" sz="1200" b="1" kern="0">
                <a:latin typeface="Meiryo UI" panose="020B0604030504040204" pitchFamily="50" charset="-128"/>
                <a:ea typeface="Meiryo UI" panose="020B0604030504040204" pitchFamily="50" charset="-128"/>
              </a:rPr>
              <a:t>想定取組</a:t>
            </a:r>
            <a:endParaRPr lang="en-US" altLang="ja-JP" sz="1200" b="1" kern="0">
              <a:latin typeface="Meiryo UI" panose="020B0604030504040204" pitchFamily="50" charset="-128"/>
              <a:ea typeface="Meiryo UI" panose="020B0604030504040204" pitchFamily="50" charset="-128"/>
            </a:endParaRPr>
          </a:p>
          <a:p>
            <a:pPr marL="0" marR="0" lvl="0" indent="0" algn="ctr" defTabSz="493547" rtl="0" eaLnBrk="1" fontAlgn="auto" latinLnBrk="0" hangingPunct="1">
              <a:lnSpc>
                <a:spcPct val="100000"/>
              </a:lnSpc>
              <a:spcBef>
                <a:spcPts val="0"/>
              </a:spcBef>
              <a:spcAft>
                <a:spcPts val="0"/>
              </a:spcAft>
              <a:buClrTx/>
              <a:buSzTx/>
              <a:buFontTx/>
              <a:buNone/>
              <a:tabLst/>
              <a:defRPr/>
            </a:pPr>
            <a:r>
              <a:rPr lang="ja-JP" altLang="en-US" sz="1200" b="1" kern="0">
                <a:latin typeface="Meiryo UI" panose="020B0604030504040204" pitchFamily="50" charset="-128"/>
                <a:ea typeface="Meiryo UI" panose="020B0604030504040204" pitchFamily="50" charset="-128"/>
              </a:rPr>
              <a:t>内容</a:t>
            </a:r>
            <a:r>
              <a:rPr kumimoji="1" lang="en-US" altLang="ja-JP" sz="1200" b="1" kern="0" baseline="30000">
                <a:latin typeface="Meiryo UI" panose="020B0604030504040204" pitchFamily="50" charset="-128"/>
                <a:ea typeface="Meiryo UI" panose="020B0604030504040204" pitchFamily="50" charset="-128"/>
                <a:cs typeface="メイリオ"/>
              </a:rPr>
              <a:t>※</a:t>
            </a:r>
            <a:endParaRPr kumimoji="0" lang="en-US" altLang="ja-JP" sz="1200" b="1" i="0" u="none" strike="noStrike" kern="0" cap="none" spc="0" normalizeH="0" baseline="0" noProof="0">
              <a:ln>
                <a:noFill/>
              </a:ln>
              <a:effectLst/>
              <a:uLnTx/>
              <a:uFillTx/>
              <a:latin typeface="Meiryo UI" panose="020B0604030504040204" pitchFamily="50" charset="-128"/>
              <a:ea typeface="Meiryo UI" panose="020B0604030504040204" pitchFamily="50" charset="-128"/>
              <a:cs typeface="Arial" charset="0"/>
            </a:endParaRPr>
          </a:p>
        </p:txBody>
      </p:sp>
      <p:sp>
        <p:nvSpPr>
          <p:cNvPr id="57" name="正方形/長方形 56">
            <a:extLst>
              <a:ext uri="{FF2B5EF4-FFF2-40B4-BE49-F238E27FC236}">
                <a16:creationId xmlns:a16="http://schemas.microsoft.com/office/drawing/2014/main" id="{F4EB07FC-D301-734F-AA79-50C00CFB4A64}"/>
              </a:ext>
            </a:extLst>
          </p:cNvPr>
          <p:cNvSpPr/>
          <p:nvPr/>
        </p:nvSpPr>
        <p:spPr>
          <a:xfrm>
            <a:off x="563032" y="5439871"/>
            <a:ext cx="1058718" cy="693984"/>
          </a:xfrm>
          <a:prstGeom prst="rect">
            <a:avLst/>
          </a:prstGeom>
          <a:solidFill>
            <a:srgbClr val="63B9E2"/>
          </a:solidFill>
          <a:ln w="12700" cap="flat" cmpd="sng" algn="ctr">
            <a:noFill/>
            <a:prstDash val="solid"/>
          </a:ln>
          <a:effectLst/>
        </p:spPr>
        <p:txBody>
          <a:bodyPr rtlCol="0" anchor="ctr"/>
          <a:lstStyle/>
          <a:p>
            <a:pPr marL="0" marR="0" lvl="0" indent="0" algn="ctr" defTabSz="493547" rtl="0" eaLnBrk="1" fontAlgn="auto" latinLnBrk="0" hangingPunct="1">
              <a:lnSpc>
                <a:spcPct val="100000"/>
              </a:lnSpc>
              <a:spcBef>
                <a:spcPts val="0"/>
              </a:spcBef>
              <a:spcAft>
                <a:spcPts val="0"/>
              </a:spcAft>
              <a:buClrTx/>
              <a:buSzTx/>
              <a:buFontTx/>
              <a:buNone/>
              <a:tabLst/>
              <a:defRPr/>
            </a:pPr>
            <a:r>
              <a:rPr lang="ja-JP" altLang="en-US" sz="1200" b="1" kern="0">
                <a:latin typeface="Meiryo UI" panose="020B0604030504040204" pitchFamily="50" charset="-128"/>
                <a:ea typeface="Meiryo UI" panose="020B0604030504040204" pitchFamily="50" charset="-128"/>
              </a:rPr>
              <a:t>⑥本事業に</a:t>
            </a:r>
            <a:endParaRPr lang="en-US" altLang="ja-JP" sz="1200" b="1" kern="0">
              <a:latin typeface="Meiryo UI" panose="020B0604030504040204" pitchFamily="50" charset="-128"/>
              <a:ea typeface="Meiryo UI" panose="020B0604030504040204" pitchFamily="50" charset="-128"/>
            </a:endParaRPr>
          </a:p>
          <a:p>
            <a:pPr marL="0" marR="0" lvl="0" indent="0" algn="ctr" defTabSz="493547" rtl="0" eaLnBrk="1" fontAlgn="auto" latinLnBrk="0" hangingPunct="1">
              <a:lnSpc>
                <a:spcPct val="100000"/>
              </a:lnSpc>
              <a:spcBef>
                <a:spcPts val="0"/>
              </a:spcBef>
              <a:spcAft>
                <a:spcPts val="0"/>
              </a:spcAft>
              <a:buClrTx/>
              <a:buSzTx/>
              <a:buFontTx/>
              <a:buNone/>
              <a:tabLst/>
              <a:defRPr/>
            </a:pPr>
            <a:r>
              <a:rPr lang="ja-JP" altLang="en-US" sz="1200" b="1" kern="0">
                <a:latin typeface="Meiryo UI" panose="020B0604030504040204" pitchFamily="50" charset="-128"/>
                <a:ea typeface="Meiryo UI" panose="020B0604030504040204" pitchFamily="50" charset="-128"/>
              </a:rPr>
              <a:t>おける各団体の役割</a:t>
            </a:r>
            <a:r>
              <a:rPr kumimoji="1" lang="en-US" altLang="ja-JP" sz="1200" b="1" kern="0" baseline="30000">
                <a:latin typeface="Meiryo UI" panose="020B0604030504040204" pitchFamily="50" charset="-128"/>
                <a:ea typeface="Meiryo UI" panose="020B0604030504040204" pitchFamily="50" charset="-128"/>
                <a:cs typeface="メイリオ"/>
              </a:rPr>
              <a:t>※</a:t>
            </a:r>
            <a:endParaRPr lang="en-US" altLang="ja-JP" sz="1200" b="1" kern="0">
              <a:latin typeface="Meiryo UI" panose="020B0604030504040204" pitchFamily="50" charset="-128"/>
              <a:ea typeface="Meiryo UI" panose="020B0604030504040204" pitchFamily="50" charset="-128"/>
            </a:endParaRPr>
          </a:p>
        </p:txBody>
      </p:sp>
      <p:sp>
        <p:nvSpPr>
          <p:cNvPr id="58" name="正方形/長方形 57">
            <a:extLst>
              <a:ext uri="{FF2B5EF4-FFF2-40B4-BE49-F238E27FC236}">
                <a16:creationId xmlns:a16="http://schemas.microsoft.com/office/drawing/2014/main" id="{5BAA4B02-789C-CF52-6427-867627D74DF4}"/>
              </a:ext>
            </a:extLst>
          </p:cNvPr>
          <p:cNvSpPr/>
          <p:nvPr/>
        </p:nvSpPr>
        <p:spPr>
          <a:xfrm>
            <a:off x="1750501" y="4670065"/>
            <a:ext cx="7631624" cy="693985"/>
          </a:xfrm>
          <a:prstGeom prst="rect">
            <a:avLst/>
          </a:prstGeom>
          <a:solidFill>
            <a:schemeClr val="bg1"/>
          </a:solidFill>
          <a:ln w="25400" cap="flat" cmpd="sng" algn="ctr">
            <a:noFill/>
            <a:prstDash val="solid"/>
          </a:ln>
          <a:effectLst/>
        </p:spPr>
        <p:txBody>
          <a:bodyPr rtlCol="0" anchor="t"/>
          <a:lstStyle/>
          <a:p>
            <a:pPr marR="0" lvl="0" defTabSz="987095" rtl="0" eaLnBrk="1" fontAlgn="base" latinLnBrk="0" hangingPunct="1">
              <a:lnSpc>
                <a:spcPct val="100000"/>
              </a:lnSpc>
              <a:spcBef>
                <a:spcPts val="0"/>
              </a:spcBef>
              <a:spcAft>
                <a:spcPts val="0"/>
              </a:spcAft>
              <a:buClrTx/>
              <a:buSzTx/>
              <a:tabLst/>
              <a:defRPr/>
            </a:pPr>
            <a:r>
              <a:rPr kumimoji="0" lang="ja-JP" altLang="en-US"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0" lang="en-US" altLang="ja-JP"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r>
              <a:rPr kumimoji="0" lang="ja-JP" altLang="en-US"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防災情報プラットフォーム整備による情報発信高度化</a:t>
            </a:r>
            <a:r>
              <a:rPr kumimoji="0" lang="en-US" altLang="ja-JP" sz="1200" i="0" u="sng"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a:t>
            </a:r>
          </a:p>
          <a:p>
            <a:pPr marL="171450" marR="0" lvl="0" indent="-171450" defTabSz="98709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本事業においては、</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3</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市町において共通</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を実装することで、広域行政サービスとして、</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手続や、コミュニケーションポータル、災害情報発信等を可能にする。</a:t>
            </a:r>
          </a:p>
        </p:txBody>
      </p:sp>
      <p:sp>
        <p:nvSpPr>
          <p:cNvPr id="59" name="正方形/長方形 58">
            <a:extLst>
              <a:ext uri="{FF2B5EF4-FFF2-40B4-BE49-F238E27FC236}">
                <a16:creationId xmlns:a16="http://schemas.microsoft.com/office/drawing/2014/main" id="{5887F5C4-CB4D-8F60-E59B-DE7B6731630D}"/>
              </a:ext>
            </a:extLst>
          </p:cNvPr>
          <p:cNvSpPr/>
          <p:nvPr/>
        </p:nvSpPr>
        <p:spPr>
          <a:xfrm>
            <a:off x="1750501" y="5439871"/>
            <a:ext cx="7631624" cy="693985"/>
          </a:xfrm>
          <a:prstGeom prst="rect">
            <a:avLst/>
          </a:prstGeom>
          <a:solidFill>
            <a:schemeClr val="bg1"/>
          </a:solidFill>
          <a:ln w="25400" cap="flat" cmpd="sng" algn="ctr">
            <a:noFill/>
            <a:prstDash val="solid"/>
          </a:ln>
          <a:effectLst/>
        </p:spPr>
        <p:txBody>
          <a:bodyPr rtlCol="0" anchor="t"/>
          <a:lstStyle/>
          <a:p>
            <a:pPr marL="171450" marR="0" lvl="0" indent="-171450" defTabSz="98709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県：防災・防犯に係る課題のとりまとめ、施策検討、サービス設計</a:t>
            </a:r>
            <a:endPar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endParaRPr>
          </a:p>
          <a:p>
            <a:pPr marL="171450" marR="0" lvl="0" indent="-171450" defTabSz="98709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（例）</a:t>
            </a:r>
            <a:r>
              <a:rPr kumimoji="0" lang="en-US" altLang="ja-JP"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XX</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町：</a:t>
            </a:r>
            <a:r>
              <a:rPr kumimoji="0" lang="ja-JP" altLang="en-US" sz="1200" i="0" u="non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実装</a:t>
            </a:r>
            <a:r>
              <a:rPr kumimoji="0" lang="ja-JP" altLang="en-US" sz="12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Arial" charset="0"/>
              </a:rPr>
              <a:t>地域候補の洗い出し選定。</a:t>
            </a:r>
          </a:p>
        </p:txBody>
      </p:sp>
      <p:sp>
        <p:nvSpPr>
          <p:cNvPr id="2" name="Rectangle 5">
            <a:extLst>
              <a:ext uri="{FF2B5EF4-FFF2-40B4-BE49-F238E27FC236}">
                <a16:creationId xmlns:a16="http://schemas.microsoft.com/office/drawing/2014/main" id="{226C87C7-EA22-A727-F64C-87263C7D12BD}"/>
              </a:ext>
            </a:extLst>
          </p:cNvPr>
          <p:cNvSpPr/>
          <p:nvPr/>
        </p:nvSpPr>
        <p:spPr>
          <a:xfrm>
            <a:off x="2273808" y="110175"/>
            <a:ext cx="6738506" cy="376263"/>
          </a:xfrm>
          <a:prstGeom prst="rect">
            <a:avLst/>
          </a:prstGeom>
          <a:noFill/>
          <a:ln w="28575">
            <a:noFill/>
          </a:ln>
        </p:spPr>
        <p:txBody>
          <a:bodyPr vertOverflow="overflow" horzOverflow="overflow" wrap="square" tIns="38862" bIns="38862" rtlCol="0" anchor="ctr">
            <a:noAutofit/>
          </a:bodyPr>
          <a:lstStyle/>
          <a:p>
            <a:pPr marL="0" marR="0" lvl="0" indent="0" algn="r" defTabSz="987095"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県／</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市／</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町／</a:t>
            </a:r>
            <a:r>
              <a:rPr kumimoji="1" lang="en-US" altLang="ja-JP" sz="1400" b="1" i="0" u="none" strike="noStrike" kern="1200" cap="none" spc="0" normalizeH="0" baseline="0" noProof="0" dirty="0">
                <a:ln>
                  <a:noFill/>
                </a:ln>
                <a:solidFill>
                  <a:srgbClr val="FFC000"/>
                </a:solidFill>
                <a:effectLst/>
                <a:uLnTx/>
                <a:uFillTx/>
                <a:latin typeface="Meiryo UI" panose="020B0604030504040204" pitchFamily="50" charset="-128"/>
                <a:ea typeface="Meiryo UI" panose="020B0604030504040204" pitchFamily="50" charset="-128"/>
                <a:cs typeface="メイリオ"/>
              </a:rPr>
              <a:t>XX</a:t>
            </a:r>
            <a:r>
              <a:rPr kumimoji="1" lang="ja-JP" altLang="en-US" sz="14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メイリオ"/>
              </a:rPr>
              <a:t>村</a:t>
            </a:r>
          </a:p>
        </p:txBody>
      </p:sp>
      <p:sp>
        <p:nvSpPr>
          <p:cNvPr id="12" name="Rectangle 32">
            <a:extLst>
              <a:ext uri="{FF2B5EF4-FFF2-40B4-BE49-F238E27FC236}">
                <a16:creationId xmlns:a16="http://schemas.microsoft.com/office/drawing/2014/main" id="{53260AB6-58FB-2DFC-5DF0-4BCA6E0EAC5A}"/>
              </a:ext>
            </a:extLst>
          </p:cNvPr>
          <p:cNvSpPr/>
          <p:nvPr/>
        </p:nvSpPr>
        <p:spPr>
          <a:xfrm>
            <a:off x="434282" y="718922"/>
            <a:ext cx="9038715" cy="167494"/>
          </a:xfrm>
          <a:prstGeom prst="rect">
            <a:avLst/>
          </a:prstGeom>
          <a:noFill/>
          <a:ln w="28575">
            <a:noFill/>
          </a:ln>
        </p:spPr>
        <p:txBody>
          <a:bodyPr vertOverflow="overflow" horzOverflow="overflow" wrap="square" tIns="38862" bIns="38862" rtlCol="0" anchor="ctr">
            <a:noAutofit/>
          </a:bodyPr>
          <a:lstStyle/>
          <a:p>
            <a:pPr marL="0" marR="0" lvl="0" indent="0" algn="ctr" defTabSz="987095" rtl="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cs typeface="メイリオ"/>
              </a:rPr>
              <a:t>広域連携の背景・実績・本事業での想定等</a:t>
            </a:r>
          </a:p>
        </p:txBody>
      </p:sp>
      <p:cxnSp>
        <p:nvCxnSpPr>
          <p:cNvPr id="13" name="Straight Connector 3">
            <a:extLst>
              <a:ext uri="{FF2B5EF4-FFF2-40B4-BE49-F238E27FC236}">
                <a16:creationId xmlns:a16="http://schemas.microsoft.com/office/drawing/2014/main" id="{AC100CCA-BFE4-42FE-FFC1-A0A179207F4E}"/>
              </a:ext>
            </a:extLst>
          </p:cNvPr>
          <p:cNvCxnSpPr>
            <a:cxnSpLocks/>
          </p:cNvCxnSpPr>
          <p:nvPr/>
        </p:nvCxnSpPr>
        <p:spPr>
          <a:xfrm>
            <a:off x="434285" y="952865"/>
            <a:ext cx="9038712" cy="0"/>
          </a:xfrm>
          <a:prstGeom prst="line">
            <a:avLst/>
          </a:prstGeom>
          <a:solidFill>
            <a:srgbClr val="0066CC"/>
          </a:solidFill>
          <a:ln w="9525" cap="flat" cmpd="sng" algn="ctr">
            <a:solidFill>
              <a:srgbClr val="2E2E38"/>
            </a:solidFill>
            <a:prstDash val="solid"/>
            <a:round/>
            <a:headEnd type="none" w="med" len="med"/>
            <a:tailEnd type="none" w="med" len="med"/>
          </a:ln>
          <a:effectLst/>
        </p:spPr>
      </p:cxnSp>
      <p:sp>
        <p:nvSpPr>
          <p:cNvPr id="6" name="正方形/長方形 5">
            <a:extLst>
              <a:ext uri="{FF2B5EF4-FFF2-40B4-BE49-F238E27FC236}">
                <a16:creationId xmlns:a16="http://schemas.microsoft.com/office/drawing/2014/main" id="{B4163A3A-EB0A-9F42-679D-52C8FD4DFBE4}"/>
              </a:ext>
            </a:extLst>
          </p:cNvPr>
          <p:cNvSpPr/>
          <p:nvPr/>
        </p:nvSpPr>
        <p:spPr>
          <a:xfrm>
            <a:off x="434283" y="6318275"/>
            <a:ext cx="9055792" cy="271958"/>
          </a:xfrm>
          <a:prstGeom prst="rect">
            <a:avLst/>
          </a:prstGeom>
          <a:noFill/>
          <a:ln w="12700" cap="flat" cmpd="sng" algn="ctr">
            <a:noFill/>
            <a:prstDash val="solid"/>
          </a:ln>
          <a:effectLst/>
        </p:spPr>
        <p:txBody>
          <a:bodyPr rtlCol="0" anchor="t"/>
          <a:lstStyle/>
          <a:p>
            <a:pPr marL="171450" marR="0" lvl="0" indent="-171450" defTabSz="493547" rtl="0" eaLnBrk="1" fontAlgn="auto" latinLnBrk="0" hangingPunct="1">
              <a:lnSpc>
                <a:spcPct val="100000"/>
              </a:lnSpc>
              <a:spcBef>
                <a:spcPts val="0"/>
              </a:spcBef>
              <a:spcAft>
                <a:spcPts val="0"/>
              </a:spcAft>
              <a:buClrTx/>
              <a:buSzTx/>
              <a:buFont typeface="Meiryo UI" panose="020B0604030504040204" pitchFamily="50" charset="-128"/>
              <a:buChar char="※"/>
              <a:tabLst/>
              <a:defRPr/>
            </a:pPr>
            <a:r>
              <a:rPr lang="ja-JP" altLang="en-US" sz="1000" kern="0">
                <a:latin typeface="Meiryo UI" panose="020B0604030504040204" pitchFamily="50" charset="-128"/>
                <a:ea typeface="Meiryo UI" panose="020B0604030504040204" pitchFamily="50" charset="-128"/>
              </a:rPr>
              <a:t>いずれも該当する記載内容がない場合は、「該当なし」とご記載ください</a:t>
            </a:r>
            <a:endParaRPr kumimoji="0" lang="en-US" altLang="ja-JP" sz="1000" i="0" u="none" strike="noStrike" kern="0" cap="none" spc="0" normalizeH="0" noProof="0">
              <a:ln>
                <a:noFill/>
              </a:ln>
              <a:effectLst/>
              <a:uLnTx/>
              <a:uFillTx/>
              <a:latin typeface="Meiryo UI" panose="020B0604030504040204" pitchFamily="50" charset="-128"/>
              <a:ea typeface="Meiryo UI" panose="020B0604030504040204" pitchFamily="50" charset="-128"/>
              <a:cs typeface="Arial" charset="0"/>
            </a:endParaRPr>
          </a:p>
        </p:txBody>
      </p:sp>
    </p:spTree>
    <p:extLst>
      <p:ext uri="{BB962C8B-B14F-4D97-AF65-F5344CB8AC3E}">
        <p14:creationId xmlns:p14="http://schemas.microsoft.com/office/powerpoint/2010/main" val="25194446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LASTSLIDEVIEWED" val="313,1,Slide58"/>
</p:tagLst>
</file>

<file path=ppt/theme/theme1.xml><?xml version="1.0" encoding="utf-8"?>
<a:theme xmlns:a="http://schemas.openxmlformats.org/drawingml/2006/main" name="DT Template_A4_J_202201_補足版">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bwMode="gray">
        <a:custGeom>
          <a:avLst/>
          <a:gdLst/>
          <a:ahLst/>
          <a:cxnLst/>
          <a:rect l="l" t="t" r="r" b="b"/>
          <a:pathLst/>
        </a:custGeom>
        <a:solidFill>
          <a:srgbClr val="BBBCBC"/>
        </a:solidFill>
        <a:ln w="12700" algn="ctr">
          <a:solidFill>
            <a:srgbClr val="BBBCBC"/>
          </a:solidFill>
          <a:miter lim="800000"/>
          <a:headEnd/>
          <a:tailEnd/>
        </a:ln>
      </a:spPr>
      <a:bodyPr rot="0" vertOverflow="overflow" horzOverflow="overflow" wrap="square" lIns="0" tIns="0" rIns="0" bIns="0" numCol="1" spcCol="0" rtlCol="0" fromWordArt="0" anchor="ctr" anchorCtr="0" forceAA="0" compatLnSpc="1"/>
      <a:lstStyle>
        <a:defPPr marL="0" marR="0" indent="0" algn="ctr" defTabSz="990564" rtl="0" eaLnBrk="1" fontAlgn="auto" latinLnBrk="0" hangingPunct="1">
          <a:lnSpc>
            <a:spcPct val="100000"/>
          </a:lnSpc>
          <a:spcBef>
            <a:spcPts val="0"/>
          </a:spcBef>
          <a:spcAft>
            <a:spcPts val="0"/>
          </a:spcAf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custGeom>
          <a:avLst/>
          <a:gdLst/>
          <a:ahLst/>
          <a:cxnLst/>
          <a:rect l="l" t="t" r="r" b="b"/>
          <a:pathLst/>
        </a:custGeom>
        <a:ln w="12700">
          <a:solidFill>
            <a:schemeClr val="tx2"/>
          </a:solidFill>
        </a:ln>
      </a:spPr>
      <a:bodyPr vertOverflow="overflow" horzOverflow="overflow"/>
      <a:lstStyle/>
      <a:style>
        <a:lnRef idx="1">
          <a:schemeClr val="accent1"/>
        </a:lnRef>
        <a:fillRef idx="0">
          <a:schemeClr val="accent1"/>
        </a:fillRef>
        <a:effectRef idx="0">
          <a:schemeClr val="accent1"/>
        </a:effectRef>
        <a:fontRef idx="minor">
          <a:schemeClr val="tx1"/>
        </a:fontRef>
      </a:style>
    </a:lnDef>
    <a:txDef>
      <a:spPr bwMode="gray">
        <a:custGeom>
          <a:avLst/>
          <a:gdLst/>
          <a:ahLst/>
          <a:cxnLst/>
          <a:rect l="l" t="t" r="r" b="b"/>
          <a:pathLst/>
        </a:custGeom>
        <a:noFill/>
      </a:spPr>
      <a:bodyPr vertOverflow="overflow" horzOverflow="overflow" wrap="none" lIns="0" tIns="0" rIns="0" bIns="0" rtlCol="0">
        <a:spAutoFit/>
      </a:bodyPr>
      <a:lstStyle>
        <a:defPPr marL="0" marR="0" indent="0" algn="l" defTabSz="990564" rtl="0" eaLnBrk="1" fontAlgn="auto" latinLnBrk="0" hangingPunct="1">
          <a:lnSpc>
            <a:spcPct val="100000"/>
          </a:lnSpc>
          <a:spcBef>
            <a:spcPts val="0"/>
          </a:spcBef>
          <a:spcAft>
            <a:spcPts val="0"/>
          </a:spcAf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theme>
</file>

<file path=ppt/theme/theme2.xml><?xml version="1.0" encoding="utf-8"?>
<a:theme xmlns:a="http://schemas.openxmlformats.org/drawingml/2006/main" name="3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3.xml><?xml version="1.0" encoding="utf-8"?>
<a:theme xmlns:a="http://schemas.openxmlformats.org/drawingml/2006/main" name="1_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bwMode="gray">
        <a:custGeom>
          <a:avLst/>
          <a:gdLst/>
          <a:ahLst/>
          <a:cxnLst/>
          <a:rect l="l" t="t" r="r" b="b"/>
          <a:pathLst/>
        </a:custGeom>
        <a:solidFill>
          <a:srgbClr val="BBBCBC"/>
        </a:solidFill>
        <a:ln w="12700" algn="ctr">
          <a:solidFill>
            <a:srgbClr val="BBBCBC"/>
          </a:solidFill>
          <a:miter lim="800000"/>
          <a:headEnd/>
          <a:tailEnd/>
        </a:ln>
      </a:spPr>
      <a:bodyPr rot="0" vertOverflow="overflow" horzOverflow="overflow" wrap="square" lIns="0" tIns="0" rIns="0" bIns="0" numCol="1" spcCol="0" rtlCol="0" fromWordArt="0" anchor="ctr" anchorCtr="0" forceAA="0" compatLnSpc="1"/>
      <a:lstStyle>
        <a:defPPr marL="0" marR="0" indent="0" algn="ctr" defTabSz="990564" rtl="0" eaLnBrk="1" fontAlgn="auto" latinLnBrk="0" hangingPunct="1">
          <a:lnSpc>
            <a:spcPct val="100000"/>
          </a:lnSpc>
          <a:spcBef>
            <a:spcPts val="0"/>
          </a:spcBef>
          <a:spcAft>
            <a:spcPts val="0"/>
          </a:spcAf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custGeom>
          <a:avLst/>
          <a:gdLst/>
          <a:ahLst/>
          <a:cxnLst/>
          <a:rect l="l" t="t" r="r" b="b"/>
          <a:pathLst/>
        </a:custGeom>
        <a:ln w="12700">
          <a:solidFill>
            <a:schemeClr val="tx2"/>
          </a:solidFill>
        </a:ln>
      </a:spPr>
      <a:bodyPr vertOverflow="overflow" horzOverflow="overflow"/>
      <a:lstStyle/>
      <a:style>
        <a:lnRef idx="1">
          <a:schemeClr val="accent1"/>
        </a:lnRef>
        <a:fillRef idx="0">
          <a:schemeClr val="accent1"/>
        </a:fillRef>
        <a:effectRef idx="0">
          <a:schemeClr val="accent1"/>
        </a:effectRef>
        <a:fontRef idx="minor">
          <a:schemeClr val="tx1"/>
        </a:fontRef>
      </a:style>
    </a:lnDef>
    <a:txDef>
      <a:spPr bwMode="gray">
        <a:custGeom>
          <a:avLst/>
          <a:gdLst/>
          <a:ahLst/>
          <a:cxnLst/>
          <a:rect l="l" t="t" r="r" b="b"/>
          <a:pathLst/>
        </a:custGeom>
        <a:noFill/>
      </a:spPr>
      <a:bodyPr vertOverflow="overflow" horzOverflow="overflow" wrap="none" lIns="0" tIns="0" rIns="0" bIns="0" rtlCol="0">
        <a:spAutoFit/>
      </a:bodyPr>
      <a:lstStyle>
        <a:defPPr marL="0" marR="0" indent="0" algn="l" defTabSz="990564" rtl="0" eaLnBrk="1" fontAlgn="auto" latinLnBrk="0" hangingPunct="1">
          <a:lnSpc>
            <a:spcPct val="100000"/>
          </a:lnSpc>
          <a:spcBef>
            <a:spcPts val="0"/>
          </a:spcBef>
          <a:spcAft>
            <a:spcPts val="0"/>
          </a:spcAf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theme>
</file>

<file path=ppt/theme/theme4.xml><?xml version="1.0" encoding="utf-8"?>
<a:theme xmlns:a="http://schemas.openxmlformats.org/drawingml/2006/main" name="4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5.xml><?xml version="1.0" encoding="utf-8"?>
<a:theme xmlns:a="http://schemas.openxmlformats.org/drawingml/2006/main" name="5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FBAA15049809594A90F8683C63967AD5" ma:contentTypeVersion="9" ma:contentTypeDescription="新しいドキュメントを作成します。" ma:contentTypeScope="" ma:versionID="49f7b0037e0c9cf8366226fb7fdcf4f2">
  <xsd:schema xmlns:xsd="http://www.w3.org/2001/XMLSchema" xmlns:xs="http://www.w3.org/2001/XMLSchema" xmlns:p="http://schemas.microsoft.com/office/2006/metadata/properties" xmlns:ns2="43df7dff-2d8e-46fb-90a4-16713ffe852d" xmlns:ns3="dde89435-9c06-4bd3-b71c-7d49ee4fff0c" targetNamespace="http://schemas.microsoft.com/office/2006/metadata/properties" ma:root="true" ma:fieldsID="8a0fd7d3ae66d1fc25fb6311e1e00c36" ns2:_="" ns3:_="">
    <xsd:import namespace="43df7dff-2d8e-46fb-90a4-16713ffe852d"/>
    <xsd:import namespace="dde89435-9c06-4bd3-b71c-7d49ee4fff0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df7dff-2d8e-46fb-90a4-16713ffe85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de89435-9c06-4bd3-b71c-7d49ee4fff0c"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612020-6DEC-4D5B-A184-F7719698292A}">
  <ds:schemaRef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dde89435-9c06-4bd3-b71c-7d49ee4fff0c"/>
    <ds:schemaRef ds:uri="43df7dff-2d8e-46fb-90a4-16713ffe852d"/>
    <ds:schemaRef ds:uri="http://purl.org/dc/dcmitype/"/>
  </ds:schemaRefs>
</ds:datastoreItem>
</file>

<file path=customXml/itemProps2.xml><?xml version="1.0" encoding="utf-8"?>
<ds:datastoreItem xmlns:ds="http://schemas.openxmlformats.org/officeDocument/2006/customXml" ds:itemID="{BC025297-2E1A-45E3-9552-727EEEF8237F}">
  <ds:schemaRefs>
    <ds:schemaRef ds:uri="http://schemas.microsoft.com/sharepoint/v3/contenttype/forms"/>
  </ds:schemaRefs>
</ds:datastoreItem>
</file>

<file path=customXml/itemProps3.xml><?xml version="1.0" encoding="utf-8"?>
<ds:datastoreItem xmlns:ds="http://schemas.openxmlformats.org/officeDocument/2006/customXml" ds:itemID="{B43EDAF2-859C-4FAD-ADD8-2779052EDA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df7dff-2d8e-46fb-90a4-16713ffe852d"/>
    <ds:schemaRef ds:uri="dde89435-9c06-4bd3-b71c-7d49ee4fff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DT Template_A4_J</Template>
  <TotalTime>0</TotalTime>
  <Words>4403</Words>
  <Application>Microsoft Office PowerPoint</Application>
  <PresentationFormat>A4 210 x 297 mm</PresentationFormat>
  <Paragraphs>387</Paragraphs>
  <Slides>19</Slides>
  <Notes>4</Notes>
  <HiddenSlides>0</HiddenSlides>
  <MMClips>0</MMClips>
  <ScaleCrop>false</ScaleCrop>
  <HeadingPairs>
    <vt:vector size="8" baseType="variant">
      <vt:variant>
        <vt:lpstr>使用されているフォント</vt:lpstr>
      </vt:variant>
      <vt:variant>
        <vt:i4>8</vt:i4>
      </vt:variant>
      <vt:variant>
        <vt:lpstr>テーマ</vt:lpstr>
      </vt:variant>
      <vt:variant>
        <vt:i4>5</vt:i4>
      </vt:variant>
      <vt:variant>
        <vt:lpstr>埋め込まれた OLE サーバー</vt:lpstr>
      </vt:variant>
      <vt:variant>
        <vt:i4>1</vt:i4>
      </vt:variant>
      <vt:variant>
        <vt:lpstr>スライド タイトル</vt:lpstr>
      </vt:variant>
      <vt:variant>
        <vt:i4>19</vt:i4>
      </vt:variant>
    </vt:vector>
  </HeadingPairs>
  <TitlesOfParts>
    <vt:vector size="33" baseType="lpstr">
      <vt:lpstr>EYInterstate</vt:lpstr>
      <vt:lpstr>Meiryo UI</vt:lpstr>
      <vt:lpstr>Yu Gothic UI</vt:lpstr>
      <vt:lpstr>Arial</vt:lpstr>
      <vt:lpstr>Calibri</vt:lpstr>
      <vt:lpstr>Calibri Light</vt:lpstr>
      <vt:lpstr>Verdana</vt:lpstr>
      <vt:lpstr>Wingdings</vt:lpstr>
      <vt:lpstr>DT Template_A4_J_202201_補足版</vt:lpstr>
      <vt:lpstr>3_デザインの設定</vt:lpstr>
      <vt:lpstr>1_DT Template_A4_J_202201</vt:lpstr>
      <vt:lpstr>4_デザインの設定</vt:lpstr>
      <vt:lpstr>5_デザインの設定</vt:lpstr>
      <vt:lpstr>think-cell スライド</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revision>1</cp:revision>
  <dcterms:created xsi:type="dcterms:W3CDTF">2024-12-16T10:12:42Z</dcterms:created>
  <dcterms:modified xsi:type="dcterms:W3CDTF">2024-12-23T08:11:09Z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0x010100FBAA15049809594A90F8683C63967AD5</vt:lpwstr>
  </property>
</Properties>
</file>