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85" r:id="rId1"/>
    <p:sldMasterId id="2147483885" r:id="rId2"/>
    <p:sldMasterId id="2147484220" r:id="rId3"/>
    <p:sldMasterId id="2147484865" r:id="rId4"/>
    <p:sldMasterId id="2147484965" r:id="rId5"/>
  </p:sldMasterIdLst>
  <p:notesMasterIdLst>
    <p:notesMasterId r:id="rId7"/>
  </p:notesMasterIdLst>
  <p:sldIdLst>
    <p:sldId id="862" r:id="rId6"/>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8B0F8B3C-DE16-4CC1-A0AE-0942A5D41D1D}">
          <p14:sldIdLst>
            <p14:sldId id="86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5050"/>
    <a:srgbClr val="FF0000"/>
    <a:srgbClr val="FFFF99"/>
    <a:srgbClr val="CCECFF"/>
    <a:srgbClr val="000066"/>
    <a:srgbClr val="FD6203"/>
    <a:srgbClr val="37F9E7"/>
    <a:srgbClr val="FF66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85" autoAdjust="0"/>
    <p:restoredTop sz="94424" autoAdjust="0"/>
  </p:normalViewPr>
  <p:slideViewPr>
    <p:cSldViewPr snapToGrid="0">
      <p:cViewPr varScale="1">
        <p:scale>
          <a:sx n="87" d="100"/>
          <a:sy n="87" d="100"/>
        </p:scale>
        <p:origin x="1498" y="77"/>
      </p:cViewPr>
      <p:guideLst>
        <p:guide orient="horz" pos="2160"/>
        <p:guide pos="2880"/>
      </p:guideLst>
    </p:cSldViewPr>
  </p:slideViewPr>
  <p:notesTextViewPr>
    <p:cViewPr>
      <p:scale>
        <a:sx n="1" d="1"/>
        <a:sy n="1" d="1"/>
      </p:scale>
      <p:origin x="0" y="0"/>
    </p:cViewPr>
  </p:notesTextViewPr>
  <p:sorterViewPr>
    <p:cViewPr>
      <p:scale>
        <a:sx n="100" d="100"/>
        <a:sy n="100" d="100"/>
      </p:scale>
      <p:origin x="0" y="-265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6" y="2"/>
            <a:ext cx="2945659" cy="498056"/>
          </a:xfrm>
          <a:prstGeom prst="rect">
            <a:avLst/>
          </a:prstGeom>
        </p:spPr>
        <p:txBody>
          <a:bodyPr vert="horz" lIns="91130" tIns="45565" rIns="91130" bIns="4556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53" y="2"/>
            <a:ext cx="2945659" cy="498056"/>
          </a:xfrm>
          <a:prstGeom prst="rect">
            <a:avLst/>
          </a:prstGeom>
        </p:spPr>
        <p:txBody>
          <a:bodyPr vert="horz" lIns="91130" tIns="45565" rIns="91130" bIns="45565" rtlCol="0"/>
          <a:lstStyle>
            <a:lvl1pPr algn="r">
              <a:defRPr sz="1200"/>
            </a:lvl1pPr>
          </a:lstStyle>
          <a:p>
            <a:fld id="{1B66D8D1-E416-4B25-8725-28E5C62EE64D}" type="datetimeFigureOut">
              <a:rPr kumimoji="1" lang="ja-JP" altLang="en-US" smtClean="0"/>
              <a:t>2019/6/5</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130" tIns="45565" rIns="91130" bIns="45565" rtlCol="0" anchor="ctr"/>
          <a:lstStyle/>
          <a:p>
            <a:endParaRPr lang="ja-JP" altLang="en-US"/>
          </a:p>
        </p:txBody>
      </p:sp>
      <p:sp>
        <p:nvSpPr>
          <p:cNvPr id="5" name="ノート プレースホルダー 4"/>
          <p:cNvSpPr>
            <a:spLocks noGrp="1"/>
          </p:cNvSpPr>
          <p:nvPr>
            <p:ph type="body" sz="quarter" idx="3"/>
          </p:nvPr>
        </p:nvSpPr>
        <p:spPr>
          <a:xfrm>
            <a:off x="679768" y="4777195"/>
            <a:ext cx="5438140" cy="3908613"/>
          </a:xfrm>
          <a:prstGeom prst="rect">
            <a:avLst/>
          </a:prstGeom>
        </p:spPr>
        <p:txBody>
          <a:bodyPr vert="horz" lIns="91130" tIns="45565" rIns="91130" bIns="4556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6" y="9428584"/>
            <a:ext cx="2945659" cy="498055"/>
          </a:xfrm>
          <a:prstGeom prst="rect">
            <a:avLst/>
          </a:prstGeom>
        </p:spPr>
        <p:txBody>
          <a:bodyPr vert="horz" lIns="91130" tIns="45565" rIns="91130" bIns="4556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53" y="9428584"/>
            <a:ext cx="2945659" cy="498055"/>
          </a:xfrm>
          <a:prstGeom prst="rect">
            <a:avLst/>
          </a:prstGeom>
        </p:spPr>
        <p:txBody>
          <a:bodyPr vert="horz" lIns="91130" tIns="45565" rIns="91130" bIns="45565" rtlCol="0" anchor="b"/>
          <a:lstStyle>
            <a:lvl1pPr algn="r">
              <a:defRPr sz="1200"/>
            </a:lvl1pPr>
          </a:lstStyle>
          <a:p>
            <a:fld id="{40038C8F-9789-483E-8862-395D99EBD2BE}" type="slidenum">
              <a:rPr kumimoji="1" lang="ja-JP" altLang="en-US" smtClean="0"/>
              <a:t>‹#›</a:t>
            </a:fld>
            <a:endParaRPr kumimoji="1" lang="ja-JP" altLang="en-US"/>
          </a:p>
        </p:txBody>
      </p:sp>
    </p:spTree>
    <p:extLst>
      <p:ext uri="{BB962C8B-B14F-4D97-AF65-F5344CB8AC3E}">
        <p14:creationId xmlns:p14="http://schemas.microsoft.com/office/powerpoint/2010/main" val="314739109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vmlDrawing" Target="../drawings/vmlDrawing1.v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85699" name="Rectangle 3"/>
          <p:cNvSpPr>
            <a:spLocks noGrp="1" noChangeArrowheads="1"/>
          </p:cNvSpPr>
          <p:nvPr>
            <p:ph type="ctrTitle"/>
          </p:nvPr>
        </p:nvSpPr>
        <p:spPr>
          <a:xfrm>
            <a:off x="685932" y="473930"/>
            <a:ext cx="7772401" cy="708401"/>
          </a:xfrm>
        </p:spPr>
        <p:txBody>
          <a:bodyPr/>
          <a:lstStyle>
            <a:lvl1pPr>
              <a:defRPr sz="4062"/>
            </a:lvl1pPr>
          </a:lstStyle>
          <a:p>
            <a:r>
              <a:rPr lang="ja-JP" altLang="en-US"/>
              <a:t>マスタ タイトルの書式設定</a:t>
            </a:r>
          </a:p>
        </p:txBody>
      </p:sp>
      <p:sp>
        <p:nvSpPr>
          <p:cNvPr id="285700" name="Rectangle 4"/>
          <p:cNvSpPr>
            <a:spLocks noGrp="1" noChangeArrowheads="1"/>
          </p:cNvSpPr>
          <p:nvPr>
            <p:ph type="subTitle" idx="1"/>
          </p:nvPr>
        </p:nvSpPr>
        <p:spPr>
          <a:xfrm>
            <a:off x="1962183" y="5706731"/>
            <a:ext cx="5219700" cy="917575"/>
          </a:xfrm>
        </p:spPr>
        <p:txBody>
          <a:bodyPr/>
          <a:lstStyle>
            <a:lvl1pPr marL="0" indent="0" algn="ctr">
              <a:defRPr>
                <a:latin typeface="HGP創英角ｺﾞｼｯｸUB" pitchFamily="50" charset="-128"/>
                <a:ea typeface="HGP創英角ｺﾞｼｯｸUB" pitchFamily="50" charset="-128"/>
              </a:defRPr>
            </a:lvl1pPr>
          </a:lstStyle>
          <a:p>
            <a:r>
              <a:rPr lang="ja-JP" altLang="en-US"/>
              <a:t>文部科学省</a:t>
            </a:r>
          </a:p>
        </p:txBody>
      </p:sp>
      <p:sp>
        <p:nvSpPr>
          <p:cNvPr id="4" name="Rectangle 5"/>
          <p:cNvSpPr>
            <a:spLocks noGrp="1" noChangeArrowheads="1"/>
          </p:cNvSpPr>
          <p:nvPr>
            <p:ph type="dt" sz="half" idx="10"/>
          </p:nvPr>
        </p:nvSpPr>
        <p:spPr>
          <a:xfrm>
            <a:off x="1" y="6553200"/>
            <a:ext cx="2133600" cy="304800"/>
          </a:xfrm>
        </p:spPr>
        <p:txBody>
          <a:bodyPr/>
          <a:lstStyle>
            <a:lvl1pPr>
              <a:defRPr/>
            </a:lvl1pPr>
          </a:lstStyle>
          <a:p>
            <a:pPr>
              <a:defRPr/>
            </a:pPr>
            <a:fld id="{8D296F4F-A080-4FA9-8884-350B501FA69F}" type="datetime1">
              <a:rPr lang="ja-JP" altLang="en-US" smtClean="0">
                <a:solidFill>
                  <a:prstClr val="black"/>
                </a:solidFill>
              </a:rPr>
              <a:t>2019/6/5</a:t>
            </a:fld>
            <a:endParaRPr lang="en-US" altLang="ja-JP">
              <a:solidFill>
                <a:prstClr val="black"/>
              </a:solidFill>
            </a:endParaRPr>
          </a:p>
        </p:txBody>
      </p:sp>
      <p:sp>
        <p:nvSpPr>
          <p:cNvPr id="5" name="Rectangle 6"/>
          <p:cNvSpPr>
            <a:spLocks noGrp="1" noChangeArrowheads="1"/>
          </p:cNvSpPr>
          <p:nvPr>
            <p:ph type="ftr" sz="quarter" idx="11"/>
          </p:nvPr>
        </p:nvSpPr>
        <p:spPr>
          <a:xfrm>
            <a:off x="3124207" y="6245936"/>
            <a:ext cx="2895600" cy="476251"/>
          </a:xfrm>
        </p:spPr>
        <p:txBody>
          <a:bodyPr/>
          <a:lstStyle>
            <a:lvl1pPr>
              <a:defRPr/>
            </a:lvl1pPr>
          </a:lstStyle>
          <a:p>
            <a:pPr>
              <a:defRPr/>
            </a:pPr>
            <a:endParaRPr lang="en-US" altLang="ja-JP">
              <a:solidFill>
                <a:prstClr val="black"/>
              </a:solidFill>
            </a:endParaRPr>
          </a:p>
        </p:txBody>
      </p:sp>
      <p:sp>
        <p:nvSpPr>
          <p:cNvPr id="6" name="Rectangle 7"/>
          <p:cNvSpPr>
            <a:spLocks noGrp="1" noChangeArrowheads="1"/>
          </p:cNvSpPr>
          <p:nvPr>
            <p:ph type="sldNum" sz="quarter" idx="12"/>
          </p:nvPr>
        </p:nvSpPr>
        <p:spPr>
          <a:xfrm>
            <a:off x="7010400" y="6420535"/>
            <a:ext cx="2133600" cy="234951"/>
          </a:xfrm>
        </p:spPr>
        <p:txBody>
          <a:bodyPr/>
          <a:lstStyle>
            <a:lvl1pPr>
              <a:defRPr/>
            </a:lvl1pPr>
          </a:lstStyle>
          <a:p>
            <a:pPr>
              <a:defRPr/>
            </a:pPr>
            <a:fld id="{D1C5E902-E906-42C8-8EE8-6CEC8244D4C2}"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414928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dirty="0"/>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5"/>
          <p:cNvSpPr>
            <a:spLocks noGrp="1" noChangeArrowheads="1"/>
          </p:cNvSpPr>
          <p:nvPr>
            <p:ph type="dt" sz="half" idx="10"/>
          </p:nvPr>
        </p:nvSpPr>
        <p:spPr>
          <a:ln/>
        </p:spPr>
        <p:txBody>
          <a:bodyPr/>
          <a:lstStyle>
            <a:lvl1pPr>
              <a:defRPr/>
            </a:lvl1pPr>
          </a:lstStyle>
          <a:p>
            <a:pPr>
              <a:defRPr/>
            </a:pPr>
            <a:fld id="{007DF2BA-C494-48F6-A82F-6111EBF76CBC}" type="datetime1">
              <a:rPr lang="ja-JP" altLang="en-US" smtClean="0">
                <a:solidFill>
                  <a:prstClr val="black"/>
                </a:solidFill>
              </a:rPr>
              <a:t>2019/6/5</a:t>
            </a:fld>
            <a:endParaRPr lang="en-US" altLang="ja-JP">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5349C14-9221-41DB-93D6-2508571EDB8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047347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640" y="4407156"/>
            <a:ext cx="7772401" cy="637291"/>
          </a:xfrm>
        </p:spPr>
        <p:txBody>
          <a:bodyPr anchor="t"/>
          <a:lstStyle>
            <a:lvl1pPr algn="l">
              <a:defRPr sz="36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640" y="2906720"/>
            <a:ext cx="7772401" cy="1500188"/>
          </a:xfrm>
        </p:spPr>
        <p:txBody>
          <a:bodyPr anchor="b"/>
          <a:lstStyle>
            <a:lvl1pPr marL="0" indent="0">
              <a:buNone/>
              <a:defRPr sz="1846"/>
            </a:lvl1pPr>
            <a:lvl2pPr marL="380741" indent="0">
              <a:buNone/>
              <a:defRPr sz="1662"/>
            </a:lvl2pPr>
            <a:lvl3pPr marL="761474" indent="0">
              <a:buNone/>
              <a:defRPr sz="1385"/>
            </a:lvl3pPr>
            <a:lvl4pPr marL="1142209" indent="0">
              <a:buNone/>
              <a:defRPr sz="1385"/>
            </a:lvl4pPr>
            <a:lvl5pPr marL="1522941" indent="0">
              <a:buNone/>
              <a:defRPr sz="1385"/>
            </a:lvl5pPr>
            <a:lvl6pPr marL="1903708" indent="0">
              <a:buNone/>
              <a:defRPr sz="1385"/>
            </a:lvl6pPr>
            <a:lvl7pPr marL="2284422" indent="0">
              <a:buNone/>
              <a:defRPr sz="1385"/>
            </a:lvl7pPr>
            <a:lvl8pPr marL="2665153" indent="0">
              <a:buNone/>
              <a:defRPr sz="1385"/>
            </a:lvl8pPr>
            <a:lvl9pPr marL="3045887" indent="0">
              <a:buNone/>
              <a:defRPr sz="1385"/>
            </a:lvl9pPr>
          </a:lstStyle>
          <a:p>
            <a:pPr lvl="0"/>
            <a:r>
              <a:rPr lang="ja-JP" altLang="en-US"/>
              <a:t>マスタ テキストの書式設定</a:t>
            </a:r>
          </a:p>
        </p:txBody>
      </p:sp>
      <p:sp>
        <p:nvSpPr>
          <p:cNvPr id="4" name="Rectangle 5"/>
          <p:cNvSpPr>
            <a:spLocks noGrp="1" noChangeArrowheads="1"/>
          </p:cNvSpPr>
          <p:nvPr>
            <p:ph type="dt" sz="half" idx="10"/>
          </p:nvPr>
        </p:nvSpPr>
        <p:spPr>
          <a:ln/>
        </p:spPr>
        <p:txBody>
          <a:bodyPr/>
          <a:lstStyle>
            <a:lvl1pPr>
              <a:defRPr/>
            </a:lvl1pPr>
          </a:lstStyle>
          <a:p>
            <a:pPr>
              <a:defRPr/>
            </a:pPr>
            <a:fld id="{0AE7AFB2-E6C1-4595-BA45-0E19A32FAAA3}" type="datetime1">
              <a:rPr lang="ja-JP" altLang="en-US" smtClean="0">
                <a:solidFill>
                  <a:prstClr val="black"/>
                </a:solidFill>
              </a:rPr>
              <a:t>2019/6/5</a:t>
            </a:fld>
            <a:endParaRPr lang="en-US" altLang="ja-JP">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815FDC16-3827-494C-A76C-C02C86A2B258}"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593495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316547" y="1628881"/>
            <a:ext cx="4233496" cy="4949825"/>
          </a:xfrm>
        </p:spPr>
        <p:txBody>
          <a:bodyPr/>
          <a:lstStyle>
            <a:lvl1pPr>
              <a:defRPr sz="2400"/>
            </a:lvl1pPr>
            <a:lvl2pPr>
              <a:defRPr sz="2123"/>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90718" y="1628881"/>
            <a:ext cx="4234962" cy="4949825"/>
          </a:xfrm>
        </p:spPr>
        <p:txBody>
          <a:bodyPr/>
          <a:lstStyle>
            <a:lvl1pPr>
              <a:defRPr sz="2400"/>
            </a:lvl1pPr>
            <a:lvl2pPr>
              <a:defRPr sz="2123"/>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5"/>
          <p:cNvSpPr>
            <a:spLocks noGrp="1" noChangeArrowheads="1"/>
          </p:cNvSpPr>
          <p:nvPr>
            <p:ph type="dt" sz="half" idx="10"/>
          </p:nvPr>
        </p:nvSpPr>
        <p:spPr>
          <a:ln/>
        </p:spPr>
        <p:txBody>
          <a:bodyPr/>
          <a:lstStyle>
            <a:lvl1pPr>
              <a:defRPr/>
            </a:lvl1pPr>
          </a:lstStyle>
          <a:p>
            <a:pPr>
              <a:defRPr/>
            </a:pPr>
            <a:fld id="{B3DD5F41-8D97-4298-9C94-03B4BF916BEA}" type="datetime1">
              <a:rPr lang="ja-JP" altLang="en-US" smtClean="0">
                <a:solidFill>
                  <a:prstClr val="black"/>
                </a:solidFill>
              </a:rPr>
              <a:t>2019/6/5</a:t>
            </a:fld>
            <a:endParaRPr lang="en-US" altLang="ja-JP">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823678D-503B-49A8-AE26-1F325E120BD2}"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17292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332" y="556343"/>
            <a:ext cx="8229601" cy="580481"/>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6" y="1535117"/>
            <a:ext cx="4040066" cy="639762"/>
          </a:xfrm>
        </p:spPr>
        <p:txBody>
          <a:bodyPr anchor="b"/>
          <a:lstStyle>
            <a:lvl1pPr marL="0" indent="0">
              <a:buNone/>
              <a:defRPr sz="2123" b="1"/>
            </a:lvl1pPr>
            <a:lvl2pPr marL="380741" indent="0">
              <a:buNone/>
              <a:defRPr sz="1846" b="1"/>
            </a:lvl2pPr>
            <a:lvl3pPr marL="761474" indent="0">
              <a:buNone/>
              <a:defRPr sz="1662" b="1"/>
            </a:lvl3pPr>
            <a:lvl4pPr marL="1142209" indent="0">
              <a:buNone/>
              <a:defRPr sz="1385" b="1"/>
            </a:lvl4pPr>
            <a:lvl5pPr marL="1522941" indent="0">
              <a:buNone/>
              <a:defRPr sz="1385" b="1"/>
            </a:lvl5pPr>
            <a:lvl6pPr marL="1903708" indent="0">
              <a:buNone/>
              <a:defRPr sz="1385" b="1"/>
            </a:lvl6pPr>
            <a:lvl7pPr marL="2284422" indent="0">
              <a:buNone/>
              <a:defRPr sz="1385" b="1"/>
            </a:lvl7pPr>
            <a:lvl8pPr marL="2665153" indent="0">
              <a:buNone/>
              <a:defRPr sz="1385" b="1"/>
            </a:lvl8pPr>
            <a:lvl9pPr marL="3045887" indent="0">
              <a:buNone/>
              <a:defRPr sz="1385"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6" y="2174880"/>
            <a:ext cx="4040066" cy="3951288"/>
          </a:xfrm>
        </p:spPr>
        <p:txBody>
          <a:bodyPr/>
          <a:lstStyle>
            <a:lvl1pPr>
              <a:defRPr sz="2123"/>
            </a:lvl1pPr>
            <a:lvl2pPr>
              <a:defRPr sz="1846"/>
            </a:lvl2pPr>
            <a:lvl3pPr>
              <a:defRPr sz="1662"/>
            </a:lvl3pPr>
            <a:lvl4pPr>
              <a:defRPr sz="1385"/>
            </a:lvl4pPr>
            <a:lvl5pPr>
              <a:defRPr sz="1385"/>
            </a:lvl5pPr>
            <a:lvl6pPr>
              <a:defRPr sz="1385"/>
            </a:lvl6pPr>
            <a:lvl7pPr>
              <a:defRPr sz="1385"/>
            </a:lvl7pPr>
            <a:lvl8pPr>
              <a:defRPr sz="1385"/>
            </a:lvl8pPr>
            <a:lvl9pPr>
              <a:defRPr sz="1385"/>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866" y="1535117"/>
            <a:ext cx="4041531" cy="639762"/>
          </a:xfrm>
        </p:spPr>
        <p:txBody>
          <a:bodyPr anchor="b"/>
          <a:lstStyle>
            <a:lvl1pPr marL="0" indent="0">
              <a:buNone/>
              <a:defRPr sz="2123" b="1"/>
            </a:lvl1pPr>
            <a:lvl2pPr marL="380741" indent="0">
              <a:buNone/>
              <a:defRPr sz="1846" b="1"/>
            </a:lvl2pPr>
            <a:lvl3pPr marL="761474" indent="0">
              <a:buNone/>
              <a:defRPr sz="1662" b="1"/>
            </a:lvl3pPr>
            <a:lvl4pPr marL="1142209" indent="0">
              <a:buNone/>
              <a:defRPr sz="1385" b="1"/>
            </a:lvl4pPr>
            <a:lvl5pPr marL="1522941" indent="0">
              <a:buNone/>
              <a:defRPr sz="1385" b="1"/>
            </a:lvl5pPr>
            <a:lvl6pPr marL="1903708" indent="0">
              <a:buNone/>
              <a:defRPr sz="1385" b="1"/>
            </a:lvl6pPr>
            <a:lvl7pPr marL="2284422" indent="0">
              <a:buNone/>
              <a:defRPr sz="1385" b="1"/>
            </a:lvl7pPr>
            <a:lvl8pPr marL="2665153" indent="0">
              <a:buNone/>
              <a:defRPr sz="1385" b="1"/>
            </a:lvl8pPr>
            <a:lvl9pPr marL="3045887" indent="0">
              <a:buNone/>
              <a:defRPr sz="1385"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866" y="2174880"/>
            <a:ext cx="4041531" cy="3951288"/>
          </a:xfrm>
        </p:spPr>
        <p:txBody>
          <a:bodyPr/>
          <a:lstStyle>
            <a:lvl1pPr>
              <a:defRPr sz="2123"/>
            </a:lvl1pPr>
            <a:lvl2pPr>
              <a:defRPr sz="1846"/>
            </a:lvl2pPr>
            <a:lvl3pPr>
              <a:defRPr sz="1662"/>
            </a:lvl3pPr>
            <a:lvl4pPr>
              <a:defRPr sz="1385"/>
            </a:lvl4pPr>
            <a:lvl5pPr>
              <a:defRPr sz="1385"/>
            </a:lvl5pPr>
            <a:lvl6pPr>
              <a:defRPr sz="1385"/>
            </a:lvl6pPr>
            <a:lvl7pPr>
              <a:defRPr sz="1385"/>
            </a:lvl7pPr>
            <a:lvl8pPr>
              <a:defRPr sz="1385"/>
            </a:lvl8pPr>
            <a:lvl9pPr>
              <a:defRPr sz="1385"/>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5"/>
          <p:cNvSpPr>
            <a:spLocks noGrp="1" noChangeArrowheads="1"/>
          </p:cNvSpPr>
          <p:nvPr>
            <p:ph type="dt" sz="half" idx="10"/>
          </p:nvPr>
        </p:nvSpPr>
        <p:spPr>
          <a:ln/>
        </p:spPr>
        <p:txBody>
          <a:bodyPr/>
          <a:lstStyle>
            <a:lvl1pPr>
              <a:defRPr/>
            </a:lvl1pPr>
          </a:lstStyle>
          <a:p>
            <a:pPr>
              <a:defRPr/>
            </a:pPr>
            <a:fld id="{AFB43E5C-4726-4380-82CF-CA4E1AA359E0}" type="datetime1">
              <a:rPr lang="ja-JP" altLang="en-US" smtClean="0">
                <a:solidFill>
                  <a:prstClr val="black"/>
                </a:solidFill>
              </a:rPr>
              <a:t>2019/6/5</a:t>
            </a:fld>
            <a:endParaRPr lang="en-US" altLang="ja-JP">
              <a:solidFill>
                <a:prstClr val="black"/>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D3DE3CBE-F810-42E6-A176-DEFAF259D772}"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086994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dirty="0"/>
              <a:t>マスタ タイトルの書式設定</a:t>
            </a:r>
          </a:p>
        </p:txBody>
      </p:sp>
      <p:sp>
        <p:nvSpPr>
          <p:cNvPr id="3" name="Rectangle 5"/>
          <p:cNvSpPr>
            <a:spLocks noGrp="1" noChangeArrowheads="1"/>
          </p:cNvSpPr>
          <p:nvPr>
            <p:ph type="dt" sz="half" idx="10"/>
          </p:nvPr>
        </p:nvSpPr>
        <p:spPr>
          <a:ln/>
        </p:spPr>
        <p:txBody>
          <a:bodyPr/>
          <a:lstStyle>
            <a:lvl1pPr>
              <a:defRPr/>
            </a:lvl1pPr>
          </a:lstStyle>
          <a:p>
            <a:pPr>
              <a:defRPr/>
            </a:pPr>
            <a:fld id="{26459C43-D2AD-42E8-A856-8CAB7FC330EA}" type="datetime1">
              <a:rPr lang="ja-JP" altLang="en-US" smtClean="0">
                <a:solidFill>
                  <a:prstClr val="black"/>
                </a:solidFill>
              </a:rPr>
              <a:t>2019/6/5</a:t>
            </a:fld>
            <a:endParaRPr lang="en-US" altLang="ja-JP">
              <a:solidFill>
                <a:prstClr val="black"/>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EBC6911E-7102-45D1-83DF-4319E0CE59D9}"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216950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A2B84A81-EFE4-473D-B5B8-0F2577B95197}" type="datetime1">
              <a:rPr lang="ja-JP" altLang="en-US" smtClean="0">
                <a:solidFill>
                  <a:prstClr val="black"/>
                </a:solidFill>
              </a:rPr>
              <a:t>2019/6/5</a:t>
            </a:fld>
            <a:endParaRPr lang="en-US" altLang="ja-JP">
              <a:solidFill>
                <a:prstClr val="black"/>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9F15CB6C-A42E-4D5A-96E1-96BE8052AFE4}"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109865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79" y="1068107"/>
            <a:ext cx="3008435" cy="367346"/>
          </a:xfrm>
        </p:spPr>
        <p:txBody>
          <a:bodyPr anchor="b"/>
          <a:lstStyle>
            <a:lvl1pPr algn="l">
              <a:defRPr sz="1846" b="1"/>
            </a:lvl1pPr>
          </a:lstStyle>
          <a:p>
            <a:r>
              <a:rPr lang="ja-JP" altLang="en-US"/>
              <a:t>マスタ タイトルの書式設定</a:t>
            </a:r>
          </a:p>
        </p:txBody>
      </p:sp>
      <p:sp>
        <p:nvSpPr>
          <p:cNvPr id="3" name="コンテンツ プレースホルダ 2"/>
          <p:cNvSpPr>
            <a:spLocks noGrp="1"/>
          </p:cNvSpPr>
          <p:nvPr>
            <p:ph idx="1"/>
          </p:nvPr>
        </p:nvSpPr>
        <p:spPr>
          <a:xfrm>
            <a:off x="3575732" y="273060"/>
            <a:ext cx="5111264" cy="5853114"/>
          </a:xfrm>
        </p:spPr>
        <p:txBody>
          <a:bodyPr/>
          <a:lstStyle>
            <a:lvl1pPr>
              <a:defRPr sz="2769"/>
            </a:lvl1pPr>
            <a:lvl2pPr>
              <a:defRPr sz="2400"/>
            </a:lvl2pPr>
            <a:lvl3pPr>
              <a:defRPr sz="2123"/>
            </a:lvl3pPr>
            <a:lvl4pPr>
              <a:defRPr sz="1846"/>
            </a:lvl4pPr>
            <a:lvl5pPr>
              <a:defRPr sz="1846"/>
            </a:lvl5pPr>
            <a:lvl6pPr>
              <a:defRPr sz="1846"/>
            </a:lvl6pPr>
            <a:lvl7pPr>
              <a:defRPr sz="1846"/>
            </a:lvl7pPr>
            <a:lvl8pPr>
              <a:defRPr sz="1846"/>
            </a:lvl8pPr>
            <a:lvl9pPr>
              <a:defRPr sz="1846"/>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79" y="1435103"/>
            <a:ext cx="3008435" cy="4691063"/>
          </a:xfrm>
        </p:spPr>
        <p:txBody>
          <a:bodyPr/>
          <a:lstStyle>
            <a:lvl1pPr marL="0" indent="0">
              <a:buNone/>
              <a:defRPr sz="1385"/>
            </a:lvl1pPr>
            <a:lvl2pPr marL="380741" indent="0">
              <a:buNone/>
              <a:defRPr sz="1015"/>
            </a:lvl2pPr>
            <a:lvl3pPr marL="761474" indent="0">
              <a:buNone/>
              <a:defRPr sz="923"/>
            </a:lvl3pPr>
            <a:lvl4pPr marL="1142209" indent="0">
              <a:buNone/>
              <a:defRPr sz="923"/>
            </a:lvl4pPr>
            <a:lvl5pPr marL="1522941" indent="0">
              <a:buNone/>
              <a:defRPr sz="923"/>
            </a:lvl5pPr>
            <a:lvl6pPr marL="1903708" indent="0">
              <a:buNone/>
              <a:defRPr sz="923"/>
            </a:lvl6pPr>
            <a:lvl7pPr marL="2284422" indent="0">
              <a:buNone/>
              <a:defRPr sz="923"/>
            </a:lvl7pPr>
            <a:lvl8pPr marL="2665153" indent="0">
              <a:buNone/>
              <a:defRPr sz="923"/>
            </a:lvl8pPr>
            <a:lvl9pPr marL="3045887" indent="0">
              <a:buNone/>
              <a:defRPr sz="923"/>
            </a:lvl9pPr>
          </a:lstStyle>
          <a:p>
            <a:pPr lvl="0"/>
            <a:r>
              <a:rPr lang="ja-JP" altLang="en-US"/>
              <a:t>マスタ テキストの書式設定</a:t>
            </a:r>
          </a:p>
        </p:txBody>
      </p:sp>
      <p:sp>
        <p:nvSpPr>
          <p:cNvPr id="5" name="Rectangle 5"/>
          <p:cNvSpPr>
            <a:spLocks noGrp="1" noChangeArrowheads="1"/>
          </p:cNvSpPr>
          <p:nvPr>
            <p:ph type="dt" sz="half" idx="10"/>
          </p:nvPr>
        </p:nvSpPr>
        <p:spPr>
          <a:ln/>
        </p:spPr>
        <p:txBody>
          <a:bodyPr/>
          <a:lstStyle>
            <a:lvl1pPr>
              <a:defRPr/>
            </a:lvl1pPr>
          </a:lstStyle>
          <a:p>
            <a:pPr>
              <a:defRPr/>
            </a:pPr>
            <a:fld id="{41643EC2-42B0-441B-BA2F-9F96A87E1C9D}" type="datetime1">
              <a:rPr lang="ja-JP" altLang="en-US" smtClean="0">
                <a:solidFill>
                  <a:prstClr val="black"/>
                </a:solidFill>
              </a:rPr>
              <a:t>2019/6/5</a:t>
            </a:fld>
            <a:endParaRPr lang="en-US" altLang="ja-JP">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BFE74B0-08B8-4FBD-A9EC-2D8A88E01D53}"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6323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65" y="5000342"/>
            <a:ext cx="5486400" cy="367346"/>
          </a:xfrm>
        </p:spPr>
        <p:txBody>
          <a:bodyPr anchor="b"/>
          <a:lstStyle>
            <a:lvl1pPr algn="l">
              <a:defRPr sz="1846" b="1"/>
            </a:lvl1pPr>
          </a:lstStyle>
          <a:p>
            <a:r>
              <a:rPr lang="ja-JP" altLang="en-US"/>
              <a:t>マスタ タイトルの書式設定</a:t>
            </a:r>
          </a:p>
        </p:txBody>
      </p:sp>
      <p:sp>
        <p:nvSpPr>
          <p:cNvPr id="3" name="図プレースホルダ 2"/>
          <p:cNvSpPr>
            <a:spLocks noGrp="1"/>
          </p:cNvSpPr>
          <p:nvPr>
            <p:ph type="pic" idx="1"/>
          </p:nvPr>
        </p:nvSpPr>
        <p:spPr>
          <a:xfrm>
            <a:off x="1792165" y="612779"/>
            <a:ext cx="5486400" cy="4114800"/>
          </a:xfrm>
        </p:spPr>
        <p:txBody>
          <a:bodyPr/>
          <a:lstStyle>
            <a:lvl1pPr marL="0" indent="0">
              <a:buNone/>
              <a:defRPr sz="2769"/>
            </a:lvl1pPr>
            <a:lvl2pPr marL="380741" indent="0">
              <a:buNone/>
              <a:defRPr sz="2400"/>
            </a:lvl2pPr>
            <a:lvl3pPr marL="761474" indent="0">
              <a:buNone/>
              <a:defRPr sz="2123"/>
            </a:lvl3pPr>
            <a:lvl4pPr marL="1142209" indent="0">
              <a:buNone/>
              <a:defRPr sz="1846"/>
            </a:lvl4pPr>
            <a:lvl5pPr marL="1522941" indent="0">
              <a:buNone/>
              <a:defRPr sz="1846"/>
            </a:lvl5pPr>
            <a:lvl6pPr marL="1903708" indent="0">
              <a:buNone/>
              <a:defRPr sz="1846"/>
            </a:lvl6pPr>
            <a:lvl7pPr marL="2284422" indent="0">
              <a:buNone/>
              <a:defRPr sz="1846"/>
            </a:lvl7pPr>
            <a:lvl8pPr marL="2665153" indent="0">
              <a:buNone/>
              <a:defRPr sz="1846"/>
            </a:lvl8pPr>
            <a:lvl9pPr marL="3045887" indent="0">
              <a:buNone/>
              <a:defRPr sz="1846"/>
            </a:lvl9pPr>
          </a:lstStyle>
          <a:p>
            <a:pPr lvl="0"/>
            <a:endParaRPr lang="ja-JP" altLang="en-US" noProof="0"/>
          </a:p>
        </p:txBody>
      </p:sp>
      <p:sp>
        <p:nvSpPr>
          <p:cNvPr id="4" name="テキスト プレースホルダ 3"/>
          <p:cNvSpPr>
            <a:spLocks noGrp="1"/>
          </p:cNvSpPr>
          <p:nvPr>
            <p:ph type="body" sz="half" idx="2"/>
          </p:nvPr>
        </p:nvSpPr>
        <p:spPr>
          <a:xfrm>
            <a:off x="1792165" y="5367371"/>
            <a:ext cx="5486400" cy="804862"/>
          </a:xfrm>
        </p:spPr>
        <p:txBody>
          <a:bodyPr/>
          <a:lstStyle>
            <a:lvl1pPr marL="0" indent="0">
              <a:buNone/>
              <a:defRPr sz="1385"/>
            </a:lvl1pPr>
            <a:lvl2pPr marL="380741" indent="0">
              <a:buNone/>
              <a:defRPr sz="1015"/>
            </a:lvl2pPr>
            <a:lvl3pPr marL="761474" indent="0">
              <a:buNone/>
              <a:defRPr sz="923"/>
            </a:lvl3pPr>
            <a:lvl4pPr marL="1142209" indent="0">
              <a:buNone/>
              <a:defRPr sz="923"/>
            </a:lvl4pPr>
            <a:lvl5pPr marL="1522941" indent="0">
              <a:buNone/>
              <a:defRPr sz="923"/>
            </a:lvl5pPr>
            <a:lvl6pPr marL="1903708" indent="0">
              <a:buNone/>
              <a:defRPr sz="923"/>
            </a:lvl6pPr>
            <a:lvl7pPr marL="2284422" indent="0">
              <a:buNone/>
              <a:defRPr sz="923"/>
            </a:lvl7pPr>
            <a:lvl8pPr marL="2665153" indent="0">
              <a:buNone/>
              <a:defRPr sz="923"/>
            </a:lvl8pPr>
            <a:lvl9pPr marL="3045887" indent="0">
              <a:buNone/>
              <a:defRPr sz="923"/>
            </a:lvl9pPr>
          </a:lstStyle>
          <a:p>
            <a:pPr lvl="0"/>
            <a:r>
              <a:rPr lang="ja-JP" altLang="en-US"/>
              <a:t>マスタ テキストの書式設定</a:t>
            </a:r>
          </a:p>
        </p:txBody>
      </p:sp>
      <p:sp>
        <p:nvSpPr>
          <p:cNvPr id="5" name="Rectangle 5"/>
          <p:cNvSpPr>
            <a:spLocks noGrp="1" noChangeArrowheads="1"/>
          </p:cNvSpPr>
          <p:nvPr>
            <p:ph type="dt" sz="half" idx="10"/>
          </p:nvPr>
        </p:nvSpPr>
        <p:spPr>
          <a:ln/>
        </p:spPr>
        <p:txBody>
          <a:bodyPr/>
          <a:lstStyle>
            <a:lvl1pPr>
              <a:defRPr/>
            </a:lvl1pPr>
          </a:lstStyle>
          <a:p>
            <a:pPr>
              <a:defRPr/>
            </a:pPr>
            <a:fld id="{F92A5F41-9AA2-4FA3-87A8-466930572F45}" type="datetime1">
              <a:rPr lang="ja-JP" altLang="en-US" smtClean="0">
                <a:solidFill>
                  <a:prstClr val="black"/>
                </a:solidFill>
              </a:rPr>
              <a:t>2019/6/5</a:t>
            </a:fld>
            <a:endParaRPr lang="en-US" altLang="ja-JP">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4BB707-64B5-4D3E-85D3-F1BCA370FBC4}"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773965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5"/>
          <p:cNvSpPr>
            <a:spLocks noGrp="1" noChangeArrowheads="1"/>
          </p:cNvSpPr>
          <p:nvPr>
            <p:ph type="dt" sz="half" idx="10"/>
          </p:nvPr>
        </p:nvSpPr>
        <p:spPr>
          <a:ln/>
        </p:spPr>
        <p:txBody>
          <a:bodyPr/>
          <a:lstStyle>
            <a:lvl1pPr>
              <a:defRPr/>
            </a:lvl1pPr>
          </a:lstStyle>
          <a:p>
            <a:pPr>
              <a:defRPr/>
            </a:pPr>
            <a:fld id="{D4E3F67D-C213-43F0-AB22-2893C0A567E5}" type="datetime1">
              <a:rPr lang="ja-JP" altLang="en-US" smtClean="0">
                <a:solidFill>
                  <a:prstClr val="black"/>
                </a:solidFill>
              </a:rPr>
              <a:t>2019/6/5</a:t>
            </a:fld>
            <a:endParaRPr lang="en-US" altLang="ja-JP">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6A87C9D-BAB8-4BF1-AA17-E4E3842740DA}"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3132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18436" y="105154"/>
            <a:ext cx="663843" cy="64738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316529" y="105154"/>
            <a:ext cx="6317274" cy="64738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5"/>
          <p:cNvSpPr>
            <a:spLocks noGrp="1" noChangeArrowheads="1"/>
          </p:cNvSpPr>
          <p:nvPr>
            <p:ph type="dt" sz="half" idx="10"/>
          </p:nvPr>
        </p:nvSpPr>
        <p:spPr>
          <a:ln/>
        </p:spPr>
        <p:txBody>
          <a:bodyPr/>
          <a:lstStyle>
            <a:lvl1pPr>
              <a:defRPr/>
            </a:lvl1pPr>
          </a:lstStyle>
          <a:p>
            <a:pPr>
              <a:defRPr/>
            </a:pPr>
            <a:fld id="{2A37CD60-1F88-4E37-B061-AE9D099ACA63}" type="datetime1">
              <a:rPr lang="ja-JP" altLang="en-US" smtClean="0">
                <a:solidFill>
                  <a:prstClr val="black"/>
                </a:solidFill>
              </a:rPr>
              <a:t>2019/6/5</a:t>
            </a:fld>
            <a:endParaRPr lang="en-US" altLang="ja-JP">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D74C7EF-89BE-4EEA-BC42-D58D22BEC955}"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478257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457332" y="140403"/>
            <a:ext cx="8229601" cy="580481"/>
          </a:xfrm>
        </p:spPr>
        <p:txBody>
          <a:bodyPr/>
          <a:lstStyle>
            <a:lvl1pPr>
              <a:defRPr>
                <a:solidFill>
                  <a:schemeClr val="tx1"/>
                </a:solidFill>
              </a:defRPr>
            </a:lvl1pPr>
          </a:lstStyle>
          <a:p>
            <a:r>
              <a:rPr lang="ja-JP" altLang="en-US" dirty="0"/>
              <a:t>マスタ タイトルの書式設定</a:t>
            </a:r>
          </a:p>
        </p:txBody>
      </p:sp>
      <p:sp>
        <p:nvSpPr>
          <p:cNvPr id="3" name="グラフ プレースホルダ 2"/>
          <p:cNvSpPr>
            <a:spLocks noGrp="1"/>
          </p:cNvSpPr>
          <p:nvPr>
            <p:ph type="chart" idx="1"/>
          </p:nvPr>
        </p:nvSpPr>
        <p:spPr>
          <a:xfrm>
            <a:off x="316648" y="1628881"/>
            <a:ext cx="8609134" cy="4949825"/>
          </a:xfrm>
        </p:spPr>
        <p:txBody>
          <a:bodyPr/>
          <a:lstStyle/>
          <a:p>
            <a:pPr lvl="0"/>
            <a:endParaRPr lang="ja-JP" altLang="en-US" noProof="0"/>
          </a:p>
        </p:txBody>
      </p:sp>
      <p:sp>
        <p:nvSpPr>
          <p:cNvPr id="4" name="Rectangle 5"/>
          <p:cNvSpPr>
            <a:spLocks noGrp="1" noChangeArrowheads="1"/>
          </p:cNvSpPr>
          <p:nvPr>
            <p:ph type="dt" sz="half" idx="10"/>
          </p:nvPr>
        </p:nvSpPr>
        <p:spPr>
          <a:ln/>
        </p:spPr>
        <p:txBody>
          <a:bodyPr/>
          <a:lstStyle>
            <a:lvl1pPr>
              <a:defRPr/>
            </a:lvl1pPr>
          </a:lstStyle>
          <a:p>
            <a:pPr>
              <a:defRPr/>
            </a:pPr>
            <a:fld id="{D008F5D2-E03A-443D-A3C3-9768ECEF94FA}" type="datetime1">
              <a:rPr lang="ja-JP" altLang="en-US" smtClean="0">
                <a:solidFill>
                  <a:prstClr val="black"/>
                </a:solidFill>
              </a:rPr>
              <a:t>2019/6/5</a:t>
            </a:fld>
            <a:endParaRPr lang="en-US" altLang="ja-JP">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9B697FD-E91B-4EF2-B947-B1C4E0210E0E}"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748372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316648" y="105154"/>
            <a:ext cx="8609134" cy="647382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5"/>
          <p:cNvSpPr>
            <a:spLocks noGrp="1" noChangeArrowheads="1"/>
          </p:cNvSpPr>
          <p:nvPr>
            <p:ph type="dt" sz="half" idx="10"/>
          </p:nvPr>
        </p:nvSpPr>
        <p:spPr>
          <a:ln/>
        </p:spPr>
        <p:txBody>
          <a:bodyPr/>
          <a:lstStyle>
            <a:lvl1pPr>
              <a:defRPr/>
            </a:lvl1pPr>
          </a:lstStyle>
          <a:p>
            <a:pPr>
              <a:defRPr/>
            </a:pPr>
            <a:fld id="{B79A3BAF-32FF-495A-80A6-A6B5911EDEFE}" type="datetime1">
              <a:rPr lang="ja-JP" altLang="en-US" smtClean="0">
                <a:solidFill>
                  <a:prstClr val="black"/>
                </a:solidFill>
              </a:rPr>
              <a:t>2019/6/5</a:t>
            </a:fld>
            <a:endParaRPr lang="en-US" altLang="ja-JP">
              <a:solidFill>
                <a:prstClr val="black"/>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880D8559-B818-41D9-8B8F-3AF85D2F6AC3}"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873126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457332" y="140403"/>
            <a:ext cx="8229601" cy="580481"/>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316547" y="1628791"/>
            <a:ext cx="4233496" cy="2398714"/>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4690718" y="1628791"/>
            <a:ext cx="4234962" cy="2398714"/>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316547" y="4179901"/>
            <a:ext cx="4233496" cy="2398712"/>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4690718" y="4179901"/>
            <a:ext cx="4234962" cy="2398712"/>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5"/>
          <p:cNvSpPr>
            <a:spLocks noGrp="1" noChangeArrowheads="1"/>
          </p:cNvSpPr>
          <p:nvPr>
            <p:ph type="dt" sz="half" idx="10"/>
          </p:nvPr>
        </p:nvSpPr>
        <p:spPr>
          <a:ln/>
        </p:spPr>
        <p:txBody>
          <a:bodyPr/>
          <a:lstStyle>
            <a:lvl1pPr>
              <a:defRPr/>
            </a:lvl1pPr>
          </a:lstStyle>
          <a:p>
            <a:pPr>
              <a:defRPr/>
            </a:pPr>
            <a:fld id="{C02A12FD-F0EB-43E6-A347-7687D4736E95}" type="datetime1">
              <a:rPr lang="ja-JP" altLang="en-US" smtClean="0">
                <a:solidFill>
                  <a:prstClr val="black"/>
                </a:solidFill>
              </a:rPr>
              <a:t>2019/6/5</a:t>
            </a:fld>
            <a:endParaRPr lang="en-US" altLang="ja-JP">
              <a:solidFill>
                <a:prstClr val="black"/>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9A97267-0358-43FE-B437-D9D8ED393086}"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611669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9" indent="0" algn="ctr">
              <a:buNone/>
              <a:defRPr sz="2100"/>
            </a:lvl2pPr>
            <a:lvl3pPr marL="685817" indent="0" algn="ctr">
              <a:buNone/>
              <a:defRPr sz="1800"/>
            </a:lvl3pPr>
            <a:lvl4pPr marL="1028726" indent="0" algn="ctr">
              <a:buNone/>
              <a:defRPr sz="1500"/>
            </a:lvl4pPr>
            <a:lvl5pPr marL="1371634" indent="0" algn="ctr">
              <a:buNone/>
              <a:defRPr sz="1500"/>
            </a:lvl5pPr>
            <a:lvl6pPr marL="1714543" indent="0" algn="ctr">
              <a:buNone/>
              <a:defRPr sz="1500"/>
            </a:lvl6pPr>
            <a:lvl7pPr marL="2057451" indent="0" algn="ctr">
              <a:buNone/>
              <a:defRPr sz="1500"/>
            </a:lvl7pPr>
            <a:lvl8pPr marL="2400360" indent="0" algn="ctr">
              <a:buNone/>
              <a:defRPr sz="1500"/>
            </a:lvl8pPr>
            <a:lvl9pPr marL="2743269"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B2B992-04D2-4EF8-95CC-46A5E510B867}" type="datetime1">
              <a:rPr lang="ja-JP" altLang="en-US" smtClean="0">
                <a:solidFill>
                  <a:prstClr val="black">
                    <a:lumMod val="65000"/>
                    <a:lumOff val="35000"/>
                  </a:prstClr>
                </a:solidFill>
              </a:rPr>
              <a:t>2019/6/5</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8491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081F1A39-B6FE-4755-A609-99CE086F7180}"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pPr>
              <a:defRPr/>
            </a:pPr>
            <a:fld id="{BBB1F0E1-3A4B-4E17-A88D-064D1DA4A12A}" type="slidenum">
              <a:rPr lang="ja-JP" altLang="en-US" smtClean="0">
                <a:solidFill>
                  <a:prstClr val="black">
                    <a:tint val="75000"/>
                  </a:prstClr>
                </a:solidFill>
              </a:rPr>
              <a:pPr>
                <a:def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2324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52635"/>
            <a:ext cx="7886700" cy="1500187"/>
          </a:xfrm>
        </p:spPr>
        <p:txBody>
          <a:bodyPr anchor="t">
            <a:normAutofit/>
          </a:bodyPr>
          <a:lstStyle>
            <a:lvl1pPr marL="0" indent="0">
              <a:buNone/>
              <a:defRPr sz="1800">
                <a:solidFill>
                  <a:schemeClr val="tx1">
                    <a:lumMod val="75000"/>
                    <a:lumOff val="25000"/>
                  </a:schemeClr>
                </a:solidFill>
              </a:defRPr>
            </a:lvl1pPr>
            <a:lvl2pPr marL="342909" indent="0">
              <a:buNone/>
              <a:defRPr sz="1350">
                <a:solidFill>
                  <a:schemeClr val="tx1">
                    <a:tint val="75000"/>
                  </a:schemeClr>
                </a:solidFill>
              </a:defRPr>
            </a:lvl2pPr>
            <a:lvl3pPr marL="685817" indent="0">
              <a:buNone/>
              <a:defRPr sz="1200">
                <a:solidFill>
                  <a:schemeClr val="tx1">
                    <a:tint val="75000"/>
                  </a:schemeClr>
                </a:solidFill>
              </a:defRPr>
            </a:lvl3pPr>
            <a:lvl4pPr marL="1028726" indent="0">
              <a:buNone/>
              <a:defRPr sz="1050">
                <a:solidFill>
                  <a:schemeClr val="tx1">
                    <a:tint val="75000"/>
                  </a:schemeClr>
                </a:solidFill>
              </a:defRPr>
            </a:lvl4pPr>
            <a:lvl5pPr marL="1371634" indent="0">
              <a:buNone/>
              <a:defRPr sz="1050">
                <a:solidFill>
                  <a:schemeClr val="tx1">
                    <a:tint val="75000"/>
                  </a:schemeClr>
                </a:solidFill>
              </a:defRPr>
            </a:lvl5pPr>
            <a:lvl6pPr marL="1714543" indent="0">
              <a:buNone/>
              <a:defRPr sz="1050">
                <a:solidFill>
                  <a:schemeClr val="tx1">
                    <a:tint val="75000"/>
                  </a:schemeClr>
                </a:solidFill>
              </a:defRPr>
            </a:lvl6pPr>
            <a:lvl7pPr marL="2057451" indent="0">
              <a:buNone/>
              <a:defRPr sz="1050">
                <a:solidFill>
                  <a:schemeClr val="tx1">
                    <a:tint val="75000"/>
                  </a:schemeClr>
                </a:solidFill>
              </a:defRPr>
            </a:lvl7pPr>
            <a:lvl8pPr marL="2400360" indent="0">
              <a:buNone/>
              <a:defRPr sz="1050">
                <a:solidFill>
                  <a:schemeClr val="tx1">
                    <a:tint val="75000"/>
                  </a:schemeClr>
                </a:solidFill>
              </a:defRPr>
            </a:lvl8pPr>
            <a:lvl9pPr marL="2743269"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pPr>
              <a:defRPr/>
            </a:pPr>
            <a:fld id="{9FE57127-FF27-43FA-952A-CB01B31209CE}"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pPr>
              <a:defRPr/>
            </a:pPr>
            <a:fld id="{3E3189EE-E70A-4E31-A4B1-9C3AB6EAFB9F}" type="slidenum">
              <a:rPr lang="ja-JP" altLang="en-US" smtClean="0">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1010600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6" y="1828802"/>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2"/>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pPr>
              <a:defRPr/>
            </a:pPr>
            <a:fld id="{1651E34B-4AA9-4D6C-8B69-C5A7360C08A8}"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pPr>
              <a:defRPr/>
            </a:pPr>
            <a:fld id="{B19D1946-8121-4615-B41B-A00A922B5CDD}" type="slidenum">
              <a:rPr lang="ja-JP" altLang="en-US" smtClean="0">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4242171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2"/>
            <a:ext cx="3867150" cy="825699"/>
          </a:xfrm>
        </p:spPr>
        <p:txBody>
          <a:bodyPr anchor="b">
            <a:normAutofit/>
          </a:bodyPr>
          <a:lstStyle>
            <a:lvl1pPr marL="0" indent="0">
              <a:spcBef>
                <a:spcPts val="0"/>
              </a:spcBef>
              <a:buNone/>
              <a:defRPr sz="1800" b="1"/>
            </a:lvl1pPr>
            <a:lvl2pPr marL="342909" indent="0">
              <a:buNone/>
              <a:defRPr sz="1500" b="1"/>
            </a:lvl2pPr>
            <a:lvl3pPr marL="685817" indent="0">
              <a:buNone/>
              <a:defRPr sz="1350" b="1"/>
            </a:lvl3pPr>
            <a:lvl4pPr marL="1028726" indent="0">
              <a:buNone/>
              <a:defRPr sz="1200" b="1"/>
            </a:lvl4pPr>
            <a:lvl5pPr marL="1371634" indent="0">
              <a:buNone/>
              <a:defRPr sz="1200" b="1"/>
            </a:lvl5pPr>
            <a:lvl6pPr marL="1714543" indent="0">
              <a:buNone/>
              <a:defRPr sz="1200" b="1"/>
            </a:lvl6pPr>
            <a:lvl7pPr marL="2057451" indent="0">
              <a:buNone/>
              <a:defRPr sz="1200" b="1"/>
            </a:lvl7pPr>
            <a:lvl8pPr marL="2400360" indent="0">
              <a:buNone/>
              <a:defRPr sz="1200" b="1"/>
            </a:lvl8pPr>
            <a:lvl9pPr marL="2743269"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633845" y="2507552"/>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1" y="1681851"/>
            <a:ext cx="3886201" cy="825698"/>
          </a:xfrm>
        </p:spPr>
        <p:txBody>
          <a:bodyPr anchor="b"/>
          <a:lstStyle>
            <a:lvl1pPr marL="0" indent="0">
              <a:spcBef>
                <a:spcPts val="0"/>
              </a:spcBef>
              <a:buNone/>
              <a:defRPr sz="1800" b="1"/>
            </a:lvl1pPr>
            <a:lvl2pPr marL="342909" indent="0">
              <a:buNone/>
              <a:defRPr sz="1500" b="1"/>
            </a:lvl2pPr>
            <a:lvl3pPr marL="685817" indent="0">
              <a:buNone/>
              <a:defRPr sz="1350" b="1"/>
            </a:lvl3pPr>
            <a:lvl4pPr marL="1028726" indent="0">
              <a:buNone/>
              <a:defRPr sz="1200" b="1"/>
            </a:lvl4pPr>
            <a:lvl5pPr marL="1371634" indent="0">
              <a:buNone/>
              <a:defRPr sz="1200" b="1"/>
            </a:lvl5pPr>
            <a:lvl6pPr marL="1714543" indent="0">
              <a:buNone/>
              <a:defRPr sz="1200" b="1"/>
            </a:lvl6pPr>
            <a:lvl7pPr marL="2057451" indent="0">
              <a:buNone/>
              <a:defRPr sz="1200" b="1"/>
            </a:lvl7pPr>
            <a:lvl8pPr marL="2400360" indent="0">
              <a:buNone/>
              <a:defRPr sz="1200" b="1"/>
            </a:lvl8pPr>
            <a:lvl9pPr marL="2743269"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629151" y="2507552"/>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pPr>
              <a:defRPr/>
            </a:pPr>
            <a:fld id="{6E6DB2A4-E131-4C77-8B7A-48B6DF0E1082}"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pPr>
              <a:defRPr/>
            </a:pPr>
            <a:fld id="{093488CC-0EDE-4BAD-9509-D5BA2AFB1EC5}" type="slidenum">
              <a:rPr lang="ja-JP" altLang="en-US" smtClean="0">
                <a:solidFill>
                  <a:prstClr val="black">
                    <a:tint val="75000"/>
                  </a:prstClr>
                </a:solidFill>
              </a:rPr>
              <a:pPr>
                <a:defRPr/>
              </a:pPr>
              <a:t>‹#›</a:t>
            </a:fld>
            <a:endParaRPr lang="ja-JP" altLang="en-US">
              <a:solidFill>
                <a:prstClr val="black">
                  <a:tint val="75000"/>
                </a:prstClr>
              </a:solidFill>
            </a:endParaRPr>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6535475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750BEC7F-D651-44A7-BCF1-F279D950CD9F}"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pPr>
              <a:defRPr/>
            </a:pPr>
            <a:fld id="{D167D7A0-49D9-498B-ADC0-7F02AB58A61F}" type="slidenum">
              <a:rPr lang="ja-JP" altLang="en-US" smtClean="0">
                <a:solidFill>
                  <a:prstClr val="black">
                    <a:tint val="75000"/>
                  </a:prstClr>
                </a:solidFill>
              </a:rPr>
              <a:pPr>
                <a:defRPr/>
              </a:pPr>
              <a:t>‹#›</a:t>
            </a:fld>
            <a:endParaRPr lang="ja-JP" altLang="en-US">
              <a:solidFill>
                <a:prstClr val="black">
                  <a:tint val="75000"/>
                </a:prstClr>
              </a:solidFill>
            </a:endParaRPr>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3815533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F676C3B-8FE3-4C09-A4DC-C4B6F654524D}"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pPr>
              <a:defRPr/>
            </a:pPr>
            <a:fld id="{F79A4184-FF85-495D-B7C5-27E991D363AB}" type="slidenum">
              <a:rPr lang="ja-JP" altLang="en-US" smtClean="0">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2185228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2"/>
            <a:ext cx="2948940" cy="1600197"/>
          </a:xfrm>
        </p:spPr>
        <p:txBody>
          <a:bodyPr anchor="b">
            <a:normAutofit/>
          </a:bodyPr>
          <a:lstStyle>
            <a:lvl1pP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1"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9" indent="0">
              <a:buNone/>
              <a:defRPr sz="900"/>
            </a:lvl2pPr>
            <a:lvl3pPr marL="685817" indent="0">
              <a:buNone/>
              <a:defRPr sz="750"/>
            </a:lvl3pPr>
            <a:lvl4pPr marL="1028726" indent="0">
              <a:buNone/>
              <a:defRPr sz="675"/>
            </a:lvl4pPr>
            <a:lvl5pPr marL="1371634" indent="0">
              <a:buNone/>
              <a:defRPr sz="675"/>
            </a:lvl5pPr>
            <a:lvl6pPr marL="1714543" indent="0">
              <a:buNone/>
              <a:defRPr sz="675"/>
            </a:lvl6pPr>
            <a:lvl7pPr marL="2057451" indent="0">
              <a:buNone/>
              <a:defRPr sz="675"/>
            </a:lvl7pPr>
            <a:lvl8pPr marL="2400360" indent="0">
              <a:buNone/>
              <a:defRPr sz="675"/>
            </a:lvl8pPr>
            <a:lvl9pPr marL="2743269"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6D6F7FA9-4067-4C4B-80EE-7199C1B5D61B}"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pPr>
              <a:defRPr/>
            </a:pPr>
            <a:fld id="{6B47EA30-D51E-4F6C-A32F-E5E4EC7890A1}" type="slidenum">
              <a:rPr lang="ja-JP" altLang="en-US" smtClean="0">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23492010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1" y="990600"/>
            <a:ext cx="4629150" cy="4876800"/>
          </a:xfrm>
        </p:spPr>
        <p:txBody>
          <a:bodyPr/>
          <a:lstStyle>
            <a:lvl1pPr marL="0" indent="0">
              <a:buNone/>
              <a:defRPr sz="2400"/>
            </a:lvl1pPr>
            <a:lvl2pPr marL="342909" indent="0">
              <a:buNone/>
              <a:defRPr sz="2100"/>
            </a:lvl2pPr>
            <a:lvl3pPr marL="685817" indent="0">
              <a:buNone/>
              <a:defRPr sz="1800"/>
            </a:lvl3pPr>
            <a:lvl4pPr marL="1028726" indent="0">
              <a:buNone/>
              <a:defRPr sz="1500"/>
            </a:lvl4pPr>
            <a:lvl5pPr marL="1371634" indent="0">
              <a:buNone/>
              <a:defRPr sz="1500"/>
            </a:lvl5pPr>
            <a:lvl6pPr marL="1714543" indent="0">
              <a:buNone/>
              <a:defRPr sz="1500"/>
            </a:lvl6pPr>
            <a:lvl7pPr marL="2057451" indent="0">
              <a:buNone/>
              <a:defRPr sz="1500"/>
            </a:lvl7pPr>
            <a:lvl8pPr marL="2400360" indent="0">
              <a:buNone/>
              <a:defRPr sz="1500"/>
            </a:lvl8pPr>
            <a:lvl9pPr marL="2743269"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9" indent="0">
              <a:buNone/>
              <a:defRPr sz="900"/>
            </a:lvl2pPr>
            <a:lvl3pPr marL="685817" indent="0">
              <a:buNone/>
              <a:defRPr sz="750"/>
            </a:lvl3pPr>
            <a:lvl4pPr marL="1028726" indent="0">
              <a:buNone/>
              <a:defRPr sz="675"/>
            </a:lvl4pPr>
            <a:lvl5pPr marL="1371634" indent="0">
              <a:buNone/>
              <a:defRPr sz="675"/>
            </a:lvl5pPr>
            <a:lvl6pPr marL="1714543" indent="0">
              <a:buNone/>
              <a:defRPr sz="675"/>
            </a:lvl6pPr>
            <a:lvl7pPr marL="2057451" indent="0">
              <a:buNone/>
              <a:defRPr sz="675"/>
            </a:lvl7pPr>
            <a:lvl8pPr marL="2400360" indent="0">
              <a:buNone/>
              <a:defRPr sz="675"/>
            </a:lvl8pPr>
            <a:lvl9pPr marL="2743269"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25F56141-4C84-445D-AB0F-F543C7E95FB6}"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pPr>
              <a:defRPr/>
            </a:pPr>
            <a:fld id="{107D39BB-648E-4CB4-9AE4-F924034354DA}" type="slidenum">
              <a:rPr lang="ja-JP" altLang="en-US" smtClean="0">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11545717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0A620CD8-3F65-4029-83C0-DF3C3A899D5D}"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pPr>
              <a:defRPr/>
            </a:pPr>
            <a:fld id="{77B59FA8-4FED-4937-B982-B6CA14B377E4}" type="slidenum">
              <a:rPr lang="ja-JP" altLang="en-US" smtClean="0">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13906301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0364"/>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pPr>
              <a:defRPr/>
            </a:pPr>
            <a:fld id="{560C9BC0-7C44-4C42-95CC-3E85D26AE1B8}" type="datetime1">
              <a:rPr lang="ja-JP" altLang="en-US" smtClean="0">
                <a:solidFill>
                  <a:prstClr val="black">
                    <a:lumMod val="65000"/>
                    <a:lumOff val="35000"/>
                  </a:prstClr>
                </a:solidFill>
              </a:rPr>
              <a:t>2019/6/5</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pPr>
              <a:defRPr/>
            </a:pPr>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pPr>
              <a:defRPr/>
            </a:pPr>
            <a:fld id="{9BFCB677-28B1-4151-9FEF-001D7A1FD531}" type="slidenum">
              <a:rPr lang="ja-JP" altLang="en-US" smtClean="0">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3503610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graphicFrame>
        <p:nvGraphicFramePr>
          <p:cNvPr id="3" name="オブジェクト 2"/>
          <p:cNvGraphicFramePr>
            <a:graphicFrameLocks noChangeAspect="1"/>
          </p:cNvGraphicFramePr>
          <p:nvPr userDrawn="1"/>
        </p:nvGraphicFramePr>
        <p:xfrm>
          <a:off x="52754" y="333376"/>
          <a:ext cx="9091246" cy="6462713"/>
        </p:xfrm>
        <a:graphic>
          <a:graphicData uri="http://schemas.openxmlformats.org/presentationml/2006/ole">
            <mc:AlternateContent xmlns:mc="http://schemas.openxmlformats.org/markup-compatibility/2006">
              <mc:Choice xmlns:v="urn:schemas-microsoft-com:vml" Requires="v">
                <p:oleObj spid="_x0000_s17592" name="ワークシート" r:id="rId3" imgW="11525126" imgH="7505773" progId="Excel.Sheet.12">
                  <p:embed/>
                </p:oleObj>
              </mc:Choice>
              <mc:Fallback>
                <p:oleObj name="ワークシート" r:id="rId3" imgW="11525126" imgH="7505773"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54" y="333376"/>
                        <a:ext cx="9091246"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テキスト ボックス 3"/>
          <p:cNvSpPr txBox="1">
            <a:spLocks noChangeArrowheads="1"/>
          </p:cNvSpPr>
          <p:nvPr userDrawn="1"/>
        </p:nvSpPr>
        <p:spPr bwMode="auto">
          <a:xfrm>
            <a:off x="0" y="6588126"/>
            <a:ext cx="9144000"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a:defRPr/>
            </a:pPr>
            <a:r>
              <a:rPr lang="ja-JP" altLang="en-US" sz="1477">
                <a:solidFill>
                  <a:prstClr val="black"/>
                </a:solidFill>
                <a:latin typeface="ＭＳ ゴシック" panose="020B0609070205080204" pitchFamily="49" charset="-128"/>
                <a:ea typeface="ＭＳ ゴシック" panose="020B0609070205080204" pitchFamily="49" charset="-128"/>
              </a:rPr>
              <a:t>－ </a:t>
            </a:r>
            <a:fld id="{2E2715F3-C8A6-4628-B53B-A38DE8D3B4C8}" type="slidenum">
              <a:rPr lang="ja-JP" altLang="en-US" sz="1477" smtClean="0">
                <a:solidFill>
                  <a:prstClr val="black"/>
                </a:solidFill>
                <a:latin typeface="ＭＳ ゴシック" panose="020B0609070205080204" pitchFamily="49" charset="-128"/>
                <a:ea typeface="ＭＳ ゴシック" panose="020B0609070205080204" pitchFamily="49" charset="-128"/>
              </a:rPr>
              <a:pPr algn="ctr">
                <a:defRPr/>
              </a:pPr>
              <a:t>‹#›</a:t>
            </a:fld>
            <a:r>
              <a:rPr lang="ja-JP" altLang="en-US" sz="1477">
                <a:solidFill>
                  <a:prstClr val="black"/>
                </a:solidFill>
                <a:latin typeface="ＭＳ ゴシック" panose="020B0609070205080204" pitchFamily="49" charset="-128"/>
                <a:ea typeface="ＭＳ ゴシック" panose="020B0609070205080204" pitchFamily="49" charset="-128"/>
              </a:rPr>
              <a:t> －</a:t>
            </a:r>
          </a:p>
        </p:txBody>
      </p:sp>
      <p:sp>
        <p:nvSpPr>
          <p:cNvPr id="11" name="タイトル 1"/>
          <p:cNvSpPr>
            <a:spLocks noGrp="1"/>
          </p:cNvSpPr>
          <p:nvPr>
            <p:ph type="ctrTitle" idx="4294967295"/>
          </p:nvPr>
        </p:nvSpPr>
        <p:spPr>
          <a:xfrm>
            <a:off x="0" y="-42192"/>
            <a:ext cx="9144000" cy="461665"/>
          </a:xfrm>
        </p:spPr>
        <p:txBody>
          <a:bodyPr>
            <a:noAutofit/>
          </a:bodyPr>
          <a:lstStyle/>
          <a:p>
            <a:r>
              <a:rPr lang="ja-JP" altLang="en-US"/>
              <a:t>マスター タイトルの書式設定</a:t>
            </a:r>
            <a:endParaRPr lang="ja-JP" altLang="en-US" dirty="0"/>
          </a:p>
        </p:txBody>
      </p:sp>
    </p:spTree>
    <p:extLst>
      <p:ext uri="{BB962C8B-B14F-4D97-AF65-F5344CB8AC3E}">
        <p14:creationId xmlns:p14="http://schemas.microsoft.com/office/powerpoint/2010/main" val="2621034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696FD50E-9A58-4FAA-B02D-52577A701EEB}"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03333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6958F99-717D-4638-8E27-A4AC925C2E8F}"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999007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844A2A6E-F31E-4259-9E1F-1CFEAA9B0B0D}"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553096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47D21F39-9328-4783-A2EC-77F1F2F539F2}"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09392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623B958C-81EF-4A6A-BBD1-FA446DFCD94D}"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947854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63ED618-EBAF-4B5A-9048-B85E32E99500}"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987617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938720-AF33-4DCD-A989-1AB11129CE58}"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194818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0C7ACEF-6B21-4CDE-B52C-230A9BE6B570}"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784404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A2B6E00-77DD-466C-AE42-E9B2546F466E}"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355927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6BF25E0-741D-41A1-8818-379BB9D2E74A}"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214587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CD94C83-5FB7-4F8E-9F6F-A2AE299864F7}"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5528068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4.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3"/>
          <p:cNvSpPr>
            <a:spLocks noGrp="1" noChangeArrowheads="1"/>
          </p:cNvSpPr>
          <p:nvPr>
            <p:ph type="title"/>
          </p:nvPr>
        </p:nvSpPr>
        <p:spPr bwMode="auto">
          <a:xfrm>
            <a:off x="457200" y="129359"/>
            <a:ext cx="8229600" cy="6032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052" tIns="45525" rIns="91052" bIns="45525" numCol="1" anchor="ctr" anchorCtr="0" compatLnSpc="1">
            <a:prstTxWarp prst="textNoShape">
              <a:avLst/>
            </a:prstTxWarp>
            <a:spAutoFit/>
          </a:bodyPr>
          <a:lstStyle/>
          <a:p>
            <a:pPr lvl="0"/>
            <a:r>
              <a:rPr lang="ja-JP" altLang="en-US"/>
              <a:t>マスタ タイトルの書式設定</a:t>
            </a:r>
          </a:p>
        </p:txBody>
      </p:sp>
      <p:sp>
        <p:nvSpPr>
          <p:cNvPr id="16387" name="Rectangle 4"/>
          <p:cNvSpPr>
            <a:spLocks noGrp="1" noChangeArrowheads="1"/>
          </p:cNvSpPr>
          <p:nvPr>
            <p:ph type="body" idx="1"/>
          </p:nvPr>
        </p:nvSpPr>
        <p:spPr bwMode="auto">
          <a:xfrm>
            <a:off x="316537" y="1628779"/>
            <a:ext cx="8609135"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52" tIns="45525" rIns="91052" bIns="45525"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84677" name="Rectangle 5"/>
          <p:cNvSpPr>
            <a:spLocks noGrp="1" noChangeArrowheads="1"/>
          </p:cNvSpPr>
          <p:nvPr>
            <p:ph type="dt" sz="half" idx="2"/>
          </p:nvPr>
        </p:nvSpPr>
        <p:spPr bwMode="auto">
          <a:xfrm>
            <a:off x="0" y="6567488"/>
            <a:ext cx="2133600" cy="290512"/>
          </a:xfrm>
          <a:prstGeom prst="rect">
            <a:avLst/>
          </a:prstGeom>
          <a:noFill/>
          <a:ln w="9525">
            <a:noFill/>
            <a:miter lim="800000"/>
            <a:headEnd/>
            <a:tailEnd/>
          </a:ln>
          <a:effectLst/>
        </p:spPr>
        <p:txBody>
          <a:bodyPr vert="horz" wrap="square" lIns="91052" tIns="45525" rIns="91052" bIns="45525" numCol="1" anchor="t" anchorCtr="0" compatLnSpc="1">
            <a:prstTxWarp prst="textNoShape">
              <a:avLst/>
            </a:prstTxWarp>
          </a:bodyPr>
          <a:lstStyle>
            <a:lvl1pPr algn="l" eaLnBrk="1" hangingPunct="1">
              <a:spcBef>
                <a:spcPct val="0"/>
              </a:spcBef>
              <a:defRPr sz="1292" b="0">
                <a:solidFill>
                  <a:prstClr val="black"/>
                </a:solidFill>
                <a:latin typeface="Arial" charset="0"/>
                <a:ea typeface="+mn-ea"/>
              </a:defRPr>
            </a:lvl1pPr>
          </a:lstStyle>
          <a:p>
            <a:pPr fontAlgn="base">
              <a:spcAft>
                <a:spcPct val="0"/>
              </a:spcAft>
              <a:defRPr/>
            </a:pPr>
            <a:fld id="{1D55CF3F-0ACE-423B-89F3-BDA61FAEBA21}" type="datetime1">
              <a:rPr lang="ja-JP" altLang="en-US" smtClean="0"/>
              <a:t>2019/6/5</a:t>
            </a:fld>
            <a:endParaRPr lang="en-US" altLang="ja-JP"/>
          </a:p>
        </p:txBody>
      </p:sp>
      <p:sp>
        <p:nvSpPr>
          <p:cNvPr id="284678" name="Rectangle 6"/>
          <p:cNvSpPr>
            <a:spLocks noGrp="1" noChangeArrowheads="1"/>
          </p:cNvSpPr>
          <p:nvPr>
            <p:ph type="ftr" sz="quarter" idx="3"/>
          </p:nvPr>
        </p:nvSpPr>
        <p:spPr bwMode="auto">
          <a:xfrm>
            <a:off x="3053862" y="6381750"/>
            <a:ext cx="2895600" cy="476250"/>
          </a:xfrm>
          <a:prstGeom prst="rect">
            <a:avLst/>
          </a:prstGeom>
          <a:noFill/>
          <a:ln w="9525">
            <a:noFill/>
            <a:miter lim="800000"/>
            <a:headEnd/>
            <a:tailEnd/>
          </a:ln>
          <a:effectLst/>
        </p:spPr>
        <p:txBody>
          <a:bodyPr vert="horz" wrap="square" lIns="91052" tIns="45525" rIns="91052" bIns="45525" numCol="1" anchor="t" anchorCtr="0" compatLnSpc="1">
            <a:prstTxWarp prst="textNoShape">
              <a:avLst/>
            </a:prstTxWarp>
          </a:bodyPr>
          <a:lstStyle>
            <a:lvl1pPr algn="ctr" eaLnBrk="1" hangingPunct="1">
              <a:defRPr sz="1292">
                <a:solidFill>
                  <a:prstClr val="black"/>
                </a:solidFill>
                <a:latin typeface="Arial" pitchFamily="34" charset="0"/>
                <a:ea typeface="ＭＳ Ｐゴシック" pitchFamily="50" charset="-128"/>
              </a:defRPr>
            </a:lvl1pPr>
          </a:lstStyle>
          <a:p>
            <a:pPr fontAlgn="base">
              <a:spcBef>
                <a:spcPct val="0"/>
              </a:spcBef>
              <a:spcAft>
                <a:spcPct val="0"/>
              </a:spcAft>
              <a:defRPr/>
            </a:pPr>
            <a:endParaRPr lang="en-US" altLang="ja-JP"/>
          </a:p>
        </p:txBody>
      </p:sp>
      <p:sp>
        <p:nvSpPr>
          <p:cNvPr id="284680" name="Rectangle 8"/>
          <p:cNvSpPr>
            <a:spLocks noGrp="1" noChangeArrowheads="1"/>
          </p:cNvSpPr>
          <p:nvPr>
            <p:ph type="sldNum" sz="quarter" idx="4"/>
          </p:nvPr>
        </p:nvSpPr>
        <p:spPr bwMode="auto">
          <a:xfrm>
            <a:off x="7010400" y="6381750"/>
            <a:ext cx="2133600" cy="476250"/>
          </a:xfrm>
          <a:prstGeom prst="rect">
            <a:avLst/>
          </a:prstGeom>
          <a:noFill/>
          <a:ln w="9525">
            <a:noFill/>
            <a:miter lim="800000"/>
            <a:headEnd/>
            <a:tailEnd/>
          </a:ln>
          <a:effectLst/>
        </p:spPr>
        <p:txBody>
          <a:bodyPr vert="horz" wrap="square" lIns="91052" tIns="45525" rIns="91052" bIns="45525" numCol="1" anchor="t" anchorCtr="0" compatLnSpc="1">
            <a:prstTxWarp prst="textNoShape">
              <a:avLst/>
            </a:prstTxWarp>
          </a:bodyPr>
          <a:lstStyle>
            <a:lvl1pPr algn="r" eaLnBrk="1" hangingPunct="1">
              <a:spcBef>
                <a:spcPct val="0"/>
              </a:spcBef>
              <a:defRPr sz="1292" b="0">
                <a:solidFill>
                  <a:prstClr val="black"/>
                </a:solidFill>
                <a:latin typeface="Arial" charset="0"/>
                <a:ea typeface="+mn-ea"/>
              </a:defRPr>
            </a:lvl1pPr>
          </a:lstStyle>
          <a:p>
            <a:pPr fontAlgn="base">
              <a:spcAft>
                <a:spcPct val="0"/>
              </a:spcAft>
              <a:defRPr/>
            </a:pPr>
            <a:fld id="{FE3DF6F9-6E6A-44FB-9016-B780BB2CA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028652495"/>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ctr" rtl="0" eaLnBrk="0" fontAlgn="base" hangingPunct="0">
        <a:spcBef>
          <a:spcPct val="0"/>
        </a:spcBef>
        <a:spcAft>
          <a:spcPct val="0"/>
        </a:spcAft>
        <a:defRPr kumimoji="1" sz="3323">
          <a:solidFill>
            <a:schemeClr val="tx2"/>
          </a:solidFill>
          <a:latin typeface="+mj-lt"/>
          <a:ea typeface="+mj-ea"/>
          <a:cs typeface="+mj-cs"/>
        </a:defRPr>
      </a:lvl1pPr>
      <a:lvl2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2pPr>
      <a:lvl3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3pPr>
      <a:lvl4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4pPr>
      <a:lvl5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5pPr>
      <a:lvl6pPr marL="420258"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6pPr>
      <a:lvl7pPr marL="840524"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7pPr>
      <a:lvl8pPr marL="1260788"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8pPr>
      <a:lvl9pPr marL="1681041"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9pPr>
    </p:titleStyle>
    <p:bodyStyle>
      <a:lvl1pPr marL="558326" indent="-558326" algn="l" rtl="0" eaLnBrk="0" fontAlgn="base" hangingPunct="0">
        <a:spcBef>
          <a:spcPct val="20000"/>
        </a:spcBef>
        <a:spcAft>
          <a:spcPct val="0"/>
        </a:spcAft>
        <a:defRPr kumimoji="1" sz="2954">
          <a:solidFill>
            <a:schemeClr val="tx1"/>
          </a:solidFill>
          <a:latin typeface="+mn-lt"/>
          <a:ea typeface="+mn-ea"/>
          <a:cs typeface="+mn-cs"/>
        </a:defRPr>
      </a:lvl1pPr>
      <a:lvl2pPr marL="907096" indent="-487986" algn="l" rtl="0" eaLnBrk="0" fontAlgn="base" hangingPunct="0">
        <a:spcBef>
          <a:spcPct val="20000"/>
        </a:spcBef>
        <a:spcAft>
          <a:spcPct val="0"/>
        </a:spcAft>
        <a:buChar char="–"/>
        <a:defRPr kumimoji="1" sz="2585">
          <a:solidFill>
            <a:schemeClr val="tx1"/>
          </a:solidFill>
          <a:latin typeface="+mn-lt"/>
          <a:ea typeface="+mn-ea"/>
        </a:defRPr>
      </a:lvl2pPr>
      <a:lvl3pPr marL="1257331" indent="-417646" algn="l" rtl="0" eaLnBrk="0" fontAlgn="base" hangingPunct="0">
        <a:spcBef>
          <a:spcPct val="20000"/>
        </a:spcBef>
        <a:spcAft>
          <a:spcPct val="0"/>
        </a:spcAft>
        <a:buChar char="•"/>
        <a:defRPr kumimoji="1" sz="2215">
          <a:solidFill>
            <a:schemeClr val="tx1"/>
          </a:solidFill>
          <a:latin typeface="+mn-lt"/>
          <a:ea typeface="+mn-ea"/>
        </a:defRPr>
      </a:lvl3pPr>
      <a:lvl4pPr marL="1609033" indent="-347305" algn="l" rtl="0" eaLnBrk="0" fontAlgn="base" hangingPunct="0">
        <a:spcBef>
          <a:spcPct val="20000"/>
        </a:spcBef>
        <a:spcAft>
          <a:spcPct val="0"/>
        </a:spcAft>
        <a:buChar char="–"/>
        <a:defRPr kumimoji="1" sz="1846">
          <a:solidFill>
            <a:schemeClr val="tx1"/>
          </a:solidFill>
          <a:latin typeface="+mn-lt"/>
          <a:ea typeface="+mn-ea"/>
        </a:defRPr>
      </a:lvl4pPr>
      <a:lvl5pPr marL="2028143" indent="-347305" algn="l" rtl="0" eaLnBrk="0" fontAlgn="base" hangingPunct="0">
        <a:spcBef>
          <a:spcPct val="20000"/>
        </a:spcBef>
        <a:spcAft>
          <a:spcPct val="0"/>
        </a:spcAft>
        <a:buChar char="»"/>
        <a:defRPr kumimoji="1" sz="1846">
          <a:solidFill>
            <a:schemeClr val="tx1"/>
          </a:solidFill>
          <a:latin typeface="+mn-lt"/>
          <a:ea typeface="+mn-ea"/>
        </a:defRPr>
      </a:lvl5pPr>
      <a:lvl6pPr marL="2451521" indent="-350223" algn="l" rtl="0" fontAlgn="base">
        <a:spcBef>
          <a:spcPct val="20000"/>
        </a:spcBef>
        <a:spcAft>
          <a:spcPct val="0"/>
        </a:spcAft>
        <a:buChar char="»"/>
        <a:defRPr kumimoji="1" sz="1846">
          <a:solidFill>
            <a:schemeClr val="tx1"/>
          </a:solidFill>
          <a:latin typeface="+mn-lt"/>
          <a:ea typeface="+mn-ea"/>
        </a:defRPr>
      </a:lvl6pPr>
      <a:lvl7pPr marL="2871783" indent="-350223" algn="l" rtl="0" fontAlgn="base">
        <a:spcBef>
          <a:spcPct val="20000"/>
        </a:spcBef>
        <a:spcAft>
          <a:spcPct val="0"/>
        </a:spcAft>
        <a:buChar char="»"/>
        <a:defRPr kumimoji="1" sz="1846">
          <a:solidFill>
            <a:schemeClr val="tx1"/>
          </a:solidFill>
          <a:latin typeface="+mn-lt"/>
          <a:ea typeface="+mn-ea"/>
        </a:defRPr>
      </a:lvl7pPr>
      <a:lvl8pPr marL="3292047" indent="-350223" algn="l" rtl="0" fontAlgn="base">
        <a:spcBef>
          <a:spcPct val="20000"/>
        </a:spcBef>
        <a:spcAft>
          <a:spcPct val="0"/>
        </a:spcAft>
        <a:buChar char="»"/>
        <a:defRPr kumimoji="1" sz="1846">
          <a:solidFill>
            <a:schemeClr val="tx1"/>
          </a:solidFill>
          <a:latin typeface="+mn-lt"/>
          <a:ea typeface="+mn-ea"/>
        </a:defRPr>
      </a:lvl8pPr>
      <a:lvl9pPr marL="3712308" indent="-350223" algn="l" rtl="0" fontAlgn="base">
        <a:spcBef>
          <a:spcPct val="20000"/>
        </a:spcBef>
        <a:spcAft>
          <a:spcPct val="0"/>
        </a:spcAft>
        <a:buChar char="»"/>
        <a:defRPr kumimoji="1" sz="1846">
          <a:solidFill>
            <a:schemeClr val="tx1"/>
          </a:solidFill>
          <a:latin typeface="+mn-lt"/>
          <a:ea typeface="+mn-ea"/>
        </a:defRPr>
      </a:lvl9pPr>
    </p:bodyStyle>
    <p:otherStyle>
      <a:defPPr>
        <a:defRPr lang="ja-JP"/>
      </a:defPPr>
      <a:lvl1pPr marL="0" algn="l" defTabSz="840524" rtl="0" eaLnBrk="1" latinLnBrk="0" hangingPunct="1">
        <a:defRPr kumimoji="1" sz="1662" kern="1200">
          <a:solidFill>
            <a:schemeClr val="tx1"/>
          </a:solidFill>
          <a:latin typeface="+mn-lt"/>
          <a:ea typeface="+mn-ea"/>
          <a:cs typeface="+mn-cs"/>
        </a:defRPr>
      </a:lvl1pPr>
      <a:lvl2pPr marL="420258" algn="l" defTabSz="840524" rtl="0" eaLnBrk="1" latinLnBrk="0" hangingPunct="1">
        <a:defRPr kumimoji="1" sz="1662" kern="1200">
          <a:solidFill>
            <a:schemeClr val="tx1"/>
          </a:solidFill>
          <a:latin typeface="+mn-lt"/>
          <a:ea typeface="+mn-ea"/>
          <a:cs typeface="+mn-cs"/>
        </a:defRPr>
      </a:lvl2pPr>
      <a:lvl3pPr marL="840524" algn="l" defTabSz="840524" rtl="0" eaLnBrk="1" latinLnBrk="0" hangingPunct="1">
        <a:defRPr kumimoji="1" sz="1662" kern="1200">
          <a:solidFill>
            <a:schemeClr val="tx1"/>
          </a:solidFill>
          <a:latin typeface="+mn-lt"/>
          <a:ea typeface="+mn-ea"/>
          <a:cs typeface="+mn-cs"/>
        </a:defRPr>
      </a:lvl3pPr>
      <a:lvl4pPr marL="1260788" algn="l" defTabSz="840524" rtl="0" eaLnBrk="1" latinLnBrk="0" hangingPunct="1">
        <a:defRPr kumimoji="1" sz="1662" kern="1200">
          <a:solidFill>
            <a:schemeClr val="tx1"/>
          </a:solidFill>
          <a:latin typeface="+mn-lt"/>
          <a:ea typeface="+mn-ea"/>
          <a:cs typeface="+mn-cs"/>
        </a:defRPr>
      </a:lvl4pPr>
      <a:lvl5pPr marL="1681041" algn="l" defTabSz="840524" rtl="0" eaLnBrk="1" latinLnBrk="0" hangingPunct="1">
        <a:defRPr kumimoji="1" sz="1662" kern="1200">
          <a:solidFill>
            <a:schemeClr val="tx1"/>
          </a:solidFill>
          <a:latin typeface="+mn-lt"/>
          <a:ea typeface="+mn-ea"/>
          <a:cs typeface="+mn-cs"/>
        </a:defRPr>
      </a:lvl5pPr>
      <a:lvl6pPr marL="2101310" algn="l" defTabSz="840524" rtl="0" eaLnBrk="1" latinLnBrk="0" hangingPunct="1">
        <a:defRPr kumimoji="1" sz="1662" kern="1200">
          <a:solidFill>
            <a:schemeClr val="tx1"/>
          </a:solidFill>
          <a:latin typeface="+mn-lt"/>
          <a:ea typeface="+mn-ea"/>
          <a:cs typeface="+mn-cs"/>
        </a:defRPr>
      </a:lvl6pPr>
      <a:lvl7pPr marL="2521568" algn="l" defTabSz="840524" rtl="0" eaLnBrk="1" latinLnBrk="0" hangingPunct="1">
        <a:defRPr kumimoji="1" sz="1662" kern="1200">
          <a:solidFill>
            <a:schemeClr val="tx1"/>
          </a:solidFill>
          <a:latin typeface="+mn-lt"/>
          <a:ea typeface="+mn-ea"/>
          <a:cs typeface="+mn-cs"/>
        </a:defRPr>
      </a:lvl7pPr>
      <a:lvl8pPr marL="2941827" algn="l" defTabSz="840524" rtl="0" eaLnBrk="1" latinLnBrk="0" hangingPunct="1">
        <a:defRPr kumimoji="1" sz="1662" kern="1200">
          <a:solidFill>
            <a:schemeClr val="tx1"/>
          </a:solidFill>
          <a:latin typeface="+mn-lt"/>
          <a:ea typeface="+mn-ea"/>
          <a:cs typeface="+mn-cs"/>
        </a:defRPr>
      </a:lvl8pPr>
      <a:lvl9pPr marL="3362090" algn="l" defTabSz="840524" rtl="0" eaLnBrk="1" latinLnBrk="0" hangingPunct="1">
        <a:defRPr kumimoji="1"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3"/>
          <p:cNvSpPr>
            <a:spLocks noGrp="1" noChangeArrowheads="1"/>
          </p:cNvSpPr>
          <p:nvPr>
            <p:ph type="title"/>
          </p:nvPr>
        </p:nvSpPr>
        <p:spPr bwMode="auto">
          <a:xfrm>
            <a:off x="457200" y="129359"/>
            <a:ext cx="8229600" cy="6032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052" tIns="45525" rIns="91052" bIns="45525" numCol="1" anchor="ctr" anchorCtr="0" compatLnSpc="1">
            <a:prstTxWarp prst="textNoShape">
              <a:avLst/>
            </a:prstTxWarp>
            <a:spAutoFit/>
          </a:bodyPr>
          <a:lstStyle/>
          <a:p>
            <a:pPr lvl="0"/>
            <a:r>
              <a:rPr lang="ja-JP" altLang="en-US"/>
              <a:t>マスタ タイトルの書式設定</a:t>
            </a:r>
          </a:p>
        </p:txBody>
      </p:sp>
      <p:sp>
        <p:nvSpPr>
          <p:cNvPr id="16387" name="Rectangle 4"/>
          <p:cNvSpPr>
            <a:spLocks noGrp="1" noChangeArrowheads="1"/>
          </p:cNvSpPr>
          <p:nvPr>
            <p:ph type="body" idx="1"/>
          </p:nvPr>
        </p:nvSpPr>
        <p:spPr bwMode="auto">
          <a:xfrm>
            <a:off x="316537" y="1628779"/>
            <a:ext cx="8609135"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52" tIns="45525" rIns="91052" bIns="45525"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84677" name="Rectangle 5"/>
          <p:cNvSpPr>
            <a:spLocks noGrp="1" noChangeArrowheads="1"/>
          </p:cNvSpPr>
          <p:nvPr>
            <p:ph type="dt" sz="half" idx="2"/>
          </p:nvPr>
        </p:nvSpPr>
        <p:spPr bwMode="auto">
          <a:xfrm>
            <a:off x="0" y="6567488"/>
            <a:ext cx="2133600" cy="290512"/>
          </a:xfrm>
          <a:prstGeom prst="rect">
            <a:avLst/>
          </a:prstGeom>
          <a:noFill/>
          <a:ln w="9525">
            <a:noFill/>
            <a:miter lim="800000"/>
            <a:headEnd/>
            <a:tailEnd/>
          </a:ln>
          <a:effectLst/>
        </p:spPr>
        <p:txBody>
          <a:bodyPr vert="horz" wrap="square" lIns="91052" tIns="45525" rIns="91052" bIns="45525" numCol="1" anchor="t" anchorCtr="0" compatLnSpc="1">
            <a:prstTxWarp prst="textNoShape">
              <a:avLst/>
            </a:prstTxWarp>
          </a:bodyPr>
          <a:lstStyle>
            <a:lvl1pPr algn="l" eaLnBrk="1" hangingPunct="1">
              <a:spcBef>
                <a:spcPct val="0"/>
              </a:spcBef>
              <a:defRPr sz="1292" b="0">
                <a:solidFill>
                  <a:prstClr val="black"/>
                </a:solidFill>
                <a:latin typeface="Arial" charset="0"/>
                <a:ea typeface="+mn-ea"/>
              </a:defRPr>
            </a:lvl1pPr>
          </a:lstStyle>
          <a:p>
            <a:pPr fontAlgn="base">
              <a:spcAft>
                <a:spcPct val="0"/>
              </a:spcAft>
              <a:defRPr/>
            </a:pPr>
            <a:fld id="{9C478E1E-542E-40D9-91A4-2FFF4802D7B9}" type="datetime1">
              <a:rPr lang="ja-JP" altLang="en-US" smtClean="0"/>
              <a:t>2019/6/5</a:t>
            </a:fld>
            <a:endParaRPr lang="en-US" altLang="ja-JP"/>
          </a:p>
        </p:txBody>
      </p:sp>
      <p:sp>
        <p:nvSpPr>
          <p:cNvPr id="284678" name="Rectangle 6"/>
          <p:cNvSpPr>
            <a:spLocks noGrp="1" noChangeArrowheads="1"/>
          </p:cNvSpPr>
          <p:nvPr>
            <p:ph type="ftr" sz="quarter" idx="3"/>
          </p:nvPr>
        </p:nvSpPr>
        <p:spPr bwMode="auto">
          <a:xfrm>
            <a:off x="3053862" y="6381750"/>
            <a:ext cx="2895600" cy="476250"/>
          </a:xfrm>
          <a:prstGeom prst="rect">
            <a:avLst/>
          </a:prstGeom>
          <a:noFill/>
          <a:ln w="9525">
            <a:noFill/>
            <a:miter lim="800000"/>
            <a:headEnd/>
            <a:tailEnd/>
          </a:ln>
          <a:effectLst/>
        </p:spPr>
        <p:txBody>
          <a:bodyPr vert="horz" wrap="square" lIns="91052" tIns="45525" rIns="91052" bIns="45525" numCol="1" anchor="t" anchorCtr="0" compatLnSpc="1">
            <a:prstTxWarp prst="textNoShape">
              <a:avLst/>
            </a:prstTxWarp>
          </a:bodyPr>
          <a:lstStyle>
            <a:lvl1pPr algn="ctr" eaLnBrk="1" hangingPunct="1">
              <a:defRPr sz="1292">
                <a:solidFill>
                  <a:prstClr val="black"/>
                </a:solidFill>
                <a:latin typeface="Arial" pitchFamily="34" charset="0"/>
                <a:ea typeface="ＭＳ Ｐゴシック" pitchFamily="50" charset="-128"/>
              </a:defRPr>
            </a:lvl1pPr>
          </a:lstStyle>
          <a:p>
            <a:pPr fontAlgn="base">
              <a:spcBef>
                <a:spcPct val="0"/>
              </a:spcBef>
              <a:spcAft>
                <a:spcPct val="0"/>
              </a:spcAft>
              <a:defRPr/>
            </a:pPr>
            <a:endParaRPr lang="en-US" altLang="ja-JP"/>
          </a:p>
        </p:txBody>
      </p:sp>
      <p:sp>
        <p:nvSpPr>
          <p:cNvPr id="284680" name="Rectangle 8"/>
          <p:cNvSpPr>
            <a:spLocks noGrp="1" noChangeArrowheads="1"/>
          </p:cNvSpPr>
          <p:nvPr>
            <p:ph type="sldNum" sz="quarter" idx="4"/>
          </p:nvPr>
        </p:nvSpPr>
        <p:spPr bwMode="auto">
          <a:xfrm>
            <a:off x="7010400" y="6381750"/>
            <a:ext cx="2133600" cy="476250"/>
          </a:xfrm>
          <a:prstGeom prst="rect">
            <a:avLst/>
          </a:prstGeom>
          <a:noFill/>
          <a:ln w="9525">
            <a:noFill/>
            <a:miter lim="800000"/>
            <a:headEnd/>
            <a:tailEnd/>
          </a:ln>
          <a:effectLst/>
        </p:spPr>
        <p:txBody>
          <a:bodyPr vert="horz" wrap="square" lIns="91052" tIns="45525" rIns="91052" bIns="45525" numCol="1" anchor="t" anchorCtr="0" compatLnSpc="1">
            <a:prstTxWarp prst="textNoShape">
              <a:avLst/>
            </a:prstTxWarp>
          </a:bodyPr>
          <a:lstStyle>
            <a:lvl1pPr algn="r" eaLnBrk="1" hangingPunct="1">
              <a:spcBef>
                <a:spcPct val="0"/>
              </a:spcBef>
              <a:defRPr sz="1292" b="0">
                <a:solidFill>
                  <a:prstClr val="black"/>
                </a:solidFill>
                <a:latin typeface="Arial" charset="0"/>
                <a:ea typeface="+mn-ea"/>
              </a:defRPr>
            </a:lvl1pPr>
          </a:lstStyle>
          <a:p>
            <a:pPr fontAlgn="base">
              <a:spcAft>
                <a:spcPct val="0"/>
              </a:spcAft>
              <a:defRPr/>
            </a:pPr>
            <a:fld id="{FE3DF6F9-6E6A-44FB-9016-B780BB2CA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50298045"/>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kumimoji="1" sz="3323">
          <a:solidFill>
            <a:schemeClr val="tx2"/>
          </a:solidFill>
          <a:latin typeface="+mj-lt"/>
          <a:ea typeface="+mj-ea"/>
          <a:cs typeface="+mj-cs"/>
        </a:defRPr>
      </a:lvl1pPr>
      <a:lvl2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2pPr>
      <a:lvl3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3pPr>
      <a:lvl4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4pPr>
      <a:lvl5pPr algn="ctr" rtl="0" eaLnBrk="0" fontAlgn="base" hangingPunct="0">
        <a:spcBef>
          <a:spcPct val="0"/>
        </a:spcBef>
        <a:spcAft>
          <a:spcPct val="0"/>
        </a:spcAft>
        <a:defRPr kumimoji="1" sz="3323">
          <a:solidFill>
            <a:schemeClr val="tx2"/>
          </a:solidFill>
          <a:latin typeface="HGP創英角ｺﾞｼｯｸUB" pitchFamily="50" charset="-128"/>
          <a:ea typeface="HGP創英角ｺﾞｼｯｸUB" pitchFamily="50" charset="-128"/>
        </a:defRPr>
      </a:lvl5pPr>
      <a:lvl6pPr marL="420258"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6pPr>
      <a:lvl7pPr marL="840524"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7pPr>
      <a:lvl8pPr marL="1260788"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8pPr>
      <a:lvl9pPr marL="1681041" algn="ctr" rtl="0" fontAlgn="base">
        <a:spcBef>
          <a:spcPct val="0"/>
        </a:spcBef>
        <a:spcAft>
          <a:spcPct val="0"/>
        </a:spcAft>
        <a:defRPr kumimoji="1" sz="3323">
          <a:solidFill>
            <a:schemeClr val="tx2"/>
          </a:solidFill>
          <a:latin typeface="HGP創英角ｺﾞｼｯｸUB" pitchFamily="50" charset="-128"/>
          <a:ea typeface="HGP創英角ｺﾞｼｯｸUB" pitchFamily="50" charset="-128"/>
        </a:defRPr>
      </a:lvl9pPr>
    </p:titleStyle>
    <p:bodyStyle>
      <a:lvl1pPr marL="558326" indent="-558326" algn="l" rtl="0" eaLnBrk="0" fontAlgn="base" hangingPunct="0">
        <a:spcBef>
          <a:spcPct val="20000"/>
        </a:spcBef>
        <a:spcAft>
          <a:spcPct val="0"/>
        </a:spcAft>
        <a:defRPr kumimoji="1" sz="2954">
          <a:solidFill>
            <a:schemeClr val="tx1"/>
          </a:solidFill>
          <a:latin typeface="+mn-lt"/>
          <a:ea typeface="+mn-ea"/>
          <a:cs typeface="+mn-cs"/>
        </a:defRPr>
      </a:lvl1pPr>
      <a:lvl2pPr marL="907096" indent="-487986" algn="l" rtl="0" eaLnBrk="0" fontAlgn="base" hangingPunct="0">
        <a:spcBef>
          <a:spcPct val="20000"/>
        </a:spcBef>
        <a:spcAft>
          <a:spcPct val="0"/>
        </a:spcAft>
        <a:buChar char="–"/>
        <a:defRPr kumimoji="1" sz="2585">
          <a:solidFill>
            <a:schemeClr val="tx1"/>
          </a:solidFill>
          <a:latin typeface="+mn-lt"/>
          <a:ea typeface="+mn-ea"/>
        </a:defRPr>
      </a:lvl2pPr>
      <a:lvl3pPr marL="1257331" indent="-417646" algn="l" rtl="0" eaLnBrk="0" fontAlgn="base" hangingPunct="0">
        <a:spcBef>
          <a:spcPct val="20000"/>
        </a:spcBef>
        <a:spcAft>
          <a:spcPct val="0"/>
        </a:spcAft>
        <a:buChar char="•"/>
        <a:defRPr kumimoji="1" sz="2215">
          <a:solidFill>
            <a:schemeClr val="tx1"/>
          </a:solidFill>
          <a:latin typeface="+mn-lt"/>
          <a:ea typeface="+mn-ea"/>
        </a:defRPr>
      </a:lvl3pPr>
      <a:lvl4pPr marL="1609033" indent="-347305" algn="l" rtl="0" eaLnBrk="0" fontAlgn="base" hangingPunct="0">
        <a:spcBef>
          <a:spcPct val="20000"/>
        </a:spcBef>
        <a:spcAft>
          <a:spcPct val="0"/>
        </a:spcAft>
        <a:buChar char="–"/>
        <a:defRPr kumimoji="1" sz="1846">
          <a:solidFill>
            <a:schemeClr val="tx1"/>
          </a:solidFill>
          <a:latin typeface="+mn-lt"/>
          <a:ea typeface="+mn-ea"/>
        </a:defRPr>
      </a:lvl4pPr>
      <a:lvl5pPr marL="2028143" indent="-347305" algn="l" rtl="0" eaLnBrk="0" fontAlgn="base" hangingPunct="0">
        <a:spcBef>
          <a:spcPct val="20000"/>
        </a:spcBef>
        <a:spcAft>
          <a:spcPct val="0"/>
        </a:spcAft>
        <a:buChar char="»"/>
        <a:defRPr kumimoji="1" sz="1846">
          <a:solidFill>
            <a:schemeClr val="tx1"/>
          </a:solidFill>
          <a:latin typeface="+mn-lt"/>
          <a:ea typeface="+mn-ea"/>
        </a:defRPr>
      </a:lvl5pPr>
      <a:lvl6pPr marL="2451521" indent="-350223" algn="l" rtl="0" fontAlgn="base">
        <a:spcBef>
          <a:spcPct val="20000"/>
        </a:spcBef>
        <a:spcAft>
          <a:spcPct val="0"/>
        </a:spcAft>
        <a:buChar char="»"/>
        <a:defRPr kumimoji="1" sz="1846">
          <a:solidFill>
            <a:schemeClr val="tx1"/>
          </a:solidFill>
          <a:latin typeface="+mn-lt"/>
          <a:ea typeface="+mn-ea"/>
        </a:defRPr>
      </a:lvl6pPr>
      <a:lvl7pPr marL="2871783" indent="-350223" algn="l" rtl="0" fontAlgn="base">
        <a:spcBef>
          <a:spcPct val="20000"/>
        </a:spcBef>
        <a:spcAft>
          <a:spcPct val="0"/>
        </a:spcAft>
        <a:buChar char="»"/>
        <a:defRPr kumimoji="1" sz="1846">
          <a:solidFill>
            <a:schemeClr val="tx1"/>
          </a:solidFill>
          <a:latin typeface="+mn-lt"/>
          <a:ea typeface="+mn-ea"/>
        </a:defRPr>
      </a:lvl7pPr>
      <a:lvl8pPr marL="3292047" indent="-350223" algn="l" rtl="0" fontAlgn="base">
        <a:spcBef>
          <a:spcPct val="20000"/>
        </a:spcBef>
        <a:spcAft>
          <a:spcPct val="0"/>
        </a:spcAft>
        <a:buChar char="»"/>
        <a:defRPr kumimoji="1" sz="1846">
          <a:solidFill>
            <a:schemeClr val="tx1"/>
          </a:solidFill>
          <a:latin typeface="+mn-lt"/>
          <a:ea typeface="+mn-ea"/>
        </a:defRPr>
      </a:lvl8pPr>
      <a:lvl9pPr marL="3712308" indent="-350223" algn="l" rtl="0" fontAlgn="base">
        <a:spcBef>
          <a:spcPct val="20000"/>
        </a:spcBef>
        <a:spcAft>
          <a:spcPct val="0"/>
        </a:spcAft>
        <a:buChar char="»"/>
        <a:defRPr kumimoji="1" sz="1846">
          <a:solidFill>
            <a:schemeClr val="tx1"/>
          </a:solidFill>
          <a:latin typeface="+mn-lt"/>
          <a:ea typeface="+mn-ea"/>
        </a:defRPr>
      </a:lvl9pPr>
    </p:bodyStyle>
    <p:otherStyle>
      <a:defPPr>
        <a:defRPr lang="ja-JP"/>
      </a:defPPr>
      <a:lvl1pPr marL="0" algn="l" defTabSz="840524" rtl="0" eaLnBrk="1" latinLnBrk="0" hangingPunct="1">
        <a:defRPr kumimoji="1" sz="1662" kern="1200">
          <a:solidFill>
            <a:schemeClr val="tx1"/>
          </a:solidFill>
          <a:latin typeface="+mn-lt"/>
          <a:ea typeface="+mn-ea"/>
          <a:cs typeface="+mn-cs"/>
        </a:defRPr>
      </a:lvl1pPr>
      <a:lvl2pPr marL="420258" algn="l" defTabSz="840524" rtl="0" eaLnBrk="1" latinLnBrk="0" hangingPunct="1">
        <a:defRPr kumimoji="1" sz="1662" kern="1200">
          <a:solidFill>
            <a:schemeClr val="tx1"/>
          </a:solidFill>
          <a:latin typeface="+mn-lt"/>
          <a:ea typeface="+mn-ea"/>
          <a:cs typeface="+mn-cs"/>
        </a:defRPr>
      </a:lvl2pPr>
      <a:lvl3pPr marL="840524" algn="l" defTabSz="840524" rtl="0" eaLnBrk="1" latinLnBrk="0" hangingPunct="1">
        <a:defRPr kumimoji="1" sz="1662" kern="1200">
          <a:solidFill>
            <a:schemeClr val="tx1"/>
          </a:solidFill>
          <a:latin typeface="+mn-lt"/>
          <a:ea typeface="+mn-ea"/>
          <a:cs typeface="+mn-cs"/>
        </a:defRPr>
      </a:lvl3pPr>
      <a:lvl4pPr marL="1260788" algn="l" defTabSz="840524" rtl="0" eaLnBrk="1" latinLnBrk="0" hangingPunct="1">
        <a:defRPr kumimoji="1" sz="1662" kern="1200">
          <a:solidFill>
            <a:schemeClr val="tx1"/>
          </a:solidFill>
          <a:latin typeface="+mn-lt"/>
          <a:ea typeface="+mn-ea"/>
          <a:cs typeface="+mn-cs"/>
        </a:defRPr>
      </a:lvl4pPr>
      <a:lvl5pPr marL="1681041" algn="l" defTabSz="840524" rtl="0" eaLnBrk="1" latinLnBrk="0" hangingPunct="1">
        <a:defRPr kumimoji="1" sz="1662" kern="1200">
          <a:solidFill>
            <a:schemeClr val="tx1"/>
          </a:solidFill>
          <a:latin typeface="+mn-lt"/>
          <a:ea typeface="+mn-ea"/>
          <a:cs typeface="+mn-cs"/>
        </a:defRPr>
      </a:lvl5pPr>
      <a:lvl6pPr marL="2101310" algn="l" defTabSz="840524" rtl="0" eaLnBrk="1" latinLnBrk="0" hangingPunct="1">
        <a:defRPr kumimoji="1" sz="1662" kern="1200">
          <a:solidFill>
            <a:schemeClr val="tx1"/>
          </a:solidFill>
          <a:latin typeface="+mn-lt"/>
          <a:ea typeface="+mn-ea"/>
          <a:cs typeface="+mn-cs"/>
        </a:defRPr>
      </a:lvl6pPr>
      <a:lvl7pPr marL="2521568" algn="l" defTabSz="840524" rtl="0" eaLnBrk="1" latinLnBrk="0" hangingPunct="1">
        <a:defRPr kumimoji="1" sz="1662" kern="1200">
          <a:solidFill>
            <a:schemeClr val="tx1"/>
          </a:solidFill>
          <a:latin typeface="+mn-lt"/>
          <a:ea typeface="+mn-ea"/>
          <a:cs typeface="+mn-cs"/>
        </a:defRPr>
      </a:lvl7pPr>
      <a:lvl8pPr marL="2941827" algn="l" defTabSz="840524" rtl="0" eaLnBrk="1" latinLnBrk="0" hangingPunct="1">
        <a:defRPr kumimoji="1" sz="1662" kern="1200">
          <a:solidFill>
            <a:schemeClr val="tx1"/>
          </a:solidFill>
          <a:latin typeface="+mn-lt"/>
          <a:ea typeface="+mn-ea"/>
          <a:cs typeface="+mn-cs"/>
        </a:defRPr>
      </a:lvl8pPr>
      <a:lvl9pPr marL="3362090" algn="l" defTabSz="840524" rtl="0" eaLnBrk="1" latinLnBrk="0" hangingPunct="1">
        <a:defRPr kumimoji="1"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457332" y="140403"/>
            <a:ext cx="8229601" cy="5804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82522" tIns="41244" rIns="82522" bIns="41244" numCol="1" anchor="ctr" anchorCtr="0" compatLnSpc="1">
            <a:prstTxWarp prst="textNoShape">
              <a:avLst/>
            </a:prstTxWarp>
            <a:spAutoFit/>
          </a:bodyPr>
          <a:lstStyle/>
          <a:p>
            <a:pPr lvl="0"/>
            <a:r>
              <a:rPr lang="ja-JP" altLang="en-US"/>
              <a:t>マスタ タイトルの書式設定</a:t>
            </a:r>
          </a:p>
        </p:txBody>
      </p:sp>
      <p:sp>
        <p:nvSpPr>
          <p:cNvPr id="2051" name="Rectangle 4"/>
          <p:cNvSpPr>
            <a:spLocks noGrp="1" noChangeArrowheads="1"/>
          </p:cNvSpPr>
          <p:nvPr>
            <p:ph type="body" idx="1"/>
          </p:nvPr>
        </p:nvSpPr>
        <p:spPr bwMode="auto">
          <a:xfrm>
            <a:off x="316648" y="1628881"/>
            <a:ext cx="8609134"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522" tIns="41244" rIns="82522" bIns="41244"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84677" name="Rectangle 5"/>
          <p:cNvSpPr>
            <a:spLocks noGrp="1" noChangeArrowheads="1"/>
          </p:cNvSpPr>
          <p:nvPr>
            <p:ph type="dt" sz="half" idx="2"/>
          </p:nvPr>
        </p:nvSpPr>
        <p:spPr bwMode="auto">
          <a:xfrm>
            <a:off x="1" y="6567501"/>
            <a:ext cx="2133600" cy="290512"/>
          </a:xfrm>
          <a:prstGeom prst="rect">
            <a:avLst/>
          </a:prstGeom>
          <a:noFill/>
          <a:ln w="9525">
            <a:noFill/>
            <a:miter lim="800000"/>
            <a:headEnd/>
            <a:tailEnd/>
          </a:ln>
          <a:effectLst/>
        </p:spPr>
        <p:txBody>
          <a:bodyPr vert="horz" wrap="square" lIns="82522" tIns="41244" rIns="82522" bIns="41244" numCol="1" anchor="t" anchorCtr="0" compatLnSpc="1">
            <a:prstTxWarp prst="textNoShape">
              <a:avLst/>
            </a:prstTxWarp>
          </a:bodyPr>
          <a:lstStyle>
            <a:lvl1pPr algn="l" eaLnBrk="1" hangingPunct="1">
              <a:spcBef>
                <a:spcPct val="0"/>
              </a:spcBef>
              <a:defRPr sz="1385" b="0">
                <a:solidFill>
                  <a:schemeClr val="tx1"/>
                </a:solidFill>
                <a:latin typeface="Arial" charset="0"/>
                <a:ea typeface="+mn-ea"/>
              </a:defRPr>
            </a:lvl1pPr>
          </a:lstStyle>
          <a:p>
            <a:pPr fontAlgn="base">
              <a:spcAft>
                <a:spcPct val="0"/>
              </a:spcAft>
              <a:defRPr/>
            </a:pPr>
            <a:fld id="{C634C7C6-A4BC-427E-9EB2-6093A886C08D}" type="datetime1">
              <a:rPr lang="ja-JP" altLang="en-US" smtClean="0">
                <a:solidFill>
                  <a:prstClr val="black"/>
                </a:solidFill>
              </a:rPr>
              <a:t>2019/6/5</a:t>
            </a:fld>
            <a:endParaRPr lang="en-US" altLang="ja-JP">
              <a:solidFill>
                <a:prstClr val="black"/>
              </a:solidFill>
            </a:endParaRPr>
          </a:p>
        </p:txBody>
      </p:sp>
      <p:sp>
        <p:nvSpPr>
          <p:cNvPr id="284678" name="Rectangle 6"/>
          <p:cNvSpPr>
            <a:spLocks noGrp="1" noChangeArrowheads="1"/>
          </p:cNvSpPr>
          <p:nvPr>
            <p:ph type="ftr" sz="quarter" idx="3"/>
          </p:nvPr>
        </p:nvSpPr>
        <p:spPr bwMode="auto">
          <a:xfrm>
            <a:off x="3053862" y="6382462"/>
            <a:ext cx="2895600" cy="476251"/>
          </a:xfrm>
          <a:prstGeom prst="rect">
            <a:avLst/>
          </a:prstGeom>
          <a:noFill/>
          <a:ln w="9525">
            <a:noFill/>
            <a:miter lim="800000"/>
            <a:headEnd/>
            <a:tailEnd/>
          </a:ln>
          <a:effectLst/>
        </p:spPr>
        <p:txBody>
          <a:bodyPr vert="horz" wrap="square" lIns="82522" tIns="41244" rIns="82522" bIns="41244" numCol="1" anchor="t" anchorCtr="0" compatLnSpc="1">
            <a:prstTxWarp prst="textNoShape">
              <a:avLst/>
            </a:prstTxWarp>
          </a:bodyPr>
          <a:lstStyle>
            <a:lvl1pPr algn="ctr" eaLnBrk="1" hangingPunct="1">
              <a:defRPr sz="1385">
                <a:solidFill>
                  <a:schemeClr val="tx1"/>
                </a:solidFill>
                <a:latin typeface="Arial" pitchFamily="34" charset="0"/>
                <a:ea typeface="ＭＳ Ｐゴシック" pitchFamily="50" charset="-128"/>
              </a:defRPr>
            </a:lvl1pPr>
          </a:lstStyle>
          <a:p>
            <a:pPr fontAlgn="base">
              <a:spcBef>
                <a:spcPct val="0"/>
              </a:spcBef>
              <a:spcAft>
                <a:spcPct val="0"/>
              </a:spcAft>
              <a:defRPr/>
            </a:pPr>
            <a:endParaRPr lang="en-US" altLang="ja-JP">
              <a:solidFill>
                <a:prstClr val="black"/>
              </a:solidFill>
            </a:endParaRPr>
          </a:p>
        </p:txBody>
      </p:sp>
      <p:sp>
        <p:nvSpPr>
          <p:cNvPr id="284680" name="Rectangle 8"/>
          <p:cNvSpPr>
            <a:spLocks noGrp="1" noChangeArrowheads="1"/>
          </p:cNvSpPr>
          <p:nvPr>
            <p:ph type="sldNum" sz="quarter" idx="4"/>
          </p:nvPr>
        </p:nvSpPr>
        <p:spPr bwMode="auto">
          <a:xfrm>
            <a:off x="6783635" y="6381865"/>
            <a:ext cx="2133600" cy="476251"/>
          </a:xfrm>
          <a:prstGeom prst="rect">
            <a:avLst/>
          </a:prstGeom>
          <a:noFill/>
          <a:ln w="9525">
            <a:noFill/>
            <a:miter lim="800000"/>
            <a:headEnd/>
            <a:tailEnd/>
          </a:ln>
          <a:effectLst/>
        </p:spPr>
        <p:txBody>
          <a:bodyPr vert="horz" wrap="square" lIns="82522" tIns="41244" rIns="82522" bIns="41244" numCol="1" anchor="t" anchorCtr="0" compatLnSpc="1">
            <a:prstTxWarp prst="textNoShape">
              <a:avLst/>
            </a:prstTxWarp>
          </a:bodyPr>
          <a:lstStyle>
            <a:lvl1pPr algn="r" eaLnBrk="1" hangingPunct="1">
              <a:spcBef>
                <a:spcPct val="0"/>
              </a:spcBef>
              <a:defRPr sz="1385" b="0">
                <a:solidFill>
                  <a:schemeClr val="tx1"/>
                </a:solidFill>
                <a:latin typeface="Arial" charset="0"/>
                <a:ea typeface="+mn-ea"/>
              </a:defRPr>
            </a:lvl1pPr>
          </a:lstStyle>
          <a:p>
            <a:pPr fontAlgn="base">
              <a:spcAft>
                <a:spcPct val="0"/>
              </a:spcAft>
              <a:defRPr/>
            </a:pPr>
            <a:fld id="{C85D1701-7C2E-456C-A89D-8D0739B03C3D}" type="slidenum">
              <a:rPr lang="en-US" altLang="ja-JP">
                <a:solidFill>
                  <a:prstClr val="black"/>
                </a:solidFill>
              </a:rPr>
              <a:pPr fontAlgn="base">
                <a:spcAft>
                  <a:spcPct val="0"/>
                </a:spcAft>
                <a:defRPr/>
              </a:pPr>
              <a:t>‹#›</a:t>
            </a:fld>
            <a:endParaRPr lang="en-US" altLang="ja-JP">
              <a:solidFill>
                <a:prstClr val="black"/>
              </a:solidFill>
            </a:endParaRPr>
          </a:p>
        </p:txBody>
      </p:sp>
    </p:spTree>
    <p:extLst>
      <p:ext uri="{BB962C8B-B14F-4D97-AF65-F5344CB8AC3E}">
        <p14:creationId xmlns:p14="http://schemas.microsoft.com/office/powerpoint/2010/main" val="1654817435"/>
      </p:ext>
    </p:extLst>
  </p:cSld>
  <p:clrMap bg1="lt1" tx1="dk1" bg2="lt2" tx2="dk2" accent1="accent1" accent2="accent2" accent3="accent3" accent4="accent4" accent5="accent5" accent6="accent6" hlink="hlink" folHlink="folHlink"/>
  <p:sldLayoutIdLst>
    <p:sldLayoutId id="2147484221" r:id="rId1"/>
    <p:sldLayoutId id="2147484222" r:id="rId2"/>
    <p:sldLayoutId id="214748422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 id="2147484232" r:id="rId12"/>
    <p:sldLayoutId id="2147484233" r:id="rId13"/>
    <p:sldLayoutId id="2147484234" r:id="rId14"/>
  </p:sldLayoutIdLst>
  <p:hf hdr="0" ftr="0" dt="0"/>
  <p:txStyles>
    <p:titleStyle>
      <a:lvl1pPr algn="ctr" rtl="0" eaLnBrk="0" fontAlgn="base" hangingPunct="0">
        <a:spcBef>
          <a:spcPct val="0"/>
        </a:spcBef>
        <a:spcAft>
          <a:spcPct val="0"/>
        </a:spcAft>
        <a:defRPr kumimoji="1" sz="3231">
          <a:solidFill>
            <a:schemeClr val="tx2"/>
          </a:solidFill>
          <a:latin typeface="+mj-lt"/>
          <a:ea typeface="+mj-ea"/>
          <a:cs typeface="+mj-cs"/>
        </a:defRPr>
      </a:lvl1pPr>
      <a:lvl2pPr algn="ctr" rtl="0" eaLnBrk="0" fontAlgn="base" hangingPunct="0">
        <a:spcBef>
          <a:spcPct val="0"/>
        </a:spcBef>
        <a:spcAft>
          <a:spcPct val="0"/>
        </a:spcAft>
        <a:defRPr kumimoji="1" sz="3231">
          <a:solidFill>
            <a:schemeClr val="tx2"/>
          </a:solidFill>
          <a:latin typeface="HGP創英角ｺﾞｼｯｸUB" pitchFamily="50" charset="-128"/>
          <a:ea typeface="HGP創英角ｺﾞｼｯｸUB" pitchFamily="50" charset="-128"/>
        </a:defRPr>
      </a:lvl2pPr>
      <a:lvl3pPr algn="ctr" rtl="0" eaLnBrk="0" fontAlgn="base" hangingPunct="0">
        <a:spcBef>
          <a:spcPct val="0"/>
        </a:spcBef>
        <a:spcAft>
          <a:spcPct val="0"/>
        </a:spcAft>
        <a:defRPr kumimoji="1" sz="3231">
          <a:solidFill>
            <a:schemeClr val="tx2"/>
          </a:solidFill>
          <a:latin typeface="HGP創英角ｺﾞｼｯｸUB" pitchFamily="50" charset="-128"/>
          <a:ea typeface="HGP創英角ｺﾞｼｯｸUB" pitchFamily="50" charset="-128"/>
        </a:defRPr>
      </a:lvl3pPr>
      <a:lvl4pPr algn="ctr" rtl="0" eaLnBrk="0" fontAlgn="base" hangingPunct="0">
        <a:spcBef>
          <a:spcPct val="0"/>
        </a:spcBef>
        <a:spcAft>
          <a:spcPct val="0"/>
        </a:spcAft>
        <a:defRPr kumimoji="1" sz="3231">
          <a:solidFill>
            <a:schemeClr val="tx2"/>
          </a:solidFill>
          <a:latin typeface="HGP創英角ｺﾞｼｯｸUB" pitchFamily="50" charset="-128"/>
          <a:ea typeface="HGP創英角ｺﾞｼｯｸUB" pitchFamily="50" charset="-128"/>
        </a:defRPr>
      </a:lvl4pPr>
      <a:lvl5pPr algn="ctr" rtl="0" eaLnBrk="0" fontAlgn="base" hangingPunct="0">
        <a:spcBef>
          <a:spcPct val="0"/>
        </a:spcBef>
        <a:spcAft>
          <a:spcPct val="0"/>
        </a:spcAft>
        <a:defRPr kumimoji="1" sz="3231">
          <a:solidFill>
            <a:schemeClr val="tx2"/>
          </a:solidFill>
          <a:latin typeface="HGP創英角ｺﾞｼｯｸUB" pitchFamily="50" charset="-128"/>
          <a:ea typeface="HGP創英角ｺﾞｼｯｸUB" pitchFamily="50" charset="-128"/>
        </a:defRPr>
      </a:lvl5pPr>
      <a:lvl6pPr marL="380741" algn="ctr" rtl="0" fontAlgn="base">
        <a:spcBef>
          <a:spcPct val="0"/>
        </a:spcBef>
        <a:spcAft>
          <a:spcPct val="0"/>
        </a:spcAft>
        <a:defRPr kumimoji="1" sz="3231">
          <a:solidFill>
            <a:schemeClr val="tx2"/>
          </a:solidFill>
          <a:latin typeface="HGP創英角ｺﾞｼｯｸUB" pitchFamily="50" charset="-128"/>
          <a:ea typeface="HGP創英角ｺﾞｼｯｸUB" pitchFamily="50" charset="-128"/>
        </a:defRPr>
      </a:lvl6pPr>
      <a:lvl7pPr marL="761474" algn="ctr" rtl="0" fontAlgn="base">
        <a:spcBef>
          <a:spcPct val="0"/>
        </a:spcBef>
        <a:spcAft>
          <a:spcPct val="0"/>
        </a:spcAft>
        <a:defRPr kumimoji="1" sz="3231">
          <a:solidFill>
            <a:schemeClr val="tx2"/>
          </a:solidFill>
          <a:latin typeface="HGP創英角ｺﾞｼｯｸUB" pitchFamily="50" charset="-128"/>
          <a:ea typeface="HGP創英角ｺﾞｼｯｸUB" pitchFamily="50" charset="-128"/>
        </a:defRPr>
      </a:lvl7pPr>
      <a:lvl8pPr marL="1142209" algn="ctr" rtl="0" fontAlgn="base">
        <a:spcBef>
          <a:spcPct val="0"/>
        </a:spcBef>
        <a:spcAft>
          <a:spcPct val="0"/>
        </a:spcAft>
        <a:defRPr kumimoji="1" sz="3231">
          <a:solidFill>
            <a:schemeClr val="tx2"/>
          </a:solidFill>
          <a:latin typeface="HGP創英角ｺﾞｼｯｸUB" pitchFamily="50" charset="-128"/>
          <a:ea typeface="HGP創英角ｺﾞｼｯｸUB" pitchFamily="50" charset="-128"/>
        </a:defRPr>
      </a:lvl8pPr>
      <a:lvl9pPr marL="1522941" algn="ctr" rtl="0" fontAlgn="base">
        <a:spcBef>
          <a:spcPct val="0"/>
        </a:spcBef>
        <a:spcAft>
          <a:spcPct val="0"/>
        </a:spcAft>
        <a:defRPr kumimoji="1" sz="3231">
          <a:solidFill>
            <a:schemeClr val="tx2"/>
          </a:solidFill>
          <a:latin typeface="HGP創英角ｺﾞｼｯｸUB" pitchFamily="50" charset="-128"/>
          <a:ea typeface="HGP創英角ｺﾞｼｯｸUB" pitchFamily="50" charset="-128"/>
        </a:defRPr>
      </a:lvl9pPr>
    </p:titleStyle>
    <p:bodyStyle>
      <a:lvl1pPr marL="507650" indent="-507650" algn="l" rtl="0" eaLnBrk="0" fontAlgn="base" hangingPunct="0">
        <a:spcBef>
          <a:spcPct val="20000"/>
        </a:spcBef>
        <a:spcAft>
          <a:spcPct val="0"/>
        </a:spcAft>
        <a:defRPr kumimoji="1" sz="2769">
          <a:solidFill>
            <a:schemeClr val="tx1"/>
          </a:solidFill>
          <a:latin typeface="+mn-lt"/>
          <a:ea typeface="+mn-ea"/>
          <a:cs typeface="+mn-cs"/>
        </a:defRPr>
      </a:lvl1pPr>
      <a:lvl2pPr marL="824927" indent="-444202" algn="l" rtl="0" eaLnBrk="0" fontAlgn="base" hangingPunct="0">
        <a:spcBef>
          <a:spcPct val="20000"/>
        </a:spcBef>
        <a:spcAft>
          <a:spcPct val="0"/>
        </a:spcAft>
        <a:buChar char="–"/>
        <a:defRPr kumimoji="1" sz="2400">
          <a:solidFill>
            <a:schemeClr val="tx1"/>
          </a:solidFill>
          <a:latin typeface="+mn-lt"/>
          <a:ea typeface="+mn-ea"/>
        </a:defRPr>
      </a:lvl2pPr>
      <a:lvl3pPr marL="1142209" indent="-380741" algn="l" rtl="0" eaLnBrk="0" fontAlgn="base" hangingPunct="0">
        <a:spcBef>
          <a:spcPct val="20000"/>
        </a:spcBef>
        <a:spcAft>
          <a:spcPct val="0"/>
        </a:spcAft>
        <a:buChar char="•"/>
        <a:defRPr kumimoji="1" sz="2123">
          <a:solidFill>
            <a:schemeClr val="tx1"/>
          </a:solidFill>
          <a:latin typeface="+mn-lt"/>
          <a:ea typeface="+mn-ea"/>
        </a:defRPr>
      </a:lvl3pPr>
      <a:lvl4pPr marL="1459500" indent="-317285" algn="l" rtl="0" eaLnBrk="0" fontAlgn="base" hangingPunct="0">
        <a:spcBef>
          <a:spcPct val="20000"/>
        </a:spcBef>
        <a:spcAft>
          <a:spcPct val="0"/>
        </a:spcAft>
        <a:buChar char="–"/>
        <a:defRPr kumimoji="1" sz="1846">
          <a:solidFill>
            <a:schemeClr val="tx1"/>
          </a:solidFill>
          <a:latin typeface="+mn-lt"/>
          <a:ea typeface="+mn-ea"/>
        </a:defRPr>
      </a:lvl4pPr>
      <a:lvl5pPr marL="1840220" indent="-317285" algn="l" rtl="0" eaLnBrk="0" fontAlgn="base" hangingPunct="0">
        <a:spcBef>
          <a:spcPct val="20000"/>
        </a:spcBef>
        <a:spcAft>
          <a:spcPct val="0"/>
        </a:spcAft>
        <a:buChar char="»"/>
        <a:defRPr kumimoji="1" sz="1846">
          <a:solidFill>
            <a:schemeClr val="tx1"/>
          </a:solidFill>
          <a:latin typeface="+mn-lt"/>
          <a:ea typeface="+mn-ea"/>
        </a:defRPr>
      </a:lvl5pPr>
      <a:lvl6pPr marL="2220966" indent="-317285" algn="l" rtl="0" fontAlgn="base">
        <a:spcBef>
          <a:spcPct val="20000"/>
        </a:spcBef>
        <a:spcAft>
          <a:spcPct val="0"/>
        </a:spcAft>
        <a:buChar char="»"/>
        <a:defRPr kumimoji="1" sz="1846">
          <a:solidFill>
            <a:schemeClr val="tx1"/>
          </a:solidFill>
          <a:latin typeface="+mn-lt"/>
          <a:ea typeface="+mn-ea"/>
        </a:defRPr>
      </a:lvl6pPr>
      <a:lvl7pPr marL="2601710" indent="-317285" algn="l" rtl="0" fontAlgn="base">
        <a:spcBef>
          <a:spcPct val="20000"/>
        </a:spcBef>
        <a:spcAft>
          <a:spcPct val="0"/>
        </a:spcAft>
        <a:buChar char="»"/>
        <a:defRPr kumimoji="1" sz="1846">
          <a:solidFill>
            <a:schemeClr val="tx1"/>
          </a:solidFill>
          <a:latin typeface="+mn-lt"/>
          <a:ea typeface="+mn-ea"/>
        </a:defRPr>
      </a:lvl7pPr>
      <a:lvl8pPr marL="2982428" indent="-317285" algn="l" rtl="0" fontAlgn="base">
        <a:spcBef>
          <a:spcPct val="20000"/>
        </a:spcBef>
        <a:spcAft>
          <a:spcPct val="0"/>
        </a:spcAft>
        <a:buChar char="»"/>
        <a:defRPr kumimoji="1" sz="1846">
          <a:solidFill>
            <a:schemeClr val="tx1"/>
          </a:solidFill>
          <a:latin typeface="+mn-lt"/>
          <a:ea typeface="+mn-ea"/>
        </a:defRPr>
      </a:lvl8pPr>
      <a:lvl9pPr marL="3363181" indent="-317285" algn="l" rtl="0" fontAlgn="base">
        <a:spcBef>
          <a:spcPct val="20000"/>
        </a:spcBef>
        <a:spcAft>
          <a:spcPct val="0"/>
        </a:spcAft>
        <a:buChar char="»"/>
        <a:defRPr kumimoji="1" sz="1846">
          <a:solidFill>
            <a:schemeClr val="tx1"/>
          </a:solidFill>
          <a:latin typeface="+mn-lt"/>
          <a:ea typeface="+mn-ea"/>
        </a:defRPr>
      </a:lvl9pPr>
    </p:bodyStyle>
    <p:otherStyle>
      <a:defPPr>
        <a:defRPr lang="ja-JP"/>
      </a:defPPr>
      <a:lvl1pPr marL="0" algn="l" defTabSz="761474" rtl="0" eaLnBrk="1" latinLnBrk="0" hangingPunct="1">
        <a:defRPr kumimoji="1" sz="1662" kern="1200">
          <a:solidFill>
            <a:schemeClr val="tx1"/>
          </a:solidFill>
          <a:latin typeface="+mn-lt"/>
          <a:ea typeface="+mn-ea"/>
          <a:cs typeface="+mn-cs"/>
        </a:defRPr>
      </a:lvl1pPr>
      <a:lvl2pPr marL="380741" algn="l" defTabSz="761474" rtl="0" eaLnBrk="1" latinLnBrk="0" hangingPunct="1">
        <a:defRPr kumimoji="1" sz="1662" kern="1200">
          <a:solidFill>
            <a:schemeClr val="tx1"/>
          </a:solidFill>
          <a:latin typeface="+mn-lt"/>
          <a:ea typeface="+mn-ea"/>
          <a:cs typeface="+mn-cs"/>
        </a:defRPr>
      </a:lvl2pPr>
      <a:lvl3pPr marL="761474" algn="l" defTabSz="761474" rtl="0" eaLnBrk="1" latinLnBrk="0" hangingPunct="1">
        <a:defRPr kumimoji="1" sz="1662" kern="1200">
          <a:solidFill>
            <a:schemeClr val="tx1"/>
          </a:solidFill>
          <a:latin typeface="+mn-lt"/>
          <a:ea typeface="+mn-ea"/>
          <a:cs typeface="+mn-cs"/>
        </a:defRPr>
      </a:lvl3pPr>
      <a:lvl4pPr marL="1142209" algn="l" defTabSz="761474" rtl="0" eaLnBrk="1" latinLnBrk="0" hangingPunct="1">
        <a:defRPr kumimoji="1" sz="1662" kern="1200">
          <a:solidFill>
            <a:schemeClr val="tx1"/>
          </a:solidFill>
          <a:latin typeface="+mn-lt"/>
          <a:ea typeface="+mn-ea"/>
          <a:cs typeface="+mn-cs"/>
        </a:defRPr>
      </a:lvl4pPr>
      <a:lvl5pPr marL="1522941" algn="l" defTabSz="761474" rtl="0" eaLnBrk="1" latinLnBrk="0" hangingPunct="1">
        <a:defRPr kumimoji="1" sz="1662" kern="1200">
          <a:solidFill>
            <a:schemeClr val="tx1"/>
          </a:solidFill>
          <a:latin typeface="+mn-lt"/>
          <a:ea typeface="+mn-ea"/>
          <a:cs typeface="+mn-cs"/>
        </a:defRPr>
      </a:lvl5pPr>
      <a:lvl6pPr marL="1903708" algn="l" defTabSz="761474" rtl="0" eaLnBrk="1" latinLnBrk="0" hangingPunct="1">
        <a:defRPr kumimoji="1" sz="1662" kern="1200">
          <a:solidFill>
            <a:schemeClr val="tx1"/>
          </a:solidFill>
          <a:latin typeface="+mn-lt"/>
          <a:ea typeface="+mn-ea"/>
          <a:cs typeface="+mn-cs"/>
        </a:defRPr>
      </a:lvl6pPr>
      <a:lvl7pPr marL="2284422" algn="l" defTabSz="761474" rtl="0" eaLnBrk="1" latinLnBrk="0" hangingPunct="1">
        <a:defRPr kumimoji="1" sz="1662" kern="1200">
          <a:solidFill>
            <a:schemeClr val="tx1"/>
          </a:solidFill>
          <a:latin typeface="+mn-lt"/>
          <a:ea typeface="+mn-ea"/>
          <a:cs typeface="+mn-cs"/>
        </a:defRPr>
      </a:lvl7pPr>
      <a:lvl8pPr marL="2665153" algn="l" defTabSz="761474" rtl="0" eaLnBrk="1" latinLnBrk="0" hangingPunct="1">
        <a:defRPr kumimoji="1" sz="1662" kern="1200">
          <a:solidFill>
            <a:schemeClr val="tx1"/>
          </a:solidFill>
          <a:latin typeface="+mn-lt"/>
          <a:ea typeface="+mn-ea"/>
          <a:cs typeface="+mn-cs"/>
        </a:defRPr>
      </a:lvl8pPr>
      <a:lvl9pPr marL="3045887" algn="l" defTabSz="761474" rtl="0" eaLnBrk="1" latinLnBrk="0" hangingPunct="1">
        <a:defRPr kumimoji="1" sz="166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6" y="365760"/>
            <a:ext cx="78867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33846" y="1828802"/>
            <a:ext cx="78867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C9BB68F4-BE1A-4A6E-B49E-2611194F6596}" type="datetime1">
              <a:rPr kumimoji="0" lang="ja-JP" altLang="en-US" smtClean="0">
                <a:solidFill>
                  <a:prstClr val="black">
                    <a:lumMod val="65000"/>
                    <a:lumOff val="35000"/>
                  </a:prstClr>
                </a:solidFill>
              </a:rPr>
              <a:t>2019/6/5</a:t>
            </a:fld>
            <a:endParaRPr kumimoji="0" lang="en-US">
              <a:solidFill>
                <a:prstClr val="black">
                  <a:lumMod val="65000"/>
                  <a:lumOff val="35000"/>
                </a:prstClr>
              </a:solidFill>
            </a:endParaRPr>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kumimoji="0" lang="en-US">
              <a:solidFill>
                <a:prstClr val="black">
                  <a:lumMod val="65000"/>
                  <a:lumOff val="35000"/>
                </a:prstClr>
              </a:solidFill>
            </a:endParaRPr>
          </a:p>
        </p:txBody>
      </p:sp>
      <p:sp>
        <p:nvSpPr>
          <p:cNvPr id="6" name="Slide Number Placeholder 5"/>
          <p:cNvSpPr>
            <a:spLocks noGrp="1"/>
          </p:cNvSpPr>
          <p:nvPr>
            <p:ph type="sldNum" sz="quarter" idx="4"/>
          </p:nvPr>
        </p:nvSpPr>
        <p:spPr>
          <a:xfrm>
            <a:off x="6463146" y="6356352"/>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4FAB73BC-B049-4115-A692-8D63A059BFB8}" type="slidenum">
              <a:rPr kumimoji="0" lang="en-US" smtClean="0">
                <a:solidFill>
                  <a:prstClr val="black">
                    <a:tint val="75000"/>
                  </a:prstClr>
                </a:solidFill>
              </a:rPr>
              <a:pPr/>
              <a:t>‹#›</a:t>
            </a:fld>
            <a:endParaRPr kumimoji="0" lang="en-US">
              <a:solidFill>
                <a:prstClr val="black">
                  <a:tint val="75000"/>
                </a:prstClr>
              </a:solidFill>
            </a:endParaRPr>
          </a:p>
        </p:txBody>
      </p:sp>
    </p:spTree>
    <p:extLst>
      <p:ext uri="{BB962C8B-B14F-4D97-AF65-F5344CB8AC3E}">
        <p14:creationId xmlns:p14="http://schemas.microsoft.com/office/powerpoint/2010/main" val="3930531249"/>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 id="2147484877" r:id="rId12"/>
  </p:sldLayoutIdLst>
  <p:hf hdr="0" ftr="0" dt="0"/>
  <p:txStyles>
    <p:title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5" indent="-171455" algn="l" defTabSz="685817" rtl="0" eaLnBrk="1" latinLnBrk="0" hangingPunct="1">
        <a:lnSpc>
          <a:spcPct val="90000"/>
        </a:lnSpc>
        <a:spcBef>
          <a:spcPts val="750"/>
        </a:spcBef>
        <a:buFont typeface="Wingdings 2" pitchFamily="18" charset="2"/>
        <a:buChar char=""/>
        <a:defRPr kumimoji="1" sz="2100" kern="1200">
          <a:solidFill>
            <a:schemeClr val="tx1"/>
          </a:solidFill>
          <a:latin typeface="+mn-lt"/>
          <a:ea typeface="+mn-ea"/>
          <a:cs typeface="+mn-cs"/>
        </a:defRPr>
      </a:lvl1pPr>
      <a:lvl2pPr marL="514363" indent="-171455" algn="l" defTabSz="685817" rtl="0" eaLnBrk="1" latinLnBrk="0" hangingPunct="1">
        <a:lnSpc>
          <a:spcPct val="90000"/>
        </a:lnSpc>
        <a:spcBef>
          <a:spcPts val="375"/>
        </a:spcBef>
        <a:buFont typeface="Wingdings 2" pitchFamily="18" charset="2"/>
        <a:buChar char=""/>
        <a:defRPr kumimoji="1" sz="1800" kern="1200">
          <a:solidFill>
            <a:schemeClr val="tx1"/>
          </a:solidFill>
          <a:latin typeface="+mn-lt"/>
          <a:ea typeface="+mn-ea"/>
          <a:cs typeface="+mn-cs"/>
        </a:defRPr>
      </a:lvl2pPr>
      <a:lvl3pPr marL="857272" indent="-171455" algn="l" defTabSz="685817" rtl="0" eaLnBrk="1" latinLnBrk="0" hangingPunct="1">
        <a:lnSpc>
          <a:spcPct val="90000"/>
        </a:lnSpc>
        <a:spcBef>
          <a:spcPts val="375"/>
        </a:spcBef>
        <a:buFont typeface="Wingdings 2" pitchFamily="18" charset="2"/>
        <a:buChar char=""/>
        <a:defRPr kumimoji="1" sz="1500" kern="1200">
          <a:solidFill>
            <a:schemeClr val="tx1"/>
          </a:solidFill>
          <a:latin typeface="+mn-lt"/>
          <a:ea typeface="+mn-ea"/>
          <a:cs typeface="+mn-cs"/>
        </a:defRPr>
      </a:lvl3pPr>
      <a:lvl4pPr marL="1200180" indent="-171455" algn="l" defTabSz="685817"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4pPr>
      <a:lvl5pPr marL="1543089" indent="-171455" algn="l" defTabSz="685817"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5pPr>
      <a:lvl6pPr marL="1885998" indent="-171455" algn="l" defTabSz="685817"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906" indent="-171455" algn="l" defTabSz="685817"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815" indent="-171455" algn="l" defTabSz="685817"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723" indent="-171455" algn="l" defTabSz="685817"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17" rtl="0" eaLnBrk="1" latinLnBrk="0" hangingPunct="1">
        <a:defRPr kumimoji="1" sz="1350" kern="1200">
          <a:solidFill>
            <a:schemeClr val="tx1"/>
          </a:solidFill>
          <a:latin typeface="+mn-lt"/>
          <a:ea typeface="+mn-ea"/>
          <a:cs typeface="+mn-cs"/>
        </a:defRPr>
      </a:lvl1pPr>
      <a:lvl2pPr marL="342909" algn="l" defTabSz="685817" rtl="0" eaLnBrk="1" latinLnBrk="0" hangingPunct="1">
        <a:defRPr kumimoji="1" sz="1350" kern="1200">
          <a:solidFill>
            <a:schemeClr val="tx1"/>
          </a:solidFill>
          <a:latin typeface="+mn-lt"/>
          <a:ea typeface="+mn-ea"/>
          <a:cs typeface="+mn-cs"/>
        </a:defRPr>
      </a:lvl2pPr>
      <a:lvl3pPr marL="685817" algn="l" defTabSz="685817" rtl="0" eaLnBrk="1" latinLnBrk="0" hangingPunct="1">
        <a:defRPr kumimoji="1" sz="1350" kern="1200">
          <a:solidFill>
            <a:schemeClr val="tx1"/>
          </a:solidFill>
          <a:latin typeface="+mn-lt"/>
          <a:ea typeface="+mn-ea"/>
          <a:cs typeface="+mn-cs"/>
        </a:defRPr>
      </a:lvl3pPr>
      <a:lvl4pPr marL="1028726" algn="l" defTabSz="685817" rtl="0" eaLnBrk="1" latinLnBrk="0" hangingPunct="1">
        <a:defRPr kumimoji="1" sz="1350" kern="1200">
          <a:solidFill>
            <a:schemeClr val="tx1"/>
          </a:solidFill>
          <a:latin typeface="+mn-lt"/>
          <a:ea typeface="+mn-ea"/>
          <a:cs typeface="+mn-cs"/>
        </a:defRPr>
      </a:lvl4pPr>
      <a:lvl5pPr marL="1371634" algn="l" defTabSz="685817" rtl="0" eaLnBrk="1" latinLnBrk="0" hangingPunct="1">
        <a:defRPr kumimoji="1" sz="1350" kern="1200">
          <a:solidFill>
            <a:schemeClr val="tx1"/>
          </a:solidFill>
          <a:latin typeface="+mn-lt"/>
          <a:ea typeface="+mn-ea"/>
          <a:cs typeface="+mn-cs"/>
        </a:defRPr>
      </a:lvl5pPr>
      <a:lvl6pPr marL="1714543" algn="l" defTabSz="685817" rtl="0" eaLnBrk="1" latinLnBrk="0" hangingPunct="1">
        <a:defRPr kumimoji="1" sz="1350" kern="1200">
          <a:solidFill>
            <a:schemeClr val="tx1"/>
          </a:solidFill>
          <a:latin typeface="+mn-lt"/>
          <a:ea typeface="+mn-ea"/>
          <a:cs typeface="+mn-cs"/>
        </a:defRPr>
      </a:lvl6pPr>
      <a:lvl7pPr marL="2057451" algn="l" defTabSz="685817" rtl="0" eaLnBrk="1" latinLnBrk="0" hangingPunct="1">
        <a:defRPr kumimoji="1" sz="1350" kern="1200">
          <a:solidFill>
            <a:schemeClr val="tx1"/>
          </a:solidFill>
          <a:latin typeface="+mn-lt"/>
          <a:ea typeface="+mn-ea"/>
          <a:cs typeface="+mn-cs"/>
        </a:defRPr>
      </a:lvl7pPr>
      <a:lvl8pPr marL="2400360" algn="l" defTabSz="685817" rtl="0" eaLnBrk="1" latinLnBrk="0" hangingPunct="1">
        <a:defRPr kumimoji="1" sz="1350" kern="1200">
          <a:solidFill>
            <a:schemeClr val="tx1"/>
          </a:solidFill>
          <a:latin typeface="+mn-lt"/>
          <a:ea typeface="+mn-ea"/>
          <a:cs typeface="+mn-cs"/>
        </a:defRPr>
      </a:lvl8pPr>
      <a:lvl9pPr marL="2743269" algn="l" defTabSz="685817" rtl="0" eaLnBrk="1" latinLnBrk="0" hangingPunct="1">
        <a:defRPr kumimoji="1"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C8936C-5EA7-418E-BC8A-717C31657723}" type="datetime1">
              <a:rPr lang="ja-JP" altLang="en-US" smtClean="0">
                <a:solidFill>
                  <a:prstClr val="black">
                    <a:tint val="75000"/>
                  </a:prstClr>
                </a:solidFill>
              </a:rPr>
              <a:t>2019/6/5</a:t>
            </a:fld>
            <a:endParaRPr lang="ja-JP" alt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0EE68-EB96-4D92-B85A-CBC5F002FE4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49460170"/>
      </p:ext>
    </p:extLst>
  </p:cSld>
  <p:clrMap bg1="lt1" tx1="dk1" bg2="lt2" tx2="dk2" accent1="accent1" accent2="accent2" accent3="accent3" accent4="accent4" accent5="accent5" accent6="accent6" hlink="hlink" folHlink="folHlink"/>
  <p:sldLayoutIdLst>
    <p:sldLayoutId id="2147484966" r:id="rId1"/>
    <p:sldLayoutId id="2147484967" r:id="rId2"/>
    <p:sldLayoutId id="2147484968" r:id="rId3"/>
    <p:sldLayoutId id="2147484969" r:id="rId4"/>
    <p:sldLayoutId id="2147484970" r:id="rId5"/>
    <p:sldLayoutId id="2147484971" r:id="rId6"/>
    <p:sldLayoutId id="2147484972" r:id="rId7"/>
    <p:sldLayoutId id="2147484973" r:id="rId8"/>
    <p:sldLayoutId id="2147484974" r:id="rId9"/>
    <p:sldLayoutId id="2147484975" r:id="rId10"/>
    <p:sldLayoutId id="2147484976"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3788" y="-380"/>
            <a:ext cx="9090212" cy="541174"/>
          </a:xfrm>
          <a:prstGeom prst="roundRect">
            <a:avLst>
              <a:gd name="adj" fmla="val 0"/>
            </a:avLst>
          </a:prstGeom>
          <a:solidFill>
            <a:srgbClr val="5B9BD5"/>
          </a:solidFill>
          <a:ln w="38100">
            <a:no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defTabSz="742950">
              <a:lnSpc>
                <a:spcPts val="3500"/>
              </a:lnSpc>
              <a:defRPr/>
            </a:pPr>
            <a:r>
              <a:rPr kumimoji="0" lang="ja-JP" altLang="en-US" sz="2400" b="1" kern="0" dirty="0" smtClea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大学生の対流事業計画（○○大学等の取組）</a:t>
            </a:r>
            <a:endParaRPr kumimoji="0" lang="ja-JP" altLang="en-US" sz="2400" b="1" kern="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正方形/長方形 4"/>
          <p:cNvSpPr/>
          <p:nvPr/>
        </p:nvSpPr>
        <p:spPr>
          <a:xfrm>
            <a:off x="53788" y="770737"/>
            <a:ext cx="9027253" cy="10731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defRPr/>
            </a:pPr>
            <a:r>
              <a:rPr lang="ja-JP" altLang="en-US" sz="1400"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１４Ｐメイリオで記載</a:t>
            </a:r>
            <a:r>
              <a:rPr lang="ja-JP" altLang="en-US" sz="1400"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。（目安：１４</a:t>
            </a:r>
            <a:r>
              <a:rPr lang="ja-JP" altLang="en-US" sz="1400"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Ｐ）</a:t>
            </a:r>
            <a:endParaRPr lang="ja-JP" altLang="en-US" sz="1400" kern="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2" name="グループ化 21"/>
          <p:cNvGrpSpPr/>
          <p:nvPr/>
        </p:nvGrpSpPr>
        <p:grpSpPr>
          <a:xfrm>
            <a:off x="120763" y="1964127"/>
            <a:ext cx="8956262" cy="4807761"/>
            <a:chOff x="101432" y="1622159"/>
            <a:chExt cx="6016980" cy="2375255"/>
          </a:xfrm>
        </p:grpSpPr>
        <p:sp>
          <p:nvSpPr>
            <p:cNvPr id="20" name="正方形/長方形 19"/>
            <p:cNvSpPr/>
            <p:nvPr/>
          </p:nvSpPr>
          <p:spPr>
            <a:xfrm>
              <a:off x="101432" y="1622159"/>
              <a:ext cx="6016980" cy="23752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1" name="正方形/長方形 20"/>
            <p:cNvSpPr/>
            <p:nvPr/>
          </p:nvSpPr>
          <p:spPr>
            <a:xfrm>
              <a:off x="184666" y="1653461"/>
              <a:ext cx="952026" cy="165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事業内容</a:t>
              </a:r>
              <a:endPar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6" name="正方形/長方形 5"/>
          <p:cNvSpPr/>
          <p:nvPr/>
        </p:nvSpPr>
        <p:spPr>
          <a:xfrm>
            <a:off x="177681" y="650470"/>
            <a:ext cx="1884333" cy="264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計画のポイント</a:t>
            </a:r>
            <a:endParaRPr kumimoji="1" lang="ja-JP" altLang="en-US" dirty="0"/>
          </a:p>
        </p:txBody>
      </p:sp>
      <p:sp>
        <p:nvSpPr>
          <p:cNvPr id="7" name="テキスト ボックス 6"/>
          <p:cNvSpPr txBox="1"/>
          <p:nvPr/>
        </p:nvSpPr>
        <p:spPr>
          <a:xfrm>
            <a:off x="286268" y="2526192"/>
            <a:ext cx="4245651" cy="2031325"/>
          </a:xfrm>
          <a:prstGeom prst="rect">
            <a:avLst/>
          </a:prstGeom>
          <a:noFill/>
        </p:spPr>
        <p:txBody>
          <a:bodyPr wrap="square" rtlCol="0">
            <a:spAutoFit/>
          </a:bodyPr>
          <a:lstStyle/>
          <a:p>
            <a:r>
              <a:rPr kumimoji="1" lang="ja-JP" altLang="en-US" dirty="0" smtClean="0">
                <a:solidFill>
                  <a:srgbClr val="FF0000"/>
                </a:solidFill>
              </a:rPr>
              <a:t>メイリオ</a:t>
            </a:r>
            <a:r>
              <a:rPr kumimoji="1" lang="ja-JP" altLang="en-US" dirty="0" smtClean="0">
                <a:solidFill>
                  <a:srgbClr val="FF0000"/>
                </a:solidFill>
              </a:rPr>
              <a:t>で記載</a:t>
            </a:r>
            <a:r>
              <a:rPr kumimoji="1" lang="ja-JP" altLang="en-US" dirty="0" smtClean="0">
                <a:solidFill>
                  <a:srgbClr val="FF0000"/>
                </a:solidFill>
              </a:rPr>
              <a:t>。（目安：</a:t>
            </a:r>
            <a:r>
              <a:rPr lang="ja-JP" altLang="en-US" dirty="0" smtClean="0">
                <a:solidFill>
                  <a:srgbClr val="FF0000"/>
                </a:solidFill>
              </a:rPr>
              <a:t>１２Ｐ）</a:t>
            </a:r>
            <a:endParaRPr lang="en-US" altLang="ja-JP" dirty="0" smtClean="0">
              <a:solidFill>
                <a:srgbClr val="FF0000"/>
              </a:solidFill>
            </a:endParaRPr>
          </a:p>
          <a:p>
            <a:r>
              <a:rPr lang="ja-JP" altLang="en-US" dirty="0">
                <a:solidFill>
                  <a:srgbClr val="FF0000"/>
                </a:solidFill>
              </a:rPr>
              <a:t>記載</a:t>
            </a:r>
            <a:r>
              <a:rPr lang="ja-JP" altLang="en-US" dirty="0" smtClean="0">
                <a:solidFill>
                  <a:srgbClr val="FF0000"/>
                </a:solidFill>
              </a:rPr>
              <a:t>内容は自由ですが、計画の全体像、取組によって生まれるシナジー効果、事業の展開、費用対効果等を写真や図なども使用しわかりやすくお示しください。（様式は必要に応じて改変いただいても構いません）</a:t>
            </a:r>
            <a:endParaRPr kumimoji="1" lang="en-US" altLang="ja-JP" dirty="0" smtClean="0">
              <a:solidFill>
                <a:srgbClr val="FF0000"/>
              </a:solidFill>
            </a:endParaRPr>
          </a:p>
        </p:txBody>
      </p:sp>
      <p:graphicFrame>
        <p:nvGraphicFramePr>
          <p:cNvPr id="2" name="表 1"/>
          <p:cNvGraphicFramePr>
            <a:graphicFrameLocks noGrp="1"/>
          </p:cNvGraphicFramePr>
          <p:nvPr>
            <p:extLst>
              <p:ext uri="{D42A27DB-BD31-4B8C-83A1-F6EECF244321}">
                <p14:modId xmlns:p14="http://schemas.microsoft.com/office/powerpoint/2010/main" val="1427674900"/>
              </p:ext>
            </p:extLst>
          </p:nvPr>
        </p:nvGraphicFramePr>
        <p:xfrm>
          <a:off x="4749222" y="5351187"/>
          <a:ext cx="4260828" cy="1339759"/>
        </p:xfrm>
        <a:graphic>
          <a:graphicData uri="http://schemas.openxmlformats.org/drawingml/2006/table">
            <a:tbl>
              <a:tblPr>
                <a:tableStyleId>{5C22544A-7EE6-4342-B048-85BDC9FD1C3A}</a:tableStyleId>
              </a:tblPr>
              <a:tblGrid>
                <a:gridCol w="2935255">
                  <a:extLst>
                    <a:ext uri="{9D8B030D-6E8A-4147-A177-3AD203B41FA5}">
                      <a16:colId xmlns:a16="http://schemas.microsoft.com/office/drawing/2014/main" val="3831738402"/>
                    </a:ext>
                  </a:extLst>
                </a:gridCol>
                <a:gridCol w="1325573">
                  <a:extLst>
                    <a:ext uri="{9D8B030D-6E8A-4147-A177-3AD203B41FA5}">
                      <a16:colId xmlns:a16="http://schemas.microsoft.com/office/drawing/2014/main" val="850227809"/>
                    </a:ext>
                  </a:extLst>
                </a:gridCol>
              </a:tblGrid>
              <a:tr h="418675">
                <a:tc>
                  <a:txBody>
                    <a:bodyPr/>
                    <a:lstStyle/>
                    <a:p>
                      <a:pPr algn="l">
                        <a:spcAft>
                          <a:spcPts val="0"/>
                        </a:spcAft>
                      </a:pPr>
                      <a:r>
                        <a:rPr lang="ja-JP" sz="900" kern="100" dirty="0">
                          <a:effectLst/>
                        </a:rPr>
                        <a:t>①１年目・２年目補助希望額合計／プロジェクトの実施計画期間における長期プログラム参加者見込み数</a:t>
                      </a:r>
                      <a:r>
                        <a:rPr lang="ja-JP" sz="900" kern="100" dirty="0" smtClean="0">
                          <a:effectLst/>
                        </a:rPr>
                        <a:t>合計</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chor="ctr"/>
                </a:tc>
                <a:tc>
                  <a:txBody>
                    <a:bodyPr/>
                    <a:lstStyle/>
                    <a:p>
                      <a:pPr algn="ctr">
                        <a:spcAft>
                          <a:spcPts val="0"/>
                        </a:spcAft>
                      </a:pPr>
                      <a:r>
                        <a:rPr lang="ja-JP" sz="900" kern="100" dirty="0">
                          <a:effectLst/>
                        </a:rPr>
                        <a:t>　　　　　</a:t>
                      </a:r>
                      <a:r>
                        <a:rPr lang="ja-JP" altLang="en-US" sz="900" kern="100" dirty="0" smtClean="0">
                          <a:effectLst/>
                        </a:rPr>
                        <a:t>　　　　　　</a:t>
                      </a:r>
                      <a:r>
                        <a:rPr lang="ja-JP" sz="900" kern="100" dirty="0">
                          <a:effectLst/>
                        </a:rPr>
                        <a:t>　円</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chor="ctr"/>
                </a:tc>
                <a:extLst>
                  <a:ext uri="{0D108BD9-81ED-4DB2-BD59-A6C34878D82A}">
                    <a16:rowId xmlns:a16="http://schemas.microsoft.com/office/drawing/2014/main" val="2373510081"/>
                  </a:ext>
                </a:extLst>
              </a:tr>
              <a:tr h="418675">
                <a:tc>
                  <a:txBody>
                    <a:bodyPr/>
                    <a:lstStyle/>
                    <a:p>
                      <a:pPr algn="l">
                        <a:spcAft>
                          <a:spcPts val="0"/>
                        </a:spcAft>
                      </a:pPr>
                      <a:r>
                        <a:rPr lang="ja-JP" sz="900" kern="100" dirty="0">
                          <a:effectLst/>
                        </a:rPr>
                        <a:t>②１年目・２年目補助希望額合計／プロジェクトの実施計画期間における短期プログラム参加者見込み数</a:t>
                      </a:r>
                      <a:r>
                        <a:rPr lang="ja-JP" sz="900" kern="100" dirty="0" smtClean="0">
                          <a:effectLst/>
                        </a:rPr>
                        <a:t>合計</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chor="ctr"/>
                </a:tc>
                <a:tc>
                  <a:txBody>
                    <a:bodyPr/>
                    <a:lstStyle/>
                    <a:p>
                      <a:pPr algn="ctr">
                        <a:spcAft>
                          <a:spcPts val="0"/>
                        </a:spcAft>
                      </a:pPr>
                      <a:r>
                        <a:rPr lang="ja-JP" sz="900" kern="100" dirty="0">
                          <a:effectLst/>
                        </a:rPr>
                        <a:t>　　　　　</a:t>
                      </a:r>
                      <a:r>
                        <a:rPr lang="ja-JP" altLang="en-US" sz="900" kern="100" dirty="0" smtClean="0">
                          <a:effectLst/>
                        </a:rPr>
                        <a:t>　　　　　　</a:t>
                      </a:r>
                      <a:r>
                        <a:rPr lang="ja-JP" sz="900" kern="100" dirty="0">
                          <a:effectLst/>
                        </a:rPr>
                        <a:t>　円</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chor="ctr"/>
                </a:tc>
                <a:extLst>
                  <a:ext uri="{0D108BD9-81ED-4DB2-BD59-A6C34878D82A}">
                    <a16:rowId xmlns:a16="http://schemas.microsoft.com/office/drawing/2014/main" val="1749929509"/>
                  </a:ext>
                </a:extLst>
              </a:tr>
              <a:tr h="502409">
                <a:tc>
                  <a:txBody>
                    <a:bodyPr/>
                    <a:lstStyle/>
                    <a:p>
                      <a:pPr algn="l">
                        <a:spcAft>
                          <a:spcPts val="0"/>
                        </a:spcAft>
                      </a:pPr>
                      <a:r>
                        <a:rPr lang="ja-JP" sz="900" kern="100" dirty="0">
                          <a:effectLst/>
                        </a:rPr>
                        <a:t>①１年目・２年目補助希望額合計／長期プログラム参加者見込み数</a:t>
                      </a:r>
                      <a:r>
                        <a:rPr lang="ja-JP" sz="900" kern="100" dirty="0" smtClean="0">
                          <a:effectLst/>
                        </a:rPr>
                        <a:t>合計＋</a:t>
                      </a:r>
                      <a:r>
                        <a:rPr lang="ja-JP" sz="900" kern="100" dirty="0">
                          <a:effectLst/>
                        </a:rPr>
                        <a:t>②短期プログラム参加者見込み数</a:t>
                      </a:r>
                      <a:r>
                        <a:rPr lang="ja-JP" sz="900" kern="100" dirty="0" smtClean="0">
                          <a:effectLst/>
                        </a:rPr>
                        <a:t>合計</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chor="ctr"/>
                </a:tc>
                <a:tc>
                  <a:txBody>
                    <a:bodyPr/>
                    <a:lstStyle/>
                    <a:p>
                      <a:pPr algn="ctr">
                        <a:spcAft>
                          <a:spcPts val="0"/>
                        </a:spcAft>
                      </a:pPr>
                      <a:r>
                        <a:rPr lang="ja-JP" sz="900" kern="100" dirty="0">
                          <a:effectLst/>
                        </a:rPr>
                        <a:t>　　　　</a:t>
                      </a:r>
                      <a:r>
                        <a:rPr lang="ja-JP" altLang="en-US" sz="900" kern="100" dirty="0" smtClean="0">
                          <a:effectLst/>
                        </a:rPr>
                        <a:t>　　　　　</a:t>
                      </a:r>
                      <a:r>
                        <a:rPr lang="ja-JP" sz="900" kern="100" dirty="0">
                          <a:effectLst/>
                        </a:rPr>
                        <a:t>　　円</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chor="ctr"/>
                </a:tc>
                <a:extLst>
                  <a:ext uri="{0D108BD9-81ED-4DB2-BD59-A6C34878D82A}">
                    <a16:rowId xmlns:a16="http://schemas.microsoft.com/office/drawing/2014/main" val="3284602346"/>
                  </a:ext>
                </a:extLst>
              </a:tr>
            </a:tbl>
          </a:graphicData>
        </a:graphic>
      </p:graphicFrame>
      <p:sp>
        <p:nvSpPr>
          <p:cNvPr id="17" name="テキスト ボックス 16"/>
          <p:cNvSpPr txBox="1"/>
          <p:nvPr/>
        </p:nvSpPr>
        <p:spPr>
          <a:xfrm>
            <a:off x="4749222" y="5024174"/>
            <a:ext cx="1519693" cy="323165"/>
          </a:xfrm>
          <a:prstGeom prst="rect">
            <a:avLst/>
          </a:prstGeom>
          <a:solidFill>
            <a:schemeClr val="bg1"/>
          </a:solidFill>
        </p:spPr>
        <p:txBody>
          <a:bodyPr wrap="square" rtlCol="0">
            <a:spAutoFit/>
          </a:bodyPr>
          <a:lstStyle/>
          <a:p>
            <a:pPr algn="ctr">
              <a:lnSpc>
                <a:spcPts val="1800"/>
              </a:lnSpc>
            </a:pPr>
            <a:r>
              <a:rPr lang="ja-JP" altLang="en-US" sz="1600"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費用対効果</a:t>
            </a:r>
            <a:endPar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065249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10_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8_標準デザイン">
      <a:majorFont>
        <a:latin typeface="HGP創英角ｺﾞｼｯｸUB"/>
        <a:ea typeface="HGP創英角ｺﾞｼｯｸUB"/>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29" tIns="10799" rIns="91429" bIns="45715"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2000" b="1" i="0" u="none" strike="noStrike" cap="none" normalizeH="0" baseline="0" smtClean="0">
            <a:ln>
              <a:noFill/>
            </a:ln>
            <a:solidFill>
              <a:schemeClr val="tx1"/>
            </a:solidFill>
            <a:effectLst/>
            <a:latin typeface="Arial" charset="0"/>
            <a:ea typeface="HGP創英角ｺﾞｼｯｸUB"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29" tIns="10799" rIns="91429" bIns="45715"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2000" b="1" i="0" u="none" strike="noStrike" cap="none" normalizeH="0" baseline="0" smtClean="0">
            <a:ln>
              <a:noFill/>
            </a:ln>
            <a:solidFill>
              <a:schemeClr val="tx1"/>
            </a:solidFill>
            <a:effectLst/>
            <a:latin typeface="Arial" charset="0"/>
            <a:ea typeface="HGP創英角ｺﾞｼｯｸUB" pitchFamily="50" charset="-128"/>
          </a:defRPr>
        </a:defPPr>
      </a:lstStyle>
    </a:lnDef>
    <a:txDef>
      <a:spPr>
        <a:noFill/>
      </a:spPr>
      <a:bodyPr wrap="square" rtlCol="0">
        <a:spAutoFit/>
      </a:bodyPr>
      <a:lstStyle>
        <a:defPPr algn="l">
          <a:defRPr sz="1400" b="1" dirty="0" smtClean="0">
            <a:latin typeface="メイリオ" panose="020B0604030504040204" pitchFamily="50" charset="-128"/>
            <a:ea typeface="メイリオ" panose="020B0604030504040204" pitchFamily="50" charset="-128"/>
            <a:cs typeface="メイリオ" panose="020B0604030504040204" pitchFamily="50" charset="-128"/>
          </a:defRPr>
        </a:defPPr>
      </a:lstStyle>
    </a:txDef>
  </a:objectDefaults>
  <a:extraClrSchemeLst>
    <a:extraClrScheme>
      <a:clrScheme name="8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1_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8_標準デザイン">
      <a:majorFont>
        <a:latin typeface="HGP創英角ｺﾞｼｯｸUB"/>
        <a:ea typeface="HGP創英角ｺﾞｼｯｸUB"/>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29" tIns="10799" rIns="91429" bIns="45715"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2000" b="1" i="0" u="none" strike="noStrike" cap="none" normalizeH="0" baseline="0" smtClean="0">
            <a:ln>
              <a:noFill/>
            </a:ln>
            <a:solidFill>
              <a:schemeClr val="tx1"/>
            </a:solidFill>
            <a:effectLst/>
            <a:latin typeface="Arial" charset="0"/>
            <a:ea typeface="HGP創英角ｺﾞｼｯｸUB"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29" tIns="10799" rIns="91429" bIns="45715"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2000" b="1" i="0" u="none" strike="noStrike" cap="none" normalizeH="0" baseline="0" smtClean="0">
            <a:ln>
              <a:noFill/>
            </a:ln>
            <a:solidFill>
              <a:schemeClr val="tx1"/>
            </a:solidFill>
            <a:effectLst/>
            <a:latin typeface="Arial" charset="0"/>
            <a:ea typeface="HGP創英角ｺﾞｼｯｸUB" pitchFamily="50" charset="-128"/>
          </a:defRPr>
        </a:defPPr>
      </a:lstStyle>
    </a:lnDef>
    <a:txDef>
      <a:spPr>
        <a:noFill/>
      </a:spPr>
      <a:bodyPr wrap="square" rtlCol="0">
        <a:spAutoFit/>
      </a:bodyPr>
      <a:lstStyle>
        <a:defPPr algn="l">
          <a:defRPr sz="1400" b="1" dirty="0" smtClean="0">
            <a:latin typeface="メイリオ" panose="020B0604030504040204" pitchFamily="50" charset="-128"/>
            <a:ea typeface="メイリオ" panose="020B0604030504040204" pitchFamily="50" charset="-128"/>
            <a:cs typeface="メイリオ" panose="020B0604030504040204" pitchFamily="50" charset="-128"/>
          </a:defRPr>
        </a:defPPr>
      </a:lstStyle>
    </a:txDef>
  </a:objectDefaults>
  <a:extraClrSchemeLst>
    <a:extraClrScheme>
      <a:clrScheme name="8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8_標準デザイン">
      <a:majorFont>
        <a:latin typeface="HGP創英角ｺﾞｼｯｸUB"/>
        <a:ea typeface="HGP創英角ｺﾞｼｯｸUB"/>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29" tIns="10799" rIns="91429" bIns="45715"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2000" b="1" i="0" u="none" strike="noStrike" cap="none" normalizeH="0" baseline="0" smtClean="0">
            <a:ln>
              <a:noFill/>
            </a:ln>
            <a:solidFill>
              <a:schemeClr val="tx1"/>
            </a:solidFill>
            <a:effectLst/>
            <a:latin typeface="Arial" charset="0"/>
            <a:ea typeface="HGP創英角ｺﾞｼｯｸUB"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29" tIns="10799" rIns="91429" bIns="45715"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2000" b="1" i="0" u="none" strike="noStrike" cap="none" normalizeH="0" baseline="0" smtClean="0">
            <a:ln>
              <a:noFill/>
            </a:ln>
            <a:solidFill>
              <a:schemeClr val="tx1"/>
            </a:solidFill>
            <a:effectLst/>
            <a:latin typeface="Arial" charset="0"/>
            <a:ea typeface="HGP創英角ｺﾞｼｯｸUB" pitchFamily="50" charset="-128"/>
          </a:defRPr>
        </a:defPPr>
      </a:lstStyle>
    </a:lnDef>
  </a:objectDefaults>
  <a:extraClrSchemeLst>
    <a:extraClrScheme>
      <a:clrScheme name="8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7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11859</TotalTime>
  <Words>149</Words>
  <Application>Microsoft Office PowerPoint</Application>
  <PresentationFormat>画面に合わせる (4:3)</PresentationFormat>
  <Paragraphs>13</Paragraphs>
  <Slides>1</Slides>
  <Notes>0</Notes>
  <HiddenSlides>0</HiddenSlides>
  <MMClips>0</MMClips>
  <ScaleCrop>false</ScaleCrop>
  <HeadingPairs>
    <vt:vector size="8" baseType="variant">
      <vt:variant>
        <vt:lpstr>使用されているフォント</vt:lpstr>
      </vt:variant>
      <vt:variant>
        <vt:i4>10</vt:i4>
      </vt:variant>
      <vt:variant>
        <vt:lpstr>テーマ</vt:lpstr>
      </vt:variant>
      <vt:variant>
        <vt:i4>5</vt:i4>
      </vt:variant>
      <vt:variant>
        <vt:lpstr>埋め込まれた OLE サーバー</vt:lpstr>
      </vt:variant>
      <vt:variant>
        <vt:i4>1</vt:i4>
      </vt:variant>
      <vt:variant>
        <vt:lpstr>スライド タイトル</vt:lpstr>
      </vt:variant>
      <vt:variant>
        <vt:i4>1</vt:i4>
      </vt:variant>
    </vt:vector>
  </HeadingPairs>
  <TitlesOfParts>
    <vt:vector size="17" baseType="lpstr">
      <vt:lpstr>HGP創英角ｺﾞｼｯｸUB</vt:lpstr>
      <vt:lpstr>ＭＳ Ｐゴシック</vt:lpstr>
      <vt:lpstr>ＭＳ 明朝</vt:lpstr>
      <vt:lpstr>メイリオ</vt:lpstr>
      <vt:lpstr>Arial</vt:lpstr>
      <vt:lpstr>Calibri</vt:lpstr>
      <vt:lpstr>Calibri Light</vt:lpstr>
      <vt:lpstr>Century</vt:lpstr>
      <vt:lpstr>Times New Roman</vt:lpstr>
      <vt:lpstr>Wingdings 2</vt:lpstr>
      <vt:lpstr>10_標準デザイン</vt:lpstr>
      <vt:lpstr>11_標準デザイン</vt:lpstr>
      <vt:lpstr>12_標準デザイン</vt:lpstr>
      <vt:lpstr>HDOfficeLightV0</vt:lpstr>
      <vt:lpstr>7_Office テーマ</vt:lpstr>
      <vt:lpstr>ワークシート</vt:lpstr>
      <vt:lpstr>PowerPoint プレゼンテーション</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中野 裕之（創生本部事務局）</dc:creator>
  <cp:lastModifiedBy>宍戸 香奈子（創生本部事務局）</cp:lastModifiedBy>
  <cp:revision>1026</cp:revision>
  <cp:lastPrinted>2019-06-05T08:16:07Z</cp:lastPrinted>
  <dcterms:created xsi:type="dcterms:W3CDTF">2016-12-16T09:29:39Z</dcterms:created>
  <dcterms:modified xsi:type="dcterms:W3CDTF">2019-06-05T09:46:15Z</dcterms:modified>
</cp:coreProperties>
</file>