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1" r:id="rId6"/>
    <p:sldId id="262" r:id="rId7"/>
    <p:sldId id="259" r:id="rId8"/>
    <p:sldId id="263" r:id="rId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49" userDrawn="1">
          <p15:clr>
            <a:srgbClr val="A4A3A4"/>
          </p15:clr>
        </p15:guide>
        <p15:guide id="4" pos="548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E6496B-F6D6-0011-9ECC-79A09FAC7614}" name="内閣府地方創生推進事務局" initials="小林" userId="内閣府地方創生推進事務局" providerId="None"/>
  <p188:author id="{4EDEFD83-6F52-D04C-080C-AE53A070D0D6}" name="谷 浩(TANI Hiroshi)" initials="谷" userId="S::hiroshi.tani.m6j@cao.go.jp::ab9bb37c-bb8a-48e7-beb0-f4367ec2e6d1" providerId="AD"/>
  <p188:author id="{C657D2B7-F10E-5673-F629-14A0CBBA4A6D}" name="小西 晋一(KONISHI Shinichi)" initials="小西" userId="S::shinichi.konishi.d4e@cao.go.jp::826ee5aa-358a-47af-b781-0c5de16ac3f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067"/>
    <a:srgbClr val="004C88"/>
    <a:srgbClr val="54B431"/>
    <a:srgbClr val="0075BA"/>
    <a:srgbClr val="407936"/>
    <a:srgbClr val="D39206"/>
    <a:srgbClr val="F5A20B"/>
    <a:srgbClr val="DC097B"/>
    <a:srgbClr val="EC6A06"/>
    <a:srgbClr val="970A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440" y="60"/>
      </p:cViewPr>
      <p:guideLst>
        <p:guide orient="horz" pos="2160"/>
        <p:guide pos="2880"/>
        <p:guide pos="249"/>
        <p:guide pos="54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林 大起(KOBAYASHI Daiki)" userId="6125d8e6-5d71-4891-937a-9f604705d4dc" providerId="ADAL" clId="{0A0A51B3-0A74-4C62-8E3D-4AC6FBBA11F7}"/>
    <pc:docChg chg="modSld">
      <pc:chgData name="小林 大起(KOBAYASHI Daiki)" userId="6125d8e6-5d71-4891-937a-9f604705d4dc" providerId="ADAL" clId="{0A0A51B3-0A74-4C62-8E3D-4AC6FBBA11F7}" dt="2024-05-23T09:03:10.869" v="40" actId="20577"/>
      <pc:docMkLst>
        <pc:docMk/>
      </pc:docMkLst>
      <pc:sldChg chg="modSp mod">
        <pc:chgData name="小林 大起(KOBAYASHI Daiki)" userId="6125d8e6-5d71-4891-937a-9f604705d4dc" providerId="ADAL" clId="{0A0A51B3-0A74-4C62-8E3D-4AC6FBBA11F7}" dt="2024-05-23T00:14:30.160" v="7" actId="207"/>
        <pc:sldMkLst>
          <pc:docMk/>
          <pc:sldMk cId="3570582487" sldId="259"/>
        </pc:sldMkLst>
        <pc:spChg chg="mod">
          <ac:chgData name="小林 大起(KOBAYASHI Daiki)" userId="6125d8e6-5d71-4891-937a-9f604705d4dc" providerId="ADAL" clId="{0A0A51B3-0A74-4C62-8E3D-4AC6FBBA11F7}" dt="2024-05-23T00:14:30.160" v="7" actId="207"/>
          <ac:spMkLst>
            <pc:docMk/>
            <pc:sldMk cId="3570582487" sldId="259"/>
            <ac:spMk id="5" creationId="{BAEF3FF1-5D9E-B4D5-ECB3-B876C1D87C2C}"/>
          </ac:spMkLst>
        </pc:spChg>
      </pc:sldChg>
      <pc:sldChg chg="modSp mod delCm">
        <pc:chgData name="小林 大起(KOBAYASHI Daiki)" userId="6125d8e6-5d71-4891-937a-9f604705d4dc" providerId="ADAL" clId="{0A0A51B3-0A74-4C62-8E3D-4AC6FBBA11F7}" dt="2024-05-23T00:14:24.268" v="6" actId="207"/>
        <pc:sldMkLst>
          <pc:docMk/>
          <pc:sldMk cId="1964407578" sldId="261"/>
        </pc:sldMkLst>
        <pc:spChg chg="mod">
          <ac:chgData name="小林 大起(KOBAYASHI Daiki)" userId="6125d8e6-5d71-4891-937a-9f604705d4dc" providerId="ADAL" clId="{0A0A51B3-0A74-4C62-8E3D-4AC6FBBA11F7}" dt="2024-05-23T00:13:58.298" v="2" actId="207"/>
          <ac:spMkLst>
            <pc:docMk/>
            <pc:sldMk cId="1964407578" sldId="261"/>
            <ac:spMk id="2" creationId="{A9B8F884-6CD6-228E-37A1-DA53596E5EFF}"/>
          </ac:spMkLst>
        </pc:spChg>
        <pc:spChg chg="mod">
          <ac:chgData name="小林 大起(KOBAYASHI Daiki)" userId="6125d8e6-5d71-4891-937a-9f604705d4dc" providerId="ADAL" clId="{0A0A51B3-0A74-4C62-8E3D-4AC6FBBA11F7}" dt="2024-05-23T00:14:17.456" v="5" actId="207"/>
          <ac:spMkLst>
            <pc:docMk/>
            <pc:sldMk cId="1964407578" sldId="261"/>
            <ac:spMk id="4" creationId="{E4345030-F929-0C62-E1DC-0CBD5E9867C8}"/>
          </ac:spMkLst>
        </pc:spChg>
        <pc:spChg chg="mod">
          <ac:chgData name="小林 大起(KOBAYASHI Daiki)" userId="6125d8e6-5d71-4891-937a-9f604705d4dc" providerId="ADAL" clId="{0A0A51B3-0A74-4C62-8E3D-4AC6FBBA11F7}" dt="2024-05-23T00:14:14.278" v="4" actId="207"/>
          <ac:spMkLst>
            <pc:docMk/>
            <pc:sldMk cId="1964407578" sldId="261"/>
            <ac:spMk id="5" creationId="{42592D53-B53B-FACE-A56C-5B9400A422D9}"/>
          </ac:spMkLst>
        </pc:spChg>
        <pc:spChg chg="mod">
          <ac:chgData name="小林 大起(KOBAYASHI Daiki)" userId="6125d8e6-5d71-4891-937a-9f604705d4dc" providerId="ADAL" clId="{0A0A51B3-0A74-4C62-8E3D-4AC6FBBA11F7}" dt="2024-05-23T00:13:53.668" v="1" actId="207"/>
          <ac:spMkLst>
            <pc:docMk/>
            <pc:sldMk cId="1964407578" sldId="261"/>
            <ac:spMk id="8" creationId="{114C46BA-A1CE-207D-9883-57E9D20DE6DE}"/>
          </ac:spMkLst>
        </pc:spChg>
        <pc:spChg chg="mod">
          <ac:chgData name="小林 大起(KOBAYASHI Daiki)" userId="6125d8e6-5d71-4891-937a-9f604705d4dc" providerId="ADAL" clId="{0A0A51B3-0A74-4C62-8E3D-4AC6FBBA11F7}" dt="2024-05-23T00:14:24.268" v="6" actId="207"/>
          <ac:spMkLst>
            <pc:docMk/>
            <pc:sldMk cId="1964407578" sldId="261"/>
            <ac:spMk id="28" creationId="{35EB7175-D5E8-B2EA-AE16-929573CD7E2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小林 大起(KOBAYASHI Daiki)" userId="6125d8e6-5d71-4891-937a-9f604705d4dc" providerId="ADAL" clId="{0A0A51B3-0A74-4C62-8E3D-4AC6FBBA11F7}" dt="2024-05-23T00:13:36.509" v="0"/>
              <pc2:cmMkLst xmlns:pc2="http://schemas.microsoft.com/office/powerpoint/2019/9/main/command">
                <pc:docMk/>
                <pc:sldMk cId="1964407578" sldId="261"/>
                <pc2:cmMk id="{45D5652A-2F0C-4DE1-928D-0D6F9C2BDCEE}"/>
              </pc2:cmMkLst>
            </pc226:cmChg>
          </p:ext>
        </pc:extLst>
      </pc:sldChg>
      <pc:sldChg chg="addSp delSp modSp mod delCm">
        <pc:chgData name="小林 大起(KOBAYASHI Daiki)" userId="6125d8e6-5d71-4891-937a-9f604705d4dc" providerId="ADAL" clId="{0A0A51B3-0A74-4C62-8E3D-4AC6FBBA11F7}" dt="2024-05-23T09:03:10.869" v="40" actId="20577"/>
        <pc:sldMkLst>
          <pc:docMk/>
          <pc:sldMk cId="3409480898" sldId="263"/>
        </pc:sldMkLst>
        <pc:spChg chg="add mod">
          <ac:chgData name="小林 大起(KOBAYASHI Daiki)" userId="6125d8e6-5d71-4891-937a-9f604705d4dc" providerId="ADAL" clId="{0A0A51B3-0A74-4C62-8E3D-4AC6FBBA11F7}" dt="2024-05-23T00:15:14.385" v="37" actId="1076"/>
          <ac:spMkLst>
            <pc:docMk/>
            <pc:sldMk cId="3409480898" sldId="263"/>
            <ac:spMk id="2" creationId="{7D192E59-86A5-E6A2-9F16-10C0F7451D83}"/>
          </ac:spMkLst>
        </pc:spChg>
        <pc:spChg chg="add del mod">
          <ac:chgData name="小林 大起(KOBAYASHI Daiki)" userId="6125d8e6-5d71-4891-937a-9f604705d4dc" providerId="ADAL" clId="{0A0A51B3-0A74-4C62-8E3D-4AC6FBBA11F7}" dt="2024-05-23T00:15:14.653" v="39"/>
          <ac:spMkLst>
            <pc:docMk/>
            <pc:sldMk cId="3409480898" sldId="263"/>
            <ac:spMk id="3" creationId="{7DBA217E-7BAF-DA9B-C868-A5A77229FF57}"/>
          </ac:spMkLst>
        </pc:spChg>
        <pc:spChg chg="mod">
          <ac:chgData name="小林 大起(KOBAYASHI Daiki)" userId="6125d8e6-5d71-4891-937a-9f604705d4dc" providerId="ADAL" clId="{0A0A51B3-0A74-4C62-8E3D-4AC6FBBA11F7}" dt="2024-05-23T09:03:10.869" v="40" actId="20577"/>
          <ac:spMkLst>
            <pc:docMk/>
            <pc:sldMk cId="3409480898" sldId="263"/>
            <ac:spMk id="4" creationId="{CD8260A4-38C9-C005-7C97-BD25E82C43F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小林 大起(KOBAYASHI Daiki)" userId="6125d8e6-5d71-4891-937a-9f604705d4dc" providerId="ADAL" clId="{0A0A51B3-0A74-4C62-8E3D-4AC6FBBA11F7}" dt="2024-05-23T00:13:36.509" v="0"/>
              <pc2:cmMkLst xmlns:pc2="http://schemas.microsoft.com/office/powerpoint/2019/9/main/command">
                <pc:docMk/>
                <pc:sldMk cId="3409480898" sldId="263"/>
                <pc2:cmMk id="{18EA6C23-1C97-4355-B3A6-301BF93C50B9}"/>
              </pc2:cmMkLst>
            </pc226:cmChg>
            <pc226:cmChg xmlns:pc226="http://schemas.microsoft.com/office/powerpoint/2022/06/main/command" chg="del">
              <pc226:chgData name="小林 大起(KOBAYASHI Daiki)" userId="6125d8e6-5d71-4891-937a-9f604705d4dc" providerId="ADAL" clId="{0A0A51B3-0A74-4C62-8E3D-4AC6FBBA11F7}" dt="2024-05-23T00:13:36.509" v="0"/>
              <pc2:cmMkLst xmlns:pc2="http://schemas.microsoft.com/office/powerpoint/2019/9/main/command">
                <pc:docMk/>
                <pc:sldMk cId="3409480898" sldId="263"/>
                <pc2:cmMk id="{5FC9B56C-5BEC-449E-A616-FBE125B7D2E7}"/>
              </pc2:cmMkLst>
            </pc226:cmChg>
          </p:ext>
        </pc:extLst>
      </pc:sldChg>
    </pc:docChg>
  </pc:docChgLst>
  <pc:docChgLst>
    <pc:chgData name="塩谷 侑佳(SHIOTANI Yuka)" userId="b7522e2f-6b8c-4ff0-8aad-f427ea2e26a0" providerId="ADAL" clId="{A9A573C7-6A8B-4369-890F-FFE435144B56}"/>
    <pc:docChg chg="custSel modSld">
      <pc:chgData name="塩谷 侑佳(SHIOTANI Yuka)" userId="b7522e2f-6b8c-4ff0-8aad-f427ea2e26a0" providerId="ADAL" clId="{A9A573C7-6A8B-4369-890F-FFE435144B56}" dt="2024-05-24T08:35:06.153" v="6" actId="21"/>
      <pc:docMkLst>
        <pc:docMk/>
      </pc:docMkLst>
      <pc:sldChg chg="modSp mod">
        <pc:chgData name="塩谷 侑佳(SHIOTANI Yuka)" userId="b7522e2f-6b8c-4ff0-8aad-f427ea2e26a0" providerId="ADAL" clId="{A9A573C7-6A8B-4369-890F-FFE435144B56}" dt="2024-05-24T08:20:04.393" v="3" actId="207"/>
        <pc:sldMkLst>
          <pc:docMk/>
          <pc:sldMk cId="1964407578" sldId="261"/>
        </pc:sldMkLst>
        <pc:spChg chg="mod">
          <ac:chgData name="塩谷 侑佳(SHIOTANI Yuka)" userId="b7522e2f-6b8c-4ff0-8aad-f427ea2e26a0" providerId="ADAL" clId="{A9A573C7-6A8B-4369-890F-FFE435144B56}" dt="2024-05-24T08:19:53.390" v="1" actId="207"/>
          <ac:spMkLst>
            <pc:docMk/>
            <pc:sldMk cId="1964407578" sldId="261"/>
            <ac:spMk id="2" creationId="{A9B8F884-6CD6-228E-37A1-DA53596E5EFF}"/>
          </ac:spMkLst>
        </pc:spChg>
        <pc:spChg chg="mod">
          <ac:chgData name="塩谷 侑佳(SHIOTANI Yuka)" userId="b7522e2f-6b8c-4ff0-8aad-f427ea2e26a0" providerId="ADAL" clId="{A9A573C7-6A8B-4369-890F-FFE435144B56}" dt="2024-05-24T08:20:04.393" v="3" actId="207"/>
          <ac:spMkLst>
            <pc:docMk/>
            <pc:sldMk cId="1964407578" sldId="261"/>
            <ac:spMk id="4" creationId="{E4345030-F929-0C62-E1DC-0CBD5E9867C8}"/>
          </ac:spMkLst>
        </pc:spChg>
        <pc:spChg chg="mod">
          <ac:chgData name="塩谷 侑佳(SHIOTANI Yuka)" userId="b7522e2f-6b8c-4ff0-8aad-f427ea2e26a0" providerId="ADAL" clId="{A9A573C7-6A8B-4369-890F-FFE435144B56}" dt="2024-05-24T08:19:58.503" v="2" actId="207"/>
          <ac:spMkLst>
            <pc:docMk/>
            <pc:sldMk cId="1964407578" sldId="261"/>
            <ac:spMk id="5" creationId="{42592D53-B53B-FACE-A56C-5B9400A422D9}"/>
          </ac:spMkLst>
        </pc:spChg>
        <pc:spChg chg="mod">
          <ac:chgData name="塩谷 侑佳(SHIOTANI Yuka)" userId="b7522e2f-6b8c-4ff0-8aad-f427ea2e26a0" providerId="ADAL" clId="{A9A573C7-6A8B-4369-890F-FFE435144B56}" dt="2024-05-24T08:19:44.510" v="0" actId="207"/>
          <ac:spMkLst>
            <pc:docMk/>
            <pc:sldMk cId="1964407578" sldId="261"/>
            <ac:spMk id="8" creationId="{114C46BA-A1CE-207D-9883-57E9D20DE6DE}"/>
          </ac:spMkLst>
        </pc:spChg>
      </pc:sldChg>
      <pc:sldChg chg="delSp modSp mod">
        <pc:chgData name="塩谷 侑佳(SHIOTANI Yuka)" userId="b7522e2f-6b8c-4ff0-8aad-f427ea2e26a0" providerId="ADAL" clId="{A9A573C7-6A8B-4369-890F-FFE435144B56}" dt="2024-05-24T08:35:06.153" v="6" actId="21"/>
        <pc:sldMkLst>
          <pc:docMk/>
          <pc:sldMk cId="3409480898" sldId="263"/>
        </pc:sldMkLst>
        <pc:spChg chg="del">
          <ac:chgData name="塩谷 侑佳(SHIOTANI Yuka)" userId="b7522e2f-6b8c-4ff0-8aad-f427ea2e26a0" providerId="ADAL" clId="{A9A573C7-6A8B-4369-890F-FFE435144B56}" dt="2024-05-24T08:35:06.153" v="6" actId="21"/>
          <ac:spMkLst>
            <pc:docMk/>
            <pc:sldMk cId="3409480898" sldId="263"/>
            <ac:spMk id="2" creationId="{7D192E59-86A5-E6A2-9F16-10C0F7451D83}"/>
          </ac:spMkLst>
        </pc:spChg>
        <pc:spChg chg="mod">
          <ac:chgData name="塩谷 侑佳(SHIOTANI Yuka)" userId="b7522e2f-6b8c-4ff0-8aad-f427ea2e26a0" providerId="ADAL" clId="{A9A573C7-6A8B-4369-890F-FFE435144B56}" dt="2024-05-24T08:33:31.407" v="5" actId="207"/>
          <ac:spMkLst>
            <pc:docMk/>
            <pc:sldMk cId="3409480898" sldId="263"/>
            <ac:spMk id="4" creationId="{CD8260A4-38C9-C005-7C97-BD25E82C43F6}"/>
          </ac:spMkLst>
        </pc:spChg>
      </pc:sldChg>
    </pc:docChg>
  </pc:docChgLst>
  <pc:docChgLst>
    <pc:chgData name="塩谷 侑佳(SHIOTANI Yuka)" userId="b7522e2f-6b8c-4ff0-8aad-f427ea2e26a0" providerId="ADAL" clId="{1CCC5A5C-6C5D-424C-A006-EE3CFF31A894}"/>
    <pc:docChg chg="modSld">
      <pc:chgData name="塩谷 侑佳(SHIOTANI Yuka)" userId="b7522e2f-6b8c-4ff0-8aad-f427ea2e26a0" providerId="ADAL" clId="{1CCC5A5C-6C5D-424C-A006-EE3CFF31A894}" dt="2024-05-27T09:25:51.099" v="0" actId="207"/>
      <pc:docMkLst>
        <pc:docMk/>
      </pc:docMkLst>
      <pc:sldChg chg="modSp mod">
        <pc:chgData name="塩谷 侑佳(SHIOTANI Yuka)" userId="b7522e2f-6b8c-4ff0-8aad-f427ea2e26a0" providerId="ADAL" clId="{1CCC5A5C-6C5D-424C-A006-EE3CFF31A894}" dt="2024-05-27T09:25:51.099" v="0" actId="207"/>
        <pc:sldMkLst>
          <pc:docMk/>
          <pc:sldMk cId="3570582487" sldId="259"/>
        </pc:sldMkLst>
        <pc:spChg chg="mod">
          <ac:chgData name="塩谷 侑佳(SHIOTANI Yuka)" userId="b7522e2f-6b8c-4ff0-8aad-f427ea2e26a0" providerId="ADAL" clId="{1CCC5A5C-6C5D-424C-A006-EE3CFF31A894}" dt="2024-05-27T09:25:51.099" v="0" actId="207"/>
          <ac:spMkLst>
            <pc:docMk/>
            <pc:sldMk cId="3570582487" sldId="259"/>
            <ac:spMk id="5" creationId="{BAEF3FF1-5D9E-B4D5-ECB3-B876C1D87C2C}"/>
          </ac:spMkLst>
        </pc:spChg>
      </pc:sldChg>
    </pc:docChg>
  </pc:docChgLst>
  <pc:docChgLst>
    <pc:chgData name="小林 大起(KOBAYASHI Daiki)" userId="6125d8e6-5d71-4891-937a-9f604705d4dc" providerId="ADAL" clId="{DB0583BE-E56B-4137-98B3-FC3ECE2DF54B}"/>
    <pc:docChg chg="undo custSel modSld">
      <pc:chgData name="小林 大起(KOBAYASHI Daiki)" userId="6125d8e6-5d71-4891-937a-9f604705d4dc" providerId="ADAL" clId="{DB0583BE-E56B-4137-98B3-FC3ECE2DF54B}" dt="2024-05-22T08:55:14.561" v="259" actId="115"/>
      <pc:docMkLst>
        <pc:docMk/>
      </pc:docMkLst>
      <pc:sldChg chg="modSp mod">
        <pc:chgData name="小林 大起(KOBAYASHI Daiki)" userId="6125d8e6-5d71-4891-937a-9f604705d4dc" providerId="ADAL" clId="{DB0583BE-E56B-4137-98B3-FC3ECE2DF54B}" dt="2024-05-22T08:54:53.312" v="253" actId="20577"/>
        <pc:sldMkLst>
          <pc:docMk/>
          <pc:sldMk cId="3570582487" sldId="259"/>
        </pc:sldMkLst>
        <pc:spChg chg="mod">
          <ac:chgData name="小林 大起(KOBAYASHI Daiki)" userId="6125d8e6-5d71-4891-937a-9f604705d4dc" providerId="ADAL" clId="{DB0583BE-E56B-4137-98B3-FC3ECE2DF54B}" dt="2024-05-22T08:54:53.312" v="253" actId="20577"/>
          <ac:spMkLst>
            <pc:docMk/>
            <pc:sldMk cId="3570582487" sldId="259"/>
            <ac:spMk id="4" creationId="{CD8260A4-38C9-C005-7C97-BD25E82C43F6}"/>
          </ac:spMkLst>
        </pc:spChg>
      </pc:sldChg>
      <pc:sldChg chg="modSp mod">
        <pc:chgData name="小林 大起(KOBAYASHI Daiki)" userId="6125d8e6-5d71-4891-937a-9f604705d4dc" providerId="ADAL" clId="{DB0583BE-E56B-4137-98B3-FC3ECE2DF54B}" dt="2024-05-22T08:55:02.645" v="254" actId="207"/>
        <pc:sldMkLst>
          <pc:docMk/>
          <pc:sldMk cId="1964407578" sldId="261"/>
        </pc:sldMkLst>
        <pc:spChg chg="mod">
          <ac:chgData name="小林 大起(KOBAYASHI Daiki)" userId="6125d8e6-5d71-4891-937a-9f604705d4dc" providerId="ADAL" clId="{DB0583BE-E56B-4137-98B3-FC3ECE2DF54B}" dt="2024-05-22T08:55:02.645" v="254" actId="207"/>
          <ac:spMkLst>
            <pc:docMk/>
            <pc:sldMk cId="1964407578" sldId="261"/>
            <ac:spMk id="2" creationId="{A9B8F884-6CD6-228E-37A1-DA53596E5EFF}"/>
          </ac:spMkLst>
        </pc:spChg>
        <pc:spChg chg="mod">
          <ac:chgData name="小林 大起(KOBAYASHI Daiki)" userId="6125d8e6-5d71-4891-937a-9f604705d4dc" providerId="ADAL" clId="{DB0583BE-E56B-4137-98B3-FC3ECE2DF54B}" dt="2024-05-21T08:50:26.743" v="229" actId="1076"/>
          <ac:spMkLst>
            <pc:docMk/>
            <pc:sldMk cId="1964407578" sldId="261"/>
            <ac:spMk id="3" creationId="{5AA37C2F-E93F-939A-0599-3FA9FDAEEAB5}"/>
          </ac:spMkLst>
        </pc:spChg>
        <pc:spChg chg="mod">
          <ac:chgData name="小林 大起(KOBAYASHI Daiki)" userId="6125d8e6-5d71-4891-937a-9f604705d4dc" providerId="ADAL" clId="{DB0583BE-E56B-4137-98B3-FC3ECE2DF54B}" dt="2024-05-22T08:55:02.645" v="254" actId="207"/>
          <ac:spMkLst>
            <pc:docMk/>
            <pc:sldMk cId="1964407578" sldId="261"/>
            <ac:spMk id="4" creationId="{E4345030-F929-0C62-E1DC-0CBD5E9867C8}"/>
          </ac:spMkLst>
        </pc:spChg>
        <pc:spChg chg="mod">
          <ac:chgData name="小林 大起(KOBAYASHI Daiki)" userId="6125d8e6-5d71-4891-937a-9f604705d4dc" providerId="ADAL" clId="{DB0583BE-E56B-4137-98B3-FC3ECE2DF54B}" dt="2024-05-22T08:55:02.645" v="254" actId="207"/>
          <ac:spMkLst>
            <pc:docMk/>
            <pc:sldMk cId="1964407578" sldId="261"/>
            <ac:spMk id="5" creationId="{42592D53-B53B-FACE-A56C-5B9400A422D9}"/>
          </ac:spMkLst>
        </pc:spChg>
        <pc:spChg chg="mod">
          <ac:chgData name="小林 大起(KOBAYASHI Daiki)" userId="6125d8e6-5d71-4891-937a-9f604705d4dc" providerId="ADAL" clId="{DB0583BE-E56B-4137-98B3-FC3ECE2DF54B}" dt="2024-05-22T08:55:02.645" v="254" actId="207"/>
          <ac:spMkLst>
            <pc:docMk/>
            <pc:sldMk cId="1964407578" sldId="261"/>
            <ac:spMk id="8" creationId="{114C46BA-A1CE-207D-9883-57E9D20DE6DE}"/>
          </ac:spMkLst>
        </pc:spChg>
      </pc:sldChg>
      <pc:sldChg chg="modSp mod modCm">
        <pc:chgData name="小林 大起(KOBAYASHI Daiki)" userId="6125d8e6-5d71-4891-937a-9f604705d4dc" providerId="ADAL" clId="{DB0583BE-E56B-4137-98B3-FC3ECE2DF54B}" dt="2024-05-22T08:55:14.561" v="259" actId="115"/>
        <pc:sldMkLst>
          <pc:docMk/>
          <pc:sldMk cId="3409480898" sldId="263"/>
        </pc:sldMkLst>
        <pc:spChg chg="mod">
          <ac:chgData name="小林 大起(KOBAYASHI Daiki)" userId="6125d8e6-5d71-4891-937a-9f604705d4dc" providerId="ADAL" clId="{DB0583BE-E56B-4137-98B3-FC3ECE2DF54B}" dt="2024-05-22T08:55:14.561" v="259" actId="115"/>
          <ac:spMkLst>
            <pc:docMk/>
            <pc:sldMk cId="3409480898" sldId="263"/>
            <ac:spMk id="4" creationId="{CD8260A4-38C9-C005-7C97-BD25E82C43F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小林 大起(KOBAYASHI Daiki)" userId="6125d8e6-5d71-4891-937a-9f604705d4dc" providerId="ADAL" clId="{DB0583BE-E56B-4137-98B3-FC3ECE2DF54B}" dt="2024-05-22T08:51:23.288" v="243"/>
              <pc2:cmMkLst xmlns:pc2="http://schemas.microsoft.com/office/powerpoint/2019/9/main/command">
                <pc:docMk/>
                <pc:sldMk cId="3409480898" sldId="263"/>
                <pc2:cmMk id="{18EA6C23-1C97-4355-B3A6-301BF93C50B9}"/>
              </pc2:cmMkLst>
              <pc226:cmRplyChg chg="add">
                <pc226:chgData name="小林 大起(KOBAYASHI Daiki)" userId="6125d8e6-5d71-4891-937a-9f604705d4dc" providerId="ADAL" clId="{DB0583BE-E56B-4137-98B3-FC3ECE2DF54B}" dt="2024-05-22T08:51:23.288" v="243"/>
                <pc2:cmRplyMkLst xmlns:pc2="http://schemas.microsoft.com/office/powerpoint/2019/9/main/command">
                  <pc:docMk/>
                  <pc:sldMk cId="3409480898" sldId="263"/>
                  <pc2:cmMk id="{18EA6C23-1C97-4355-B3A6-301BF93C50B9}"/>
                  <pc2:cmRplyMk id="{345A12BD-26C9-4BA4-9880-0FDCFF7FDCFD}"/>
                </pc2:cmRplyMkLst>
              </pc226:cmRplyChg>
            </pc226:cmChg>
          </p:ext>
        </pc:extLst>
      </pc:sldChg>
    </pc:docChg>
  </pc:docChgLst>
  <pc:docChgLst>
    <pc:chgData name="小林 大起(KOBAYASHI Daiki)" userId="6125d8e6-5d71-4891-937a-9f604705d4dc" providerId="ADAL" clId="{96DA570C-84B6-4FD7-A9A0-81C6084F9281}"/>
    <pc:docChg chg="undo custSel addSld modSld">
      <pc:chgData name="小林 大起(KOBAYASHI Daiki)" userId="6125d8e6-5d71-4891-937a-9f604705d4dc" providerId="ADAL" clId="{96DA570C-84B6-4FD7-A9A0-81C6084F9281}" dt="2024-05-17T12:13:22.419" v="128" actId="20577"/>
      <pc:docMkLst>
        <pc:docMk/>
      </pc:docMkLst>
      <pc:sldChg chg="addSp modSp mod">
        <pc:chgData name="小林 大起(KOBAYASHI Daiki)" userId="6125d8e6-5d71-4891-937a-9f604705d4dc" providerId="ADAL" clId="{96DA570C-84B6-4FD7-A9A0-81C6084F9281}" dt="2024-05-17T12:13:22.419" v="128" actId="20577"/>
        <pc:sldMkLst>
          <pc:docMk/>
          <pc:sldMk cId="1964407578" sldId="261"/>
        </pc:sldMkLst>
        <pc:spChg chg="add mod">
          <ac:chgData name="小林 大起(KOBAYASHI Daiki)" userId="6125d8e6-5d71-4891-937a-9f604705d4dc" providerId="ADAL" clId="{96DA570C-84B6-4FD7-A9A0-81C6084F9281}" dt="2024-05-17T12:05:26.546" v="96" actId="571"/>
          <ac:spMkLst>
            <pc:docMk/>
            <pc:sldMk cId="1964407578" sldId="261"/>
            <ac:spMk id="3" creationId="{5AA37C2F-E93F-939A-0599-3FA9FDAEEAB5}"/>
          </ac:spMkLst>
        </pc:spChg>
        <pc:spChg chg="mod">
          <ac:chgData name="小林 大起(KOBAYASHI Daiki)" userId="6125d8e6-5d71-4891-937a-9f604705d4dc" providerId="ADAL" clId="{96DA570C-84B6-4FD7-A9A0-81C6084F9281}" dt="2024-05-17T12:13:22.419" v="128" actId="20577"/>
          <ac:spMkLst>
            <pc:docMk/>
            <pc:sldMk cId="1964407578" sldId="261"/>
            <ac:spMk id="4" creationId="{E4345030-F929-0C62-E1DC-0CBD5E9867C8}"/>
          </ac:spMkLst>
        </pc:spChg>
      </pc:sldChg>
      <pc:sldChg chg="delSp modSp add mod">
        <pc:chgData name="小林 大起(KOBAYASHI Daiki)" userId="6125d8e6-5d71-4891-937a-9f604705d4dc" providerId="ADAL" clId="{96DA570C-84B6-4FD7-A9A0-81C6084F9281}" dt="2024-05-17T05:18:26.126" v="95" actId="207"/>
        <pc:sldMkLst>
          <pc:docMk/>
          <pc:sldMk cId="3409480898" sldId="263"/>
        </pc:sldMkLst>
        <pc:spChg chg="del">
          <ac:chgData name="小林 大起(KOBAYASHI Daiki)" userId="6125d8e6-5d71-4891-937a-9f604705d4dc" providerId="ADAL" clId="{96DA570C-84B6-4FD7-A9A0-81C6084F9281}" dt="2024-05-17T05:15:30.302" v="2" actId="478"/>
          <ac:spMkLst>
            <pc:docMk/>
            <pc:sldMk cId="3409480898" sldId="263"/>
            <ac:spMk id="2" creationId="{08E52FC3-2EF5-9278-D290-6FE7D3952949}"/>
          </ac:spMkLst>
        </pc:spChg>
        <pc:spChg chg="mod">
          <ac:chgData name="小林 大起(KOBAYASHI Daiki)" userId="6125d8e6-5d71-4891-937a-9f604705d4dc" providerId="ADAL" clId="{96DA570C-84B6-4FD7-A9A0-81C6084F9281}" dt="2024-05-17T05:18:26.126" v="95" actId="207"/>
          <ac:spMkLst>
            <pc:docMk/>
            <pc:sldMk cId="3409480898" sldId="263"/>
            <ac:spMk id="4" creationId="{CD8260A4-38C9-C005-7C97-BD25E82C43F6}"/>
          </ac:spMkLst>
        </pc:spChg>
        <pc:spChg chg="del">
          <ac:chgData name="小林 大起(KOBAYASHI Daiki)" userId="6125d8e6-5d71-4891-937a-9f604705d4dc" providerId="ADAL" clId="{96DA570C-84B6-4FD7-A9A0-81C6084F9281}" dt="2024-05-17T05:15:27.833" v="1" actId="478"/>
          <ac:spMkLst>
            <pc:docMk/>
            <pc:sldMk cId="3409480898" sldId="263"/>
            <ac:spMk id="5" creationId="{BAEF3FF1-5D9E-B4D5-ECB3-B876C1D87C2C}"/>
          </ac:spMkLst>
        </pc:spChg>
        <pc:spChg chg="del">
          <ac:chgData name="小林 大起(KOBAYASHI Daiki)" userId="6125d8e6-5d71-4891-937a-9f604705d4dc" providerId="ADAL" clId="{96DA570C-84B6-4FD7-A9A0-81C6084F9281}" dt="2024-05-17T05:15:27.833" v="1" actId="478"/>
          <ac:spMkLst>
            <pc:docMk/>
            <pc:sldMk cId="3409480898" sldId="263"/>
            <ac:spMk id="6" creationId="{19235CE4-837A-4FA1-D313-E7E296C6AE0D}"/>
          </ac:spMkLst>
        </pc:spChg>
        <pc:spChg chg="mod">
          <ac:chgData name="小林 大起(KOBAYASHI Daiki)" userId="6125d8e6-5d71-4891-937a-9f604705d4dc" providerId="ADAL" clId="{96DA570C-84B6-4FD7-A9A0-81C6084F9281}" dt="2024-05-17T05:15:52.843" v="22" actId="20577"/>
          <ac:spMkLst>
            <pc:docMk/>
            <pc:sldMk cId="3409480898" sldId="263"/>
            <ac:spMk id="7" creationId="{1FDB2CDE-C714-C76C-2B5A-021E42C829A5}"/>
          </ac:spMkLst>
        </pc:spChg>
        <pc:spChg chg="del">
          <ac:chgData name="小林 大起(KOBAYASHI Daiki)" userId="6125d8e6-5d71-4891-937a-9f604705d4dc" providerId="ADAL" clId="{96DA570C-84B6-4FD7-A9A0-81C6084F9281}" dt="2024-05-17T05:15:30.302" v="2" actId="478"/>
          <ac:spMkLst>
            <pc:docMk/>
            <pc:sldMk cId="3409480898" sldId="263"/>
            <ac:spMk id="8" creationId="{95582324-5FF0-744C-B6B2-3F9A11A145F5}"/>
          </ac:spMkLst>
        </pc:spChg>
        <pc:spChg chg="mod">
          <ac:chgData name="小林 大起(KOBAYASHI Daiki)" userId="6125d8e6-5d71-4891-937a-9f604705d4dc" providerId="ADAL" clId="{96DA570C-84B6-4FD7-A9A0-81C6084F9281}" dt="2024-05-17T05:15:38.879" v="3" actId="14100"/>
          <ac:spMkLst>
            <pc:docMk/>
            <pc:sldMk cId="3409480898" sldId="263"/>
            <ac:spMk id="9" creationId="{FC4CA6F2-64D8-85CE-A9BA-9692FADBD933}"/>
          </ac:spMkLst>
        </pc:spChg>
        <pc:spChg chg="del">
          <ac:chgData name="小林 大起(KOBAYASHI Daiki)" userId="6125d8e6-5d71-4891-937a-9f604705d4dc" providerId="ADAL" clId="{96DA570C-84B6-4FD7-A9A0-81C6084F9281}" dt="2024-05-17T05:15:30.302" v="2" actId="478"/>
          <ac:spMkLst>
            <pc:docMk/>
            <pc:sldMk cId="3409480898" sldId="263"/>
            <ac:spMk id="10" creationId="{01A826CC-5225-9404-FEE7-9E87901F2D70}"/>
          </ac:spMkLst>
        </pc:spChg>
      </pc:sldChg>
    </pc:docChg>
  </pc:docChgLst>
  <pc:docChgLst>
    <pc:chgData name="小西 晋一(KONISHI Shinichi)" userId="826ee5aa-358a-47af-b781-0c5de16ac3f3" providerId="ADAL" clId="{F6A54310-1E73-4207-B8E4-BF9E3EE43A17}"/>
    <pc:docChg chg="undo custSel modSld">
      <pc:chgData name="小西 晋一(KONISHI Shinichi)" userId="826ee5aa-358a-47af-b781-0c5de16ac3f3" providerId="ADAL" clId="{F6A54310-1E73-4207-B8E4-BF9E3EE43A17}" dt="2024-05-22T08:54:06.288" v="177"/>
      <pc:docMkLst>
        <pc:docMk/>
      </pc:docMkLst>
      <pc:sldChg chg="modSp mod addCm">
        <pc:chgData name="小西 晋一(KONISHI Shinichi)" userId="826ee5aa-358a-47af-b781-0c5de16ac3f3" providerId="ADAL" clId="{F6A54310-1E73-4207-B8E4-BF9E3EE43A17}" dt="2024-05-22T08:53:07.361" v="164"/>
        <pc:sldMkLst>
          <pc:docMk/>
          <pc:sldMk cId="1964407578" sldId="261"/>
        </pc:sldMkLst>
        <pc:spChg chg="mod">
          <ac:chgData name="小西 晋一(KONISHI Shinichi)" userId="826ee5aa-358a-47af-b781-0c5de16ac3f3" providerId="ADAL" clId="{F6A54310-1E73-4207-B8E4-BF9E3EE43A17}" dt="2024-05-22T08:51:52.180" v="152" actId="207"/>
          <ac:spMkLst>
            <pc:docMk/>
            <pc:sldMk cId="1964407578" sldId="261"/>
            <ac:spMk id="2" creationId="{A9B8F884-6CD6-228E-37A1-DA53596E5EFF}"/>
          </ac:spMkLst>
        </pc:spChg>
        <pc:spChg chg="mod">
          <ac:chgData name="小西 晋一(KONISHI Shinichi)" userId="826ee5aa-358a-47af-b781-0c5de16ac3f3" providerId="ADAL" clId="{F6A54310-1E73-4207-B8E4-BF9E3EE43A17}" dt="2024-05-22T08:51:23.056" v="120" actId="207"/>
          <ac:spMkLst>
            <pc:docMk/>
            <pc:sldMk cId="1964407578" sldId="261"/>
            <ac:spMk id="4" creationId="{E4345030-F929-0C62-E1DC-0CBD5E9867C8}"/>
          </ac:spMkLst>
        </pc:spChg>
        <pc:spChg chg="mod">
          <ac:chgData name="小西 晋一(KONISHI Shinichi)" userId="826ee5aa-358a-47af-b781-0c5de16ac3f3" providerId="ADAL" clId="{F6A54310-1E73-4207-B8E4-BF9E3EE43A17}" dt="2024-05-22T08:51:34.568" v="131" actId="207"/>
          <ac:spMkLst>
            <pc:docMk/>
            <pc:sldMk cId="1964407578" sldId="261"/>
            <ac:spMk id="5" creationId="{42592D53-B53B-FACE-A56C-5B9400A422D9}"/>
          </ac:spMkLst>
        </pc:spChg>
        <pc:spChg chg="mod">
          <ac:chgData name="小西 晋一(KONISHI Shinichi)" userId="826ee5aa-358a-47af-b781-0c5de16ac3f3" providerId="ADAL" clId="{F6A54310-1E73-4207-B8E4-BF9E3EE43A17}" dt="2024-05-22T08:51:58.557" v="163" actId="207"/>
          <ac:spMkLst>
            <pc:docMk/>
            <pc:sldMk cId="1964407578" sldId="261"/>
            <ac:spMk id="8" creationId="{114C46BA-A1CE-207D-9883-57E9D20DE6D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小西 晋一(KONISHI Shinichi)" userId="826ee5aa-358a-47af-b781-0c5de16ac3f3" providerId="ADAL" clId="{F6A54310-1E73-4207-B8E4-BF9E3EE43A17}" dt="2024-05-22T08:53:07.361" v="164"/>
              <pc2:cmMkLst xmlns:pc2="http://schemas.microsoft.com/office/powerpoint/2019/9/main/command">
                <pc:docMk/>
                <pc:sldMk cId="1964407578" sldId="261"/>
                <pc2:cmMk id="{45D5652A-2F0C-4DE1-928D-0D6F9C2BDCEE}"/>
              </pc2:cmMkLst>
            </pc226:cmChg>
          </p:ext>
        </pc:extLst>
      </pc:sldChg>
      <pc:sldChg chg="modSp mod addCm">
        <pc:chgData name="小西 晋一(KONISHI Shinichi)" userId="826ee5aa-358a-47af-b781-0c5de16ac3f3" providerId="ADAL" clId="{F6A54310-1E73-4207-B8E4-BF9E3EE43A17}" dt="2024-05-22T08:54:06.288" v="177"/>
        <pc:sldMkLst>
          <pc:docMk/>
          <pc:sldMk cId="3409480898" sldId="263"/>
        </pc:sldMkLst>
        <pc:spChg chg="mod">
          <ac:chgData name="小西 晋一(KONISHI Shinichi)" userId="826ee5aa-358a-47af-b781-0c5de16ac3f3" providerId="ADAL" clId="{F6A54310-1E73-4207-B8E4-BF9E3EE43A17}" dt="2024-05-22T08:53:54.874" v="176" actId="207"/>
          <ac:spMkLst>
            <pc:docMk/>
            <pc:sldMk cId="3409480898" sldId="263"/>
            <ac:spMk id="4" creationId="{CD8260A4-38C9-C005-7C97-BD25E82C43F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小西 晋一(KONISHI Shinichi)" userId="826ee5aa-358a-47af-b781-0c5de16ac3f3" providerId="ADAL" clId="{F6A54310-1E73-4207-B8E4-BF9E3EE43A17}" dt="2024-05-22T08:49:53.952" v="43"/>
              <pc2:cmMkLst xmlns:pc2="http://schemas.microsoft.com/office/powerpoint/2019/9/main/command">
                <pc:docMk/>
                <pc:sldMk cId="3409480898" sldId="263"/>
                <pc2:cmMk id="{18EA6C23-1C97-4355-B3A6-301BF93C50B9}"/>
              </pc2:cmMkLst>
            </pc226:cmChg>
            <pc226:cmChg xmlns:pc226="http://schemas.microsoft.com/office/powerpoint/2022/06/main/command" chg="add">
              <pc226:chgData name="小西 晋一(KONISHI Shinichi)" userId="826ee5aa-358a-47af-b781-0c5de16ac3f3" providerId="ADAL" clId="{F6A54310-1E73-4207-B8E4-BF9E3EE43A17}" dt="2024-05-22T08:54:06.288" v="177"/>
              <pc2:cmMkLst xmlns:pc2="http://schemas.microsoft.com/office/powerpoint/2019/9/main/command">
                <pc:docMk/>
                <pc:sldMk cId="3409480898" sldId="263"/>
                <pc2:cmMk id="{5FC9B56C-5BEC-449E-A616-FBE125B7D2E7}"/>
              </pc2:cmMkLst>
            </pc226:cmChg>
          </p:ext>
        </pc:ext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1410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134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27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185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5907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08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229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49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024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08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432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960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279A9E1-87BB-F6F5-392D-15783B5D1422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19808" y="903480"/>
            <a:ext cx="19782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</a:t>
            </a:r>
            <a:r>
              <a:rPr lang="ja-JP" altLang="en-US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地域概要</a:t>
            </a:r>
            <a:endParaRPr lang="ja-JP" altLang="ja-JP" sz="24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4CA6F2-64D8-85CE-A9BA-9692FADBD933}"/>
              </a:ext>
            </a:extLst>
          </p:cNvPr>
          <p:cNvSpPr/>
          <p:nvPr/>
        </p:nvSpPr>
        <p:spPr>
          <a:xfrm>
            <a:off x="395288" y="1450731"/>
            <a:ext cx="8316912" cy="50116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B8F884-6CD6-228E-37A1-DA53596E5EFF}"/>
              </a:ext>
            </a:extLst>
          </p:cNvPr>
          <p:cNvSpPr txBox="1"/>
          <p:nvPr/>
        </p:nvSpPr>
        <p:spPr>
          <a:xfrm>
            <a:off x="632697" y="1741031"/>
            <a:ext cx="633962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必要に応じてページを増やしてください。</a:t>
            </a:r>
            <a:endParaRPr lang="ja-JP" altLang="ja-JP" sz="18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757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81352" y="903480"/>
            <a:ext cx="1350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2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．課題</a:t>
            </a:r>
            <a:endParaRPr lang="ja-JP" altLang="ja-JP" sz="24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14C46BA-A1CE-207D-9883-57E9D20DE6DE}"/>
              </a:ext>
            </a:extLst>
          </p:cNvPr>
          <p:cNvSpPr txBox="1"/>
          <p:nvPr/>
        </p:nvSpPr>
        <p:spPr>
          <a:xfrm>
            <a:off x="632697" y="1604758"/>
            <a:ext cx="779978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※深刻度、喫緊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度</a:t>
            </a:r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、共通性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・モデル性</a:t>
            </a:r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のある課題を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記述</a:t>
            </a:r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してください。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4CA6F2-64D8-85CE-A9BA-9692FADBD933}"/>
              </a:ext>
            </a:extLst>
          </p:cNvPr>
          <p:cNvSpPr/>
          <p:nvPr/>
        </p:nvSpPr>
        <p:spPr>
          <a:xfrm>
            <a:off x="395288" y="1450731"/>
            <a:ext cx="8316912" cy="50116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B8F884-6CD6-228E-37A1-DA53596E5EFF}"/>
              </a:ext>
            </a:extLst>
          </p:cNvPr>
          <p:cNvSpPr txBox="1"/>
          <p:nvPr/>
        </p:nvSpPr>
        <p:spPr>
          <a:xfrm>
            <a:off x="632696" y="2086064"/>
            <a:ext cx="7861871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経済・社会・環境の３側面に留意して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記述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してください。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2592D53-B53B-FACE-A56C-5B9400A422D9}"/>
              </a:ext>
            </a:extLst>
          </p:cNvPr>
          <p:cNvSpPr txBox="1"/>
          <p:nvPr/>
        </p:nvSpPr>
        <p:spPr>
          <a:xfrm>
            <a:off x="632696" y="2548621"/>
            <a:ext cx="7799780" cy="6463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本事業を活用し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どのようなこと（計画策定、資金調達、事業実施等）を</a:t>
            </a:r>
            <a:endParaRPr lang="en-US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  <a:p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　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実施するのか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記述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してください。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4345030-F929-0C62-E1DC-0CBD5E9867C8}"/>
              </a:ext>
            </a:extLst>
          </p:cNvPr>
          <p:cNvSpPr txBox="1"/>
          <p:nvPr/>
        </p:nvSpPr>
        <p:spPr>
          <a:xfrm>
            <a:off x="632696" y="3288177"/>
            <a:ext cx="7978758" cy="6463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提案された課題が、各自治体の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将来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ビジョン（総合計画等）上にどのよう　</a:t>
            </a:r>
            <a:endParaRPr lang="en-US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  <a:p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　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に位置付けされるかを記述してください。　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E130F58-BA2A-898C-E922-5A46A1B98862}"/>
              </a:ext>
            </a:extLst>
          </p:cNvPr>
          <p:cNvSpPr/>
          <p:nvPr/>
        </p:nvSpPr>
        <p:spPr>
          <a:xfrm>
            <a:off x="4697001" y="975360"/>
            <a:ext cx="4013432" cy="389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F59B8AB-8E91-A017-9EE6-6E10A2FCE9E3}"/>
              </a:ext>
            </a:extLst>
          </p:cNvPr>
          <p:cNvSpPr txBox="1"/>
          <p:nvPr/>
        </p:nvSpPr>
        <p:spPr>
          <a:xfrm>
            <a:off x="2913955" y="969425"/>
            <a:ext cx="23215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関連するゴール</a:t>
            </a:r>
            <a:endParaRPr lang="ja-JP" altLang="ja-JP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782" y="1869620"/>
            <a:ext cx="302250" cy="30693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4256" y="1881993"/>
            <a:ext cx="302318" cy="28217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9261" y="1889147"/>
            <a:ext cx="307929" cy="28740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6284" y="1893552"/>
            <a:ext cx="301224" cy="28333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3028" y="1889147"/>
            <a:ext cx="300596" cy="27840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2951" y="2392284"/>
            <a:ext cx="296348" cy="30334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9629" y="2417891"/>
            <a:ext cx="301484" cy="281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36453" y="2918963"/>
            <a:ext cx="301503" cy="28141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3806" y="2923872"/>
            <a:ext cx="295589" cy="27589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65120" y="3402731"/>
            <a:ext cx="302780" cy="30278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35386" y="3412947"/>
            <a:ext cx="300222" cy="28253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31986" y="2395143"/>
            <a:ext cx="303621" cy="283387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97699" y="2412400"/>
            <a:ext cx="302410" cy="279999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64924" y="2412859"/>
            <a:ext cx="299804" cy="27982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68657" y="2910008"/>
            <a:ext cx="300642" cy="298237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97627" y="2922325"/>
            <a:ext cx="302139" cy="282004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41062" y="2914951"/>
            <a:ext cx="306886" cy="284087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5EB7175-D5E8-B2EA-AE16-929573CD7E2C}"/>
              </a:ext>
            </a:extLst>
          </p:cNvPr>
          <p:cNvSpPr txBox="1"/>
          <p:nvPr/>
        </p:nvSpPr>
        <p:spPr>
          <a:xfrm>
            <a:off x="4697000" y="991686"/>
            <a:ext cx="4070326" cy="3385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6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6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関連するゴール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アイコンを配置ください</a:t>
            </a:r>
            <a:endParaRPr lang="ja-JP" altLang="ja-JP" sz="16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2A574AE9-8014-24CC-63D1-B3E5265F9D45}"/>
              </a:ext>
            </a:extLst>
          </p:cNvPr>
          <p:cNvSpPr/>
          <p:nvPr/>
        </p:nvSpPr>
        <p:spPr>
          <a:xfrm>
            <a:off x="9372600" y="1699260"/>
            <a:ext cx="2186940" cy="2217420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842A587-B345-8EB4-D8BF-1C973E29AC4D}"/>
              </a:ext>
            </a:extLst>
          </p:cNvPr>
          <p:cNvSpPr txBox="1"/>
          <p:nvPr/>
        </p:nvSpPr>
        <p:spPr>
          <a:xfrm>
            <a:off x="9248931" y="1341967"/>
            <a:ext cx="1718577" cy="3385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600" kern="100">
                <a:solidFill>
                  <a:srgbClr val="FF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ゴール</a:t>
            </a:r>
            <a:r>
              <a:rPr kumimoji="0" lang="ja-JP" altLang="en-US" sz="16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アイコン</a:t>
            </a:r>
            <a:endParaRPr lang="ja-JP" altLang="ja-JP" sz="1600" kern="100">
              <a:solidFill>
                <a:srgbClr val="FF0000"/>
              </a:solidFill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B806EB40-8303-13FF-1DD0-A25B76561E85}"/>
              </a:ext>
            </a:extLst>
          </p:cNvPr>
          <p:cNvSpPr/>
          <p:nvPr/>
        </p:nvSpPr>
        <p:spPr>
          <a:xfrm flipH="1">
            <a:off x="9248931" y="1030697"/>
            <a:ext cx="381000" cy="23356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0E23A8B8-386C-DC14-32DE-5F64F872AF86}"/>
              </a:ext>
            </a:extLst>
          </p:cNvPr>
          <p:cNvSpPr/>
          <p:nvPr/>
        </p:nvSpPr>
        <p:spPr>
          <a:xfrm>
            <a:off x="9540875" y="1089025"/>
            <a:ext cx="89056" cy="301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6851EBC-B2C9-AB3A-BD4A-BB139574A252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AA37C2F-E93F-939A-0599-3FA9FDAEEAB5}"/>
              </a:ext>
            </a:extLst>
          </p:cNvPr>
          <p:cNvSpPr txBox="1"/>
          <p:nvPr/>
        </p:nvSpPr>
        <p:spPr>
          <a:xfrm>
            <a:off x="632697" y="4077395"/>
            <a:ext cx="633962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必要に応じてページを増やしてください。</a:t>
            </a:r>
            <a:endParaRPr lang="ja-JP" altLang="ja-JP" sz="18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407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90144" y="903480"/>
            <a:ext cx="19782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3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．事業経費</a:t>
            </a:r>
            <a:endParaRPr lang="ja-JP" altLang="ja-JP" sz="24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8CC1CD46-9E6A-820A-7B50-D5F2925DEF07}"/>
              </a:ext>
            </a:extLst>
          </p:cNvPr>
          <p:cNvGraphicFramePr>
            <a:graphicFrameLocks noGrp="1"/>
          </p:cNvGraphicFramePr>
          <p:nvPr/>
        </p:nvGraphicFramePr>
        <p:xfrm>
          <a:off x="387008" y="1440962"/>
          <a:ext cx="8325193" cy="51177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3192">
                  <a:extLst>
                    <a:ext uri="{9D8B030D-6E8A-4147-A177-3AD203B41FA5}">
                      <a16:colId xmlns:a16="http://schemas.microsoft.com/office/drawing/2014/main" val="1077271535"/>
                    </a:ext>
                  </a:extLst>
                </a:gridCol>
                <a:gridCol w="4950070">
                  <a:extLst>
                    <a:ext uri="{9D8B030D-6E8A-4147-A177-3AD203B41FA5}">
                      <a16:colId xmlns:a16="http://schemas.microsoft.com/office/drawing/2014/main" val="915917010"/>
                    </a:ext>
                  </a:extLst>
                </a:gridCol>
                <a:gridCol w="2161931">
                  <a:extLst>
                    <a:ext uri="{9D8B030D-6E8A-4147-A177-3AD203B41FA5}">
                      <a16:colId xmlns:a16="http://schemas.microsoft.com/office/drawing/2014/main" val="3544444349"/>
                    </a:ext>
                  </a:extLst>
                </a:gridCol>
              </a:tblGrid>
              <a:tr h="46691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科目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内訳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金額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999376"/>
                  </a:ext>
                </a:extLst>
              </a:tr>
              <a:tr h="756000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委託費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専門家派遣にかかる人件費</a:t>
                      </a:r>
                      <a:endParaRPr kumimoji="1" lang="en-US" altLang="ja-JP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　</a:t>
                      </a:r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（〇〇〇円</a:t>
                      </a:r>
                      <a:r>
                        <a:rPr kumimoji="1" lang="en-US" altLang="ja-JP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×</a:t>
                      </a:r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〇〇日＝〇〇〇円）</a:t>
                      </a:r>
                      <a:endParaRPr kumimoji="1" lang="en-US" altLang="ja-JP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〇〇〇円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36002"/>
                  </a:ext>
                </a:extLst>
              </a:tr>
              <a:tr h="976134">
                <a:tc vMerge="1">
                  <a:txBody>
                    <a:bodyPr/>
                    <a:lstStyle/>
                    <a:p>
                      <a:pPr algn="ctr"/>
                      <a:endParaRPr kumimoji="1" lang="ja-JP" altLang="en-US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専門家派遣にかかる旅費</a:t>
                      </a:r>
                      <a:endParaRPr kumimoji="1" lang="en-US" altLang="ja-JP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 </a:t>
                      </a:r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（宿泊費：〇〇〇円</a:t>
                      </a:r>
                      <a:r>
                        <a:rPr kumimoji="1" lang="en-US" altLang="ja-JP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×</a:t>
                      </a:r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〇〇日＝〇〇〇円）</a:t>
                      </a:r>
                      <a:endParaRPr kumimoji="1" lang="en-US" altLang="ja-JP" sz="160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 （交通費：〇〇〇円）　</a:t>
                      </a:r>
                      <a:endParaRPr kumimoji="1" lang="en-US" altLang="ja-JP" sz="160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〇〇〇円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655214"/>
                  </a:ext>
                </a:extLst>
              </a:tr>
              <a:tr h="2356339">
                <a:tc vMerge="1">
                  <a:txBody>
                    <a:bodyPr/>
                    <a:lstStyle/>
                    <a:p>
                      <a:pPr algn="ctr"/>
                      <a:endParaRPr kumimoji="1" lang="ja-JP" altLang="en-US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その他経費　　　　　　　</a:t>
                      </a:r>
                      <a:endParaRPr kumimoji="1" lang="en-US" altLang="ja-JP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　　〇〇〇費：〇〇〇円</a:t>
                      </a:r>
                      <a:endParaRPr kumimoji="1" lang="en-US" altLang="ja-JP" sz="160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    〇〇〇費：〇〇〇円</a:t>
                      </a:r>
                      <a:endParaRPr kumimoji="1" lang="en-US" altLang="ja-JP" sz="160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    〇〇〇費：〇〇〇円</a:t>
                      </a:r>
                      <a:endParaRPr kumimoji="1" lang="ja-JP" alt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〇〇〇円</a:t>
                      </a:r>
                      <a:endParaRPr kumimoji="1" lang="ja-JP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06305"/>
                  </a:ext>
                </a:extLst>
              </a:tr>
              <a:tr h="562382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合計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〇〇〇円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003750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F1F40A-E144-1723-F90C-F3B4B3A43EDC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673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98936" y="903480"/>
            <a:ext cx="49764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4-1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．指定</a:t>
            </a:r>
            <a:r>
              <a:rPr lang="ja-JP" altLang="en-US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する専門家の情報</a:t>
            </a:r>
            <a:endParaRPr lang="ja-JP" altLang="ja-JP" sz="24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4CA6F2-64D8-85CE-A9BA-9692FADBD933}"/>
              </a:ext>
            </a:extLst>
          </p:cNvPr>
          <p:cNvSpPr/>
          <p:nvPr/>
        </p:nvSpPr>
        <p:spPr>
          <a:xfrm>
            <a:off x="395289" y="1450733"/>
            <a:ext cx="4299804" cy="5451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D8260A4-38C9-C005-7C97-BD25E82C43F6}"/>
              </a:ext>
            </a:extLst>
          </p:cNvPr>
          <p:cNvSpPr txBox="1"/>
          <p:nvPr/>
        </p:nvSpPr>
        <p:spPr>
          <a:xfrm>
            <a:off x="543629" y="1538628"/>
            <a:ext cx="3914071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専門家の氏名を記述してください</a:t>
            </a:r>
            <a:r>
              <a:rPr lang="ja-JP" altLang="en-US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。</a:t>
            </a:r>
            <a:endParaRPr lang="ja-JP" altLang="ja-JP" sz="18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EF3FF1-5D9E-B4D5-ECB3-B876C1D87C2C}"/>
              </a:ext>
            </a:extLst>
          </p:cNvPr>
          <p:cNvSpPr txBox="1"/>
          <p:nvPr/>
        </p:nvSpPr>
        <p:spPr>
          <a:xfrm>
            <a:off x="298936" y="2336627"/>
            <a:ext cx="84132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4-3</a:t>
            </a:r>
            <a:r>
              <a:rPr lang="ja-JP" altLang="en-US" sz="24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</a:t>
            </a:r>
            <a:r>
              <a:rPr lang="ja-JP" altLang="en-US" sz="2400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当該専門家の経歴及び実績　</a:t>
            </a:r>
            <a:r>
              <a:rPr lang="en-US" altLang="ja-JP" sz="1600" kern="1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600" kern="1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自ら専門家を指定する場合のみ記載</a:t>
            </a:r>
            <a:endParaRPr lang="ja-JP" altLang="ja-JP" sz="2400" kern="100" dirty="0">
              <a:solidFill>
                <a:srgbClr val="FF0000"/>
              </a:solidFill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9235CE4-837A-4FA1-D313-E7E296C6AE0D}"/>
              </a:ext>
            </a:extLst>
          </p:cNvPr>
          <p:cNvSpPr/>
          <p:nvPr/>
        </p:nvSpPr>
        <p:spPr>
          <a:xfrm>
            <a:off x="395288" y="2883878"/>
            <a:ext cx="8316912" cy="35081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8E52FC3-2EF5-9278-D290-6FE7D3952949}"/>
              </a:ext>
            </a:extLst>
          </p:cNvPr>
          <p:cNvSpPr txBox="1"/>
          <p:nvPr/>
        </p:nvSpPr>
        <p:spPr>
          <a:xfrm>
            <a:off x="5016774" y="945120"/>
            <a:ext cx="3810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4-2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．専門家</a:t>
            </a:r>
            <a:r>
              <a:rPr lang="ja-JP" altLang="en-US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への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承諾有無</a:t>
            </a:r>
            <a:endParaRPr lang="ja-JP" altLang="ja-JP" sz="24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5582324-5FF0-744C-B6B2-3F9A11A145F5}"/>
              </a:ext>
            </a:extLst>
          </p:cNvPr>
          <p:cNvSpPr/>
          <p:nvPr/>
        </p:nvSpPr>
        <p:spPr>
          <a:xfrm>
            <a:off x="5081589" y="1450733"/>
            <a:ext cx="3630611" cy="5451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1A826CC-5225-9404-FEE7-9E87901F2D70}"/>
              </a:ext>
            </a:extLst>
          </p:cNvPr>
          <p:cNvSpPr txBox="1"/>
          <p:nvPr/>
        </p:nvSpPr>
        <p:spPr>
          <a:xfrm>
            <a:off x="5184625" y="1538628"/>
            <a:ext cx="3914071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承諾有もしくは無し</a:t>
            </a:r>
            <a:endParaRPr lang="ja-JP" altLang="ja-JP" sz="18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38D43D9-5D80-2C19-E118-D62F07E155EE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582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98936" y="903480"/>
            <a:ext cx="49764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4-4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．指定</a:t>
            </a:r>
            <a:r>
              <a:rPr lang="ja-JP" altLang="en-US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する専門家の役割</a:t>
            </a:r>
            <a:endParaRPr lang="ja-JP" altLang="ja-JP" sz="24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4CA6F2-64D8-85CE-A9BA-9692FADBD933}"/>
              </a:ext>
            </a:extLst>
          </p:cNvPr>
          <p:cNvSpPr/>
          <p:nvPr/>
        </p:nvSpPr>
        <p:spPr>
          <a:xfrm>
            <a:off x="395288" y="1450732"/>
            <a:ext cx="8344265" cy="50116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D8260A4-38C9-C005-7C97-BD25E82C43F6}"/>
              </a:ext>
            </a:extLst>
          </p:cNvPr>
          <p:cNvSpPr txBox="1"/>
          <p:nvPr/>
        </p:nvSpPr>
        <p:spPr>
          <a:xfrm>
            <a:off x="543629" y="1538627"/>
            <a:ext cx="8094930" cy="6463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専門家が当該自治体の課題解決に</a:t>
            </a:r>
            <a:r>
              <a:rPr lang="ja-JP" altLang="en-US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どのように関わるのか</a:t>
            </a:r>
            <a:r>
              <a:rPr lang="ja-JP" altLang="en-US" b="1" u="heavy" kern="1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具体的</a:t>
            </a:r>
            <a:r>
              <a:rPr lang="ja-JP" altLang="en-US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に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記述</a:t>
            </a:r>
            <a:r>
              <a:rPr lang="ja-JP" altLang="en-US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してください。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38D43D9-5D80-2C19-E118-D62F07E155EE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480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52795CD321774AAE5762188FE3F448" ma:contentTypeVersion="13" ma:contentTypeDescription="新しいドキュメントを作成します。" ma:contentTypeScope="" ma:versionID="b561e9d22271566d68695f862bbad31a">
  <xsd:schema xmlns:xsd="http://www.w3.org/2001/XMLSchema" xmlns:xs="http://www.w3.org/2001/XMLSchema" xmlns:p="http://schemas.microsoft.com/office/2006/metadata/properties" xmlns:ns2="5f40b1ba-7f9f-48f1-90d8-c63dab5d9cee" xmlns:ns3="6b795950-5c72-4c11-932e-df8099ca64e3" targetNamespace="http://schemas.microsoft.com/office/2006/metadata/properties" ma:root="true" ma:fieldsID="f81d3676c7a133c47ac50bd001db6f60" ns2:_="" ns3:_="">
    <xsd:import namespace="5f40b1ba-7f9f-48f1-90d8-c63dab5d9cee"/>
    <xsd:import namespace="6b795950-5c72-4c11-932e-df8099ca6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b1ba-7f9f-48f1-90d8-c63dab5d9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795950-5c72-4c11-932e-df8099ca64e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26d9e7e-5f37-46cc-aa1f-acae92a3d6f6}" ma:internalName="TaxCatchAll" ma:showField="CatchAllData" ma:web="6b795950-5c72-4c11-932e-df8099ca6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795950-5c72-4c11-932e-df8099ca64e3" xsi:nil="true"/>
    <lcf76f155ced4ddcb4097134ff3c332f xmlns="5f40b1ba-7f9f-48f1-90d8-c63dab5d9c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3F61CBF-147E-49FD-B3C4-501AAD2D633E}"/>
</file>

<file path=customXml/itemProps2.xml><?xml version="1.0" encoding="utf-8"?>
<ds:datastoreItem xmlns:ds="http://schemas.openxmlformats.org/officeDocument/2006/customXml" ds:itemID="{436D699F-5BA9-4BCE-A459-418C68307D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B8515D-2FE6-442C-A233-ECA8F1259D06}">
  <ds:schemaRefs>
    <ds:schemaRef ds:uri="http://schemas.microsoft.com/office/2006/documentManagement/types"/>
    <ds:schemaRef ds:uri="http://www.w3.org/XML/1998/namespace"/>
    <ds:schemaRef ds:uri="d0a0a277-276d-44e0-88d6-bdf26fa30428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6b795950-5c72-4c11-932e-df8099ca64e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331</Words>
  <PresentationFormat>画面に合わせる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BIZ UD明朝 Medium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2023-10-26T09:31:58Z</cp:lastPrinted>
  <dcterms:created xsi:type="dcterms:W3CDTF">2023-10-26T08:44:22Z</dcterms:created>
  <dcterms:modified xsi:type="dcterms:W3CDTF">2024-05-27T09:25:52Z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0x010100A552795CD321774AAE5762188FE3F448</vt:lpwstr>
  </property>
  <property fmtid="{D5CDD505-2E9C-101B-9397-08002B2CF9AE}" pid="3" name="MediaServiceImageTags">
    <vt:lpwstr/>
  </property>
</Properties>
</file>