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8" r:id="rId5"/>
    <p:sldId id="261" r:id="rId6"/>
    <p:sldId id="266" r:id="rId7"/>
    <p:sldId id="259" r:id="rId8"/>
    <p:sldId id="265" r:id="rId9"/>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pos="249" userDrawn="1">
          <p15:clr>
            <a:srgbClr val="A4A3A4"/>
          </p15:clr>
        </p15:guide>
        <p15:guide id="4" pos="548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9E6496B-F6D6-0011-9ECC-79A09FAC7614}" name="内閣府地方創生推進事務局" initials="小林" userId="内閣府地方創生推進事務局" providerId="None"/>
  <p188:author id="{4EDEFD83-6F52-D04C-080C-AE53A070D0D6}" name="谷 浩(TANI Hiroshi)" initials="谷" userId="S::hiroshi.tani.m6j@cao.go.jp::ab9bb37c-bb8a-48e7-beb0-f4367ec2e6d1" providerId="AD"/>
  <p188:author id="{C657D2B7-F10E-5673-F629-14A0CBBA4A6D}" name="小西 晋一(KONISHI Shinichi)" initials="小西" userId="S::shinichi.konishi.d4e@cao.go.jp::826ee5aa-358a-47af-b781-0c5de16ac3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6E6E6"/>
    <a:srgbClr val="023067"/>
    <a:srgbClr val="004C88"/>
    <a:srgbClr val="54B431"/>
    <a:srgbClr val="0075BA"/>
    <a:srgbClr val="407936"/>
    <a:srgbClr val="D39206"/>
    <a:srgbClr val="F5A20B"/>
    <a:srgbClr val="DC09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1776" y="108"/>
      </p:cViewPr>
      <p:guideLst>
        <p:guide orient="horz" pos="2160"/>
        <p:guide pos="2880"/>
        <p:guide pos="249"/>
        <p:guide pos="54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小西 晋一(KONISHI Shinichi)" userId="826ee5aa-358a-47af-b781-0c5de16ac3f3" providerId="ADAL" clId="{EB3F8A0D-BF26-4013-A883-E490BA25CDE7}"/>
    <pc:docChg chg="undo custSel modSld">
      <pc:chgData name="小西 晋一(KONISHI Shinichi)" userId="826ee5aa-358a-47af-b781-0c5de16ac3f3" providerId="ADAL" clId="{EB3F8A0D-BF26-4013-A883-E490BA25CDE7}" dt="2024-12-05T00:36:12.377" v="619" actId="1036"/>
      <pc:docMkLst>
        <pc:docMk/>
      </pc:docMkLst>
      <pc:sldChg chg="addSp modSp mod">
        <pc:chgData name="小西 晋一(KONISHI Shinichi)" userId="826ee5aa-358a-47af-b781-0c5de16ac3f3" providerId="ADAL" clId="{EB3F8A0D-BF26-4013-A883-E490BA25CDE7}" dt="2024-12-05T00:36:12.377" v="619" actId="1036"/>
        <pc:sldMkLst>
          <pc:docMk/>
          <pc:sldMk cId="1117673328" sldId="262"/>
        </pc:sldMkLst>
        <pc:spChg chg="mod">
          <ac:chgData name="小西 晋一(KONISHI Shinichi)" userId="826ee5aa-358a-47af-b781-0c5de16ac3f3" providerId="ADAL" clId="{EB3F8A0D-BF26-4013-A883-E490BA25CDE7}" dt="2024-12-05T00:35:17.795" v="604" actId="14100"/>
          <ac:spMkLst>
            <pc:docMk/>
            <pc:sldMk cId="1117673328" sldId="262"/>
            <ac:spMk id="7" creationId="{1FDB2CDE-C714-C76C-2B5A-021E42C829A5}"/>
          </ac:spMkLst>
        </pc:spChg>
        <pc:graphicFrameChg chg="mod modGraphic">
          <ac:chgData name="小西 晋一(KONISHI Shinichi)" userId="826ee5aa-358a-47af-b781-0c5de16ac3f3" providerId="ADAL" clId="{EB3F8A0D-BF26-4013-A883-E490BA25CDE7}" dt="2024-12-05T00:36:12.377" v="619" actId="1036"/>
          <ac:graphicFrameMkLst>
            <pc:docMk/>
            <pc:sldMk cId="1117673328" sldId="262"/>
            <ac:graphicFrameMk id="2" creationId="{8CC5EACA-2C08-92E0-D997-7649B2E270BB}"/>
          </ac:graphicFrameMkLst>
        </pc:graphicFrameChg>
        <pc:cxnChg chg="add mod">
          <ac:chgData name="小西 晋一(KONISHI Shinichi)" userId="826ee5aa-358a-47af-b781-0c5de16ac3f3" providerId="ADAL" clId="{EB3F8A0D-BF26-4013-A883-E490BA25CDE7}" dt="2024-12-05T00:35:07.998" v="587" actId="1582"/>
          <ac:cxnSpMkLst>
            <pc:docMk/>
            <pc:sldMk cId="1117673328" sldId="262"/>
            <ac:cxnSpMk id="6" creationId="{4BEAC233-C9AF-5207-77B3-3824E8B37528}"/>
          </ac:cxnSpMkLst>
        </pc:cxnChg>
      </pc:sldChg>
    </pc:docChg>
  </pc:docChgLst>
  <pc:docChgLst>
    <pc:chgData name="小林 大起(KOBAYASHI Daiki)" userId="6125d8e6-5d71-4891-937a-9f604705d4dc" providerId="ADAL" clId="{7BF6A0C9-CB27-4F5F-B573-76336592D5B2}"/>
    <pc:docChg chg="undo custSel addSld delSld modSld">
      <pc:chgData name="小林 大起(KOBAYASHI Daiki)" userId="6125d8e6-5d71-4891-937a-9f604705d4dc" providerId="ADAL" clId="{7BF6A0C9-CB27-4F5F-B573-76336592D5B2}" dt="2024-12-13T07:22:10.385" v="202" actId="1038"/>
      <pc:docMkLst>
        <pc:docMk/>
      </pc:docMkLst>
      <pc:sldChg chg="del">
        <pc:chgData name="小林 大起(KOBAYASHI Daiki)" userId="6125d8e6-5d71-4891-937a-9f604705d4dc" providerId="ADAL" clId="{7BF6A0C9-CB27-4F5F-B573-76336592D5B2}" dt="2024-12-13T07:15:38.315" v="184" actId="47"/>
        <pc:sldMkLst>
          <pc:docMk/>
          <pc:sldMk cId="1117673328" sldId="262"/>
        </pc:sldMkLst>
      </pc:sldChg>
      <pc:sldChg chg="del">
        <pc:chgData name="小林 大起(KOBAYASHI Daiki)" userId="6125d8e6-5d71-4891-937a-9f604705d4dc" providerId="ADAL" clId="{7BF6A0C9-CB27-4F5F-B573-76336592D5B2}" dt="2024-12-13T07:15:18.645" v="182" actId="47"/>
        <pc:sldMkLst>
          <pc:docMk/>
          <pc:sldMk cId="3409480898" sldId="263"/>
        </pc:sldMkLst>
      </pc:sldChg>
      <pc:sldChg chg="del">
        <pc:chgData name="小林 大起(KOBAYASHI Daiki)" userId="6125d8e6-5d71-4891-937a-9f604705d4dc" providerId="ADAL" clId="{7BF6A0C9-CB27-4F5F-B573-76336592D5B2}" dt="2024-12-13T07:15:18.645" v="182" actId="47"/>
        <pc:sldMkLst>
          <pc:docMk/>
          <pc:sldMk cId="714174855" sldId="264"/>
        </pc:sldMkLst>
      </pc:sldChg>
      <pc:sldChg chg="delSp modSp mod">
        <pc:chgData name="小林 大起(KOBAYASHI Daiki)" userId="6125d8e6-5d71-4891-937a-9f604705d4dc" providerId="ADAL" clId="{7BF6A0C9-CB27-4F5F-B573-76336592D5B2}" dt="2024-12-13T07:22:10.385" v="202" actId="1038"/>
        <pc:sldMkLst>
          <pc:docMk/>
          <pc:sldMk cId="18117925" sldId="265"/>
        </pc:sldMkLst>
        <pc:spChg chg="mod">
          <ac:chgData name="小林 大起(KOBAYASHI Daiki)" userId="6125d8e6-5d71-4891-937a-9f604705d4dc" providerId="ADAL" clId="{7BF6A0C9-CB27-4F5F-B573-76336592D5B2}" dt="2024-12-13T07:16:29.474" v="196" actId="20577"/>
          <ac:spMkLst>
            <pc:docMk/>
            <pc:sldMk cId="18117925" sldId="265"/>
            <ac:spMk id="2" creationId="{54C79D8F-7572-E8DF-1152-4D49C0BF282E}"/>
          </ac:spMkLst>
        </pc:spChg>
        <pc:spChg chg="mod">
          <ac:chgData name="小林 大起(KOBAYASHI Daiki)" userId="6125d8e6-5d71-4891-937a-9f604705d4dc" providerId="ADAL" clId="{7BF6A0C9-CB27-4F5F-B573-76336592D5B2}" dt="2024-12-13T07:15:10.682" v="180" actId="20577"/>
          <ac:spMkLst>
            <pc:docMk/>
            <pc:sldMk cId="18117925" sldId="265"/>
            <ac:spMk id="5" creationId="{C27C9B6B-9CA6-17C3-BB84-04D4E9DCA9A0}"/>
          </ac:spMkLst>
        </pc:spChg>
        <pc:spChg chg="mod">
          <ac:chgData name="小林 大起(KOBAYASHI Daiki)" userId="6125d8e6-5d71-4891-937a-9f604705d4dc" providerId="ADAL" clId="{7BF6A0C9-CB27-4F5F-B573-76336592D5B2}" dt="2024-12-13T07:22:10.385" v="202" actId="1038"/>
          <ac:spMkLst>
            <pc:docMk/>
            <pc:sldMk cId="18117925" sldId="265"/>
            <ac:spMk id="6" creationId="{DCB267E3-10D9-F99E-E90C-CD80688D5554}"/>
          </ac:spMkLst>
        </pc:spChg>
        <pc:spChg chg="mod">
          <ac:chgData name="小林 大起(KOBAYASHI Daiki)" userId="6125d8e6-5d71-4891-937a-9f604705d4dc" providerId="ADAL" clId="{7BF6A0C9-CB27-4F5F-B573-76336592D5B2}" dt="2024-12-13T07:14:14.960" v="28" actId="20577"/>
          <ac:spMkLst>
            <pc:docMk/>
            <pc:sldMk cId="18117925" sldId="265"/>
            <ac:spMk id="7" creationId="{1FDB2CDE-C714-C76C-2B5A-021E42C829A5}"/>
          </ac:spMkLst>
        </pc:spChg>
        <pc:spChg chg="del">
          <ac:chgData name="小林 大起(KOBAYASHI Daiki)" userId="6125d8e6-5d71-4891-937a-9f604705d4dc" providerId="ADAL" clId="{7BF6A0C9-CB27-4F5F-B573-76336592D5B2}" dt="2024-12-13T07:15:16.134" v="181" actId="478"/>
          <ac:spMkLst>
            <pc:docMk/>
            <pc:sldMk cId="18117925" sldId="265"/>
            <ac:spMk id="8" creationId="{0A62B760-963D-B471-D6B8-8E23C3843A60}"/>
          </ac:spMkLst>
        </pc:spChg>
      </pc:sldChg>
      <pc:sldChg chg="add">
        <pc:chgData name="小林 大起(KOBAYASHI Daiki)" userId="6125d8e6-5d71-4891-937a-9f604705d4dc" providerId="ADAL" clId="{7BF6A0C9-CB27-4F5F-B573-76336592D5B2}" dt="2024-12-13T07:15:36.917" v="183"/>
        <pc:sldMkLst>
          <pc:docMk/>
          <pc:sldMk cId="553834553" sldId="266"/>
        </pc:sldMkLst>
      </pc:sldChg>
    </pc:docChg>
  </pc:docChgLst>
  <pc:docChgLst>
    <pc:chgData name="小林 大起(KOBAYASHI Daiki)" userId="6125d8e6-5d71-4891-937a-9f604705d4dc" providerId="ADAL" clId="{E903186D-C12F-4E65-849C-BECC9B5779B4}"/>
    <pc:docChg chg="undo custSel addSld modSld">
      <pc:chgData name="小林 大起(KOBAYASHI Daiki)" userId="6125d8e6-5d71-4891-937a-9f604705d4dc" providerId="ADAL" clId="{E903186D-C12F-4E65-849C-BECC9B5779B4}" dt="2024-12-18T06:08:46.139" v="99" actId="20577"/>
      <pc:docMkLst>
        <pc:docMk/>
      </pc:docMkLst>
      <pc:sldChg chg="addSp modSp mod">
        <pc:chgData name="小林 大起(KOBAYASHI Daiki)" userId="6125d8e6-5d71-4891-937a-9f604705d4dc" providerId="ADAL" clId="{E903186D-C12F-4E65-849C-BECC9B5779B4}" dt="2024-12-18T06:08:46.139" v="99" actId="20577"/>
        <pc:sldMkLst>
          <pc:docMk/>
          <pc:sldMk cId="18117925" sldId="265"/>
        </pc:sldMkLst>
        <pc:spChg chg="mod">
          <ac:chgData name="小林 大起(KOBAYASHI Daiki)" userId="6125d8e6-5d71-4891-937a-9f604705d4dc" providerId="ADAL" clId="{E903186D-C12F-4E65-849C-BECC9B5779B4}" dt="2024-12-18T05:55:18.995" v="3" actId="20577"/>
          <ac:spMkLst>
            <pc:docMk/>
            <pc:sldMk cId="18117925" sldId="265"/>
            <ac:spMk id="2" creationId="{54C79D8F-7572-E8DF-1152-4D49C0BF282E}"/>
          </ac:spMkLst>
        </pc:spChg>
        <pc:spChg chg="add mod">
          <ac:chgData name="小林 大起(KOBAYASHI Daiki)" userId="6125d8e6-5d71-4891-937a-9f604705d4dc" providerId="ADAL" clId="{E903186D-C12F-4E65-849C-BECC9B5779B4}" dt="2024-12-18T05:56:57.925" v="34" actId="1076"/>
          <ac:spMkLst>
            <pc:docMk/>
            <pc:sldMk cId="18117925" sldId="265"/>
            <ac:spMk id="3" creationId="{6FEB77E2-EF0A-6969-57AB-2FA818F9F85B}"/>
          </ac:spMkLst>
        </pc:spChg>
        <pc:spChg chg="mod">
          <ac:chgData name="小林 大起(KOBAYASHI Daiki)" userId="6125d8e6-5d71-4891-937a-9f604705d4dc" providerId="ADAL" clId="{E903186D-C12F-4E65-849C-BECC9B5779B4}" dt="2024-12-18T06:08:10.859" v="76" actId="20577"/>
          <ac:spMkLst>
            <pc:docMk/>
            <pc:sldMk cId="18117925" sldId="265"/>
            <ac:spMk id="5" creationId="{C27C9B6B-9CA6-17C3-BB84-04D4E9DCA9A0}"/>
          </ac:spMkLst>
        </pc:spChg>
        <pc:spChg chg="mod">
          <ac:chgData name="小林 大起(KOBAYASHI Daiki)" userId="6125d8e6-5d71-4891-937a-9f604705d4dc" providerId="ADAL" clId="{E903186D-C12F-4E65-849C-BECC9B5779B4}" dt="2024-12-18T06:08:46.139" v="99" actId="20577"/>
          <ac:spMkLst>
            <pc:docMk/>
            <pc:sldMk cId="18117925" sldId="265"/>
            <ac:spMk id="6" creationId="{DCB267E3-10D9-F99E-E90C-CD80688D5554}"/>
          </ac:spMkLst>
        </pc:spChg>
      </pc:sldChg>
      <pc:sldChg chg="addSp modSp add mod">
        <pc:chgData name="小林 大起(KOBAYASHI Daiki)" userId="6125d8e6-5d71-4891-937a-9f604705d4dc" providerId="ADAL" clId="{E903186D-C12F-4E65-849C-BECC9B5779B4}" dt="2024-12-18T05:57:21.795" v="42" actId="20577"/>
        <pc:sldMkLst>
          <pc:docMk/>
          <pc:sldMk cId="2155760900" sldId="267"/>
        </pc:sldMkLst>
        <pc:spChg chg="add mod">
          <ac:chgData name="小林 大起(KOBAYASHI Daiki)" userId="6125d8e6-5d71-4891-937a-9f604705d4dc" providerId="ADAL" clId="{E903186D-C12F-4E65-849C-BECC9B5779B4}" dt="2024-12-18T05:57:21.795" v="42" actId="20577"/>
          <ac:spMkLst>
            <pc:docMk/>
            <pc:sldMk cId="2155760900" sldId="267"/>
            <ac:spMk id="3" creationId="{56472174-6052-F8DD-07A7-E1CBE7167C8D}"/>
          </ac:spMkLst>
        </pc:spChg>
      </pc:sldChg>
    </pc:docChg>
  </pc:docChgLst>
  <pc:docChgLst>
    <pc:chgData name="小林 大起(KOBAYASHI Daiki)" userId="6125d8e6-5d71-4891-937a-9f604705d4dc" providerId="ADAL" clId="{2D6152CE-418A-4253-B79A-DEA9D2FE3883}"/>
    <pc:docChg chg="undo custSel addSld delSld modSld">
      <pc:chgData name="小林 大起(KOBAYASHI Daiki)" userId="6125d8e6-5d71-4891-937a-9f604705d4dc" providerId="ADAL" clId="{2D6152CE-418A-4253-B79A-DEA9D2FE3883}" dt="2024-12-19T05:14:42.329" v="719" actId="1076"/>
      <pc:docMkLst>
        <pc:docMk/>
      </pc:docMkLst>
      <pc:sldChg chg="addSp modSp mod">
        <pc:chgData name="小林 大起(KOBAYASHI Daiki)" userId="6125d8e6-5d71-4891-937a-9f604705d4dc" providerId="ADAL" clId="{2D6152CE-418A-4253-B79A-DEA9D2FE3883}" dt="2024-12-19T04:32:46.515" v="111" actId="207"/>
        <pc:sldMkLst>
          <pc:docMk/>
          <pc:sldMk cId="3044757453" sldId="258"/>
        </pc:sldMkLst>
        <pc:spChg chg="add mod">
          <ac:chgData name="小林 大起(KOBAYASHI Daiki)" userId="6125d8e6-5d71-4891-937a-9f604705d4dc" providerId="ADAL" clId="{2D6152CE-418A-4253-B79A-DEA9D2FE3883}" dt="2024-12-19T04:32:46.515" v="111" actId="207"/>
          <ac:spMkLst>
            <pc:docMk/>
            <pc:sldMk cId="3044757453" sldId="258"/>
            <ac:spMk id="4" creationId="{1043B4C3-FAAD-563B-5107-8C80A04BD567}"/>
          </ac:spMkLst>
        </pc:spChg>
        <pc:spChg chg="add mod">
          <ac:chgData name="小林 大起(KOBAYASHI Daiki)" userId="6125d8e6-5d71-4891-937a-9f604705d4dc" providerId="ADAL" clId="{2D6152CE-418A-4253-B79A-DEA9D2FE3883}" dt="2024-12-19T04:31:53.166" v="103" actId="208"/>
          <ac:spMkLst>
            <pc:docMk/>
            <pc:sldMk cId="3044757453" sldId="258"/>
            <ac:spMk id="6" creationId="{C2782328-50F6-95D1-4113-54EC3BFDF629}"/>
          </ac:spMkLst>
        </pc:spChg>
      </pc:sldChg>
      <pc:sldChg chg="addSp modSp">
        <pc:chgData name="小林 大起(KOBAYASHI Daiki)" userId="6125d8e6-5d71-4891-937a-9f604705d4dc" providerId="ADAL" clId="{2D6152CE-418A-4253-B79A-DEA9D2FE3883}" dt="2024-12-19T04:33:24.302" v="115"/>
        <pc:sldMkLst>
          <pc:docMk/>
          <pc:sldMk cId="3570582487" sldId="259"/>
        </pc:sldMkLst>
        <pc:spChg chg="add mod">
          <ac:chgData name="小林 大起(KOBAYASHI Daiki)" userId="6125d8e6-5d71-4891-937a-9f604705d4dc" providerId="ADAL" clId="{2D6152CE-418A-4253-B79A-DEA9D2FE3883}" dt="2024-12-19T04:33:24.302" v="115"/>
          <ac:spMkLst>
            <pc:docMk/>
            <pc:sldMk cId="3570582487" sldId="259"/>
            <ac:spMk id="3" creationId="{CCAF4714-D58C-603A-4A3D-AC70353128FA}"/>
          </ac:spMkLst>
        </pc:spChg>
        <pc:spChg chg="add mod">
          <ac:chgData name="小林 大起(KOBAYASHI Daiki)" userId="6125d8e6-5d71-4891-937a-9f604705d4dc" providerId="ADAL" clId="{2D6152CE-418A-4253-B79A-DEA9D2FE3883}" dt="2024-12-19T04:33:24.302" v="115"/>
          <ac:spMkLst>
            <pc:docMk/>
            <pc:sldMk cId="3570582487" sldId="259"/>
            <ac:spMk id="12" creationId="{D9683ACF-BEAA-26F7-C6F4-3F19E382865B}"/>
          </ac:spMkLst>
        </pc:spChg>
      </pc:sldChg>
      <pc:sldChg chg="addSp modSp mod">
        <pc:chgData name="小林 大起(KOBAYASHI Daiki)" userId="6125d8e6-5d71-4891-937a-9f604705d4dc" providerId="ADAL" clId="{2D6152CE-418A-4253-B79A-DEA9D2FE3883}" dt="2024-12-19T04:33:16.758" v="113" actId="207"/>
        <pc:sldMkLst>
          <pc:docMk/>
          <pc:sldMk cId="1964407578" sldId="261"/>
        </pc:sldMkLst>
        <pc:spChg chg="add mod">
          <ac:chgData name="小林 大起(KOBAYASHI Daiki)" userId="6125d8e6-5d71-4891-937a-9f604705d4dc" providerId="ADAL" clId="{2D6152CE-418A-4253-B79A-DEA9D2FE3883}" dt="2024-12-19T04:32:53.592" v="112"/>
          <ac:spMkLst>
            <pc:docMk/>
            <pc:sldMk cId="1964407578" sldId="261"/>
            <ac:spMk id="35" creationId="{25EBC280-DA94-B83D-35DB-E310ED5542AB}"/>
          </ac:spMkLst>
        </pc:spChg>
        <pc:spChg chg="add mod">
          <ac:chgData name="小林 大起(KOBAYASHI Daiki)" userId="6125d8e6-5d71-4891-937a-9f604705d4dc" providerId="ADAL" clId="{2D6152CE-418A-4253-B79A-DEA9D2FE3883}" dt="2024-12-19T04:33:16.758" v="113" actId="207"/>
          <ac:spMkLst>
            <pc:docMk/>
            <pc:sldMk cId="1964407578" sldId="261"/>
            <ac:spMk id="36" creationId="{3D260B30-0199-C68C-A847-0942EEA5EE74}"/>
          </ac:spMkLst>
        </pc:spChg>
      </pc:sldChg>
      <pc:sldChg chg="addSp delSp modSp mod">
        <pc:chgData name="小林 大起(KOBAYASHI Daiki)" userId="6125d8e6-5d71-4891-937a-9f604705d4dc" providerId="ADAL" clId="{2D6152CE-418A-4253-B79A-DEA9D2FE3883}" dt="2024-12-19T05:14:42.329" v="719" actId="1076"/>
        <pc:sldMkLst>
          <pc:docMk/>
          <pc:sldMk cId="18117925" sldId="265"/>
        </pc:sldMkLst>
        <pc:spChg chg="add del mod">
          <ac:chgData name="小林 大起(KOBAYASHI Daiki)" userId="6125d8e6-5d71-4891-937a-9f604705d4dc" providerId="ADAL" clId="{2D6152CE-418A-4253-B79A-DEA9D2FE3883}" dt="2024-12-19T04:36:00.208" v="313" actId="478"/>
          <ac:spMkLst>
            <pc:docMk/>
            <pc:sldMk cId="18117925" sldId="265"/>
            <ac:spMk id="3" creationId="{6FEB77E2-EF0A-6969-57AB-2FA818F9F85B}"/>
          </ac:spMkLst>
        </pc:spChg>
        <pc:spChg chg="add del mod">
          <ac:chgData name="小林 大起(KOBAYASHI Daiki)" userId="6125d8e6-5d71-4891-937a-9f604705d4dc" providerId="ADAL" clId="{2D6152CE-418A-4253-B79A-DEA9D2FE3883}" dt="2024-12-19T04:48:21.703" v="436" actId="478"/>
          <ac:spMkLst>
            <pc:docMk/>
            <pc:sldMk cId="18117925" sldId="265"/>
            <ac:spMk id="3" creationId="{AC029E38-FB50-045C-F1D9-35F20821179D}"/>
          </ac:spMkLst>
        </pc:spChg>
        <pc:spChg chg="add mod">
          <ac:chgData name="小林 大起(KOBAYASHI Daiki)" userId="6125d8e6-5d71-4891-937a-9f604705d4dc" providerId="ADAL" clId="{2D6152CE-418A-4253-B79A-DEA9D2FE3883}" dt="2024-12-19T04:34:01.469" v="123" actId="1035"/>
          <ac:spMkLst>
            <pc:docMk/>
            <pc:sldMk cId="18117925" sldId="265"/>
            <ac:spMk id="4" creationId="{9A6B7CB3-0707-E0CA-E7A1-24AE131C01D1}"/>
          </ac:spMkLst>
        </pc:spChg>
        <pc:spChg chg="mod">
          <ac:chgData name="小林 大起(KOBAYASHI Daiki)" userId="6125d8e6-5d71-4891-937a-9f604705d4dc" providerId="ADAL" clId="{2D6152CE-418A-4253-B79A-DEA9D2FE3883}" dt="2024-12-19T04:59:33.070" v="650" actId="20577"/>
          <ac:spMkLst>
            <pc:docMk/>
            <pc:sldMk cId="18117925" sldId="265"/>
            <ac:spMk id="6" creationId="{DCB267E3-10D9-F99E-E90C-CD80688D5554}"/>
          </ac:spMkLst>
        </pc:spChg>
        <pc:spChg chg="add mod">
          <ac:chgData name="小林 大起(KOBAYASHI Daiki)" userId="6125d8e6-5d71-4891-937a-9f604705d4dc" providerId="ADAL" clId="{2D6152CE-418A-4253-B79A-DEA9D2FE3883}" dt="2024-12-19T04:51:54.462" v="565" actId="1076"/>
          <ac:spMkLst>
            <pc:docMk/>
            <pc:sldMk cId="18117925" sldId="265"/>
            <ac:spMk id="8" creationId="{3A093337-A7D4-2826-BCC8-5A0B61FFF92D}"/>
          </ac:spMkLst>
        </pc:spChg>
        <pc:spChg chg="add mod">
          <ac:chgData name="小林 大起(KOBAYASHI Daiki)" userId="6125d8e6-5d71-4891-937a-9f604705d4dc" providerId="ADAL" clId="{2D6152CE-418A-4253-B79A-DEA9D2FE3883}" dt="2024-12-19T05:09:54.135" v="689" actId="20577"/>
          <ac:spMkLst>
            <pc:docMk/>
            <pc:sldMk cId="18117925" sldId="265"/>
            <ac:spMk id="10" creationId="{7F2DD918-1AB2-3589-12AC-5221BFFD1825}"/>
          </ac:spMkLst>
        </pc:spChg>
        <pc:spChg chg="add mod">
          <ac:chgData name="小林 大起(KOBAYASHI Daiki)" userId="6125d8e6-5d71-4891-937a-9f604705d4dc" providerId="ADAL" clId="{2D6152CE-418A-4253-B79A-DEA9D2FE3883}" dt="2024-12-19T05:14:04.985" v="691" actId="14100"/>
          <ac:spMkLst>
            <pc:docMk/>
            <pc:sldMk cId="18117925" sldId="265"/>
            <ac:spMk id="15" creationId="{D76A8198-91A3-F686-F9F9-F1AFAF469821}"/>
          </ac:spMkLst>
        </pc:spChg>
        <pc:spChg chg="add mod">
          <ac:chgData name="小林 大起(KOBAYASHI Daiki)" userId="6125d8e6-5d71-4891-937a-9f604705d4dc" providerId="ADAL" clId="{2D6152CE-418A-4253-B79A-DEA9D2FE3883}" dt="2024-12-19T05:14:42.329" v="719" actId="1076"/>
          <ac:spMkLst>
            <pc:docMk/>
            <pc:sldMk cId="18117925" sldId="265"/>
            <ac:spMk id="17" creationId="{88063261-A837-733B-5DAB-669E52741C6F}"/>
          </ac:spMkLst>
        </pc:spChg>
        <pc:cxnChg chg="add mod">
          <ac:chgData name="小林 大起(KOBAYASHI Daiki)" userId="6125d8e6-5d71-4891-937a-9f604705d4dc" providerId="ADAL" clId="{2D6152CE-418A-4253-B79A-DEA9D2FE3883}" dt="2024-12-19T04:51:58.809" v="566" actId="14100"/>
          <ac:cxnSpMkLst>
            <pc:docMk/>
            <pc:sldMk cId="18117925" sldId="265"/>
            <ac:cxnSpMk id="12" creationId="{EEFA0B43-79A1-93F3-3EDE-8EE6E2D90925}"/>
          </ac:cxnSpMkLst>
        </pc:cxnChg>
        <pc:cxnChg chg="add mod">
          <ac:chgData name="小林 大起(KOBAYASHI Daiki)" userId="6125d8e6-5d71-4891-937a-9f604705d4dc" providerId="ADAL" clId="{2D6152CE-418A-4253-B79A-DEA9D2FE3883}" dt="2024-12-19T05:14:42.329" v="719" actId="1076"/>
          <ac:cxnSpMkLst>
            <pc:docMk/>
            <pc:sldMk cId="18117925" sldId="265"/>
            <ac:cxnSpMk id="18" creationId="{37549F91-51AE-B3D8-8EAB-FB83CED1D758}"/>
          </ac:cxnSpMkLst>
        </pc:cxnChg>
      </pc:sldChg>
      <pc:sldChg chg="addSp modSp">
        <pc:chgData name="小林 大起(KOBAYASHI Daiki)" userId="6125d8e6-5d71-4891-937a-9f604705d4dc" providerId="ADAL" clId="{2D6152CE-418A-4253-B79A-DEA9D2FE3883}" dt="2024-12-19T04:33:22.041" v="114"/>
        <pc:sldMkLst>
          <pc:docMk/>
          <pc:sldMk cId="553834553" sldId="266"/>
        </pc:sldMkLst>
        <pc:spChg chg="add mod">
          <ac:chgData name="小林 大起(KOBAYASHI Daiki)" userId="6125d8e6-5d71-4891-937a-9f604705d4dc" providerId="ADAL" clId="{2D6152CE-418A-4253-B79A-DEA9D2FE3883}" dt="2024-12-19T04:33:22.041" v="114"/>
          <ac:spMkLst>
            <pc:docMk/>
            <pc:sldMk cId="553834553" sldId="266"/>
            <ac:spMk id="8" creationId="{6602D848-784A-994C-019D-0CFB799B21EA}"/>
          </ac:spMkLst>
        </pc:spChg>
        <pc:spChg chg="add mod">
          <ac:chgData name="小林 大起(KOBAYASHI Daiki)" userId="6125d8e6-5d71-4891-937a-9f604705d4dc" providerId="ADAL" clId="{2D6152CE-418A-4253-B79A-DEA9D2FE3883}" dt="2024-12-19T04:33:22.041" v="114"/>
          <ac:spMkLst>
            <pc:docMk/>
            <pc:sldMk cId="553834553" sldId="266"/>
            <ac:spMk id="9" creationId="{2E8A5B6F-EEF2-A4ED-A765-9BD50E7C56D2}"/>
          </ac:spMkLst>
        </pc:spChg>
      </pc:sldChg>
      <pc:sldChg chg="add del">
        <pc:chgData name="小林 大起(KOBAYASHI Daiki)" userId="6125d8e6-5d71-4891-937a-9f604705d4dc" providerId="ADAL" clId="{2D6152CE-418A-4253-B79A-DEA9D2FE3883}" dt="2024-12-19T04:36:11.855" v="314" actId="47"/>
        <pc:sldMkLst>
          <pc:docMk/>
          <pc:sldMk cId="2155760900" sldId="267"/>
        </pc:sldMkLst>
      </pc:sldChg>
    </pc:docChg>
  </pc:docChgLst>
  <pc:docChgLst>
    <pc:chgData name="小林 大起(KOBAYASHI Daiki)" userId="6125d8e6-5d71-4891-937a-9f604705d4dc" providerId="ADAL" clId="{FAB0E0D7-6DCE-4868-AE77-B8ACEF76BCA6}"/>
    <pc:docChg chg="custSel modSld">
      <pc:chgData name="小林 大起(KOBAYASHI Daiki)" userId="6125d8e6-5d71-4891-937a-9f604705d4dc" providerId="ADAL" clId="{FAB0E0D7-6DCE-4868-AE77-B8ACEF76BCA6}" dt="2025-01-08T01:38:20.648" v="14" actId="478"/>
      <pc:docMkLst>
        <pc:docMk/>
      </pc:docMkLst>
      <pc:sldChg chg="delSp mod">
        <pc:chgData name="小林 大起(KOBAYASHI Daiki)" userId="6125d8e6-5d71-4891-937a-9f604705d4dc" providerId="ADAL" clId="{FAB0E0D7-6DCE-4868-AE77-B8ACEF76BCA6}" dt="2025-01-08T01:37:52.754" v="1" actId="478"/>
        <pc:sldMkLst>
          <pc:docMk/>
          <pc:sldMk cId="3044757453" sldId="258"/>
        </pc:sldMkLst>
        <pc:spChg chg="del">
          <ac:chgData name="小林 大起(KOBAYASHI Daiki)" userId="6125d8e6-5d71-4891-937a-9f604705d4dc" providerId="ADAL" clId="{FAB0E0D7-6DCE-4868-AE77-B8ACEF76BCA6}" dt="2025-01-08T01:37:52.754" v="1" actId="478"/>
          <ac:spMkLst>
            <pc:docMk/>
            <pc:sldMk cId="3044757453" sldId="258"/>
            <ac:spMk id="4" creationId="{1043B4C3-FAAD-563B-5107-8C80A04BD567}"/>
          </ac:spMkLst>
        </pc:spChg>
        <pc:spChg chg="del">
          <ac:chgData name="小林 大起(KOBAYASHI Daiki)" userId="6125d8e6-5d71-4891-937a-9f604705d4dc" providerId="ADAL" clId="{FAB0E0D7-6DCE-4868-AE77-B8ACEF76BCA6}" dt="2025-01-08T01:37:52.320" v="0" actId="478"/>
          <ac:spMkLst>
            <pc:docMk/>
            <pc:sldMk cId="3044757453" sldId="258"/>
            <ac:spMk id="6" creationId="{C2782328-50F6-95D1-4113-54EC3BFDF629}"/>
          </ac:spMkLst>
        </pc:spChg>
      </pc:sldChg>
      <pc:sldChg chg="delSp modSp mod">
        <pc:chgData name="小林 大起(KOBAYASHI Daiki)" userId="6125d8e6-5d71-4891-937a-9f604705d4dc" providerId="ADAL" clId="{FAB0E0D7-6DCE-4868-AE77-B8ACEF76BCA6}" dt="2025-01-08T01:38:08.698" v="8" actId="478"/>
        <pc:sldMkLst>
          <pc:docMk/>
          <pc:sldMk cId="3570582487" sldId="259"/>
        </pc:sldMkLst>
        <pc:spChg chg="del">
          <ac:chgData name="小林 大起(KOBAYASHI Daiki)" userId="6125d8e6-5d71-4891-937a-9f604705d4dc" providerId="ADAL" clId="{FAB0E0D7-6DCE-4868-AE77-B8ACEF76BCA6}" dt="2025-01-08T01:38:08.698" v="8" actId="478"/>
          <ac:spMkLst>
            <pc:docMk/>
            <pc:sldMk cId="3570582487" sldId="259"/>
            <ac:spMk id="3" creationId="{CCAF4714-D58C-603A-4A3D-AC70353128FA}"/>
          </ac:spMkLst>
        </pc:spChg>
        <pc:spChg chg="del mod">
          <ac:chgData name="小林 大起(KOBAYASHI Daiki)" userId="6125d8e6-5d71-4891-937a-9f604705d4dc" providerId="ADAL" clId="{FAB0E0D7-6DCE-4868-AE77-B8ACEF76BCA6}" dt="2025-01-08T01:38:08.262" v="7" actId="478"/>
          <ac:spMkLst>
            <pc:docMk/>
            <pc:sldMk cId="3570582487" sldId="259"/>
            <ac:spMk id="12" creationId="{D9683ACF-BEAA-26F7-C6F4-3F19E382865B}"/>
          </ac:spMkLst>
        </pc:spChg>
      </pc:sldChg>
      <pc:sldChg chg="delSp mod">
        <pc:chgData name="小林 大起(KOBAYASHI Daiki)" userId="6125d8e6-5d71-4891-937a-9f604705d4dc" providerId="ADAL" clId="{FAB0E0D7-6DCE-4868-AE77-B8ACEF76BCA6}" dt="2025-01-08T01:37:55.268" v="3" actId="478"/>
        <pc:sldMkLst>
          <pc:docMk/>
          <pc:sldMk cId="1964407578" sldId="261"/>
        </pc:sldMkLst>
        <pc:spChg chg="del">
          <ac:chgData name="小林 大起(KOBAYASHI Daiki)" userId="6125d8e6-5d71-4891-937a-9f604705d4dc" providerId="ADAL" clId="{FAB0E0D7-6DCE-4868-AE77-B8ACEF76BCA6}" dt="2025-01-08T01:37:55.268" v="3" actId="478"/>
          <ac:spMkLst>
            <pc:docMk/>
            <pc:sldMk cId="1964407578" sldId="261"/>
            <ac:spMk id="35" creationId="{25EBC280-DA94-B83D-35DB-E310ED5542AB}"/>
          </ac:spMkLst>
        </pc:spChg>
        <pc:spChg chg="del">
          <ac:chgData name="小林 大起(KOBAYASHI Daiki)" userId="6125d8e6-5d71-4891-937a-9f604705d4dc" providerId="ADAL" clId="{FAB0E0D7-6DCE-4868-AE77-B8ACEF76BCA6}" dt="2025-01-08T01:37:54.816" v="2" actId="478"/>
          <ac:spMkLst>
            <pc:docMk/>
            <pc:sldMk cId="1964407578" sldId="261"/>
            <ac:spMk id="36" creationId="{3D260B30-0199-C68C-A847-0942EEA5EE74}"/>
          </ac:spMkLst>
        </pc:spChg>
      </pc:sldChg>
      <pc:sldChg chg="delSp modSp mod">
        <pc:chgData name="小林 大起(KOBAYASHI Daiki)" userId="6125d8e6-5d71-4891-937a-9f604705d4dc" providerId="ADAL" clId="{FAB0E0D7-6DCE-4868-AE77-B8ACEF76BCA6}" dt="2025-01-08T01:38:20.648" v="14" actId="478"/>
        <pc:sldMkLst>
          <pc:docMk/>
          <pc:sldMk cId="18117925" sldId="265"/>
        </pc:sldMkLst>
        <pc:spChg chg="del">
          <ac:chgData name="小林 大起(KOBAYASHI Daiki)" userId="6125d8e6-5d71-4891-937a-9f604705d4dc" providerId="ADAL" clId="{FAB0E0D7-6DCE-4868-AE77-B8ACEF76BCA6}" dt="2025-01-08T01:38:15.532" v="9" actId="478"/>
          <ac:spMkLst>
            <pc:docMk/>
            <pc:sldMk cId="18117925" sldId="265"/>
            <ac:spMk id="4" creationId="{9A6B7CB3-0707-E0CA-E7A1-24AE131C01D1}"/>
          </ac:spMkLst>
        </pc:spChg>
        <pc:spChg chg="del">
          <ac:chgData name="小林 大起(KOBAYASHI Daiki)" userId="6125d8e6-5d71-4891-937a-9f604705d4dc" providerId="ADAL" clId="{FAB0E0D7-6DCE-4868-AE77-B8ACEF76BCA6}" dt="2025-01-08T01:38:18.051" v="11" actId="478"/>
          <ac:spMkLst>
            <pc:docMk/>
            <pc:sldMk cId="18117925" sldId="265"/>
            <ac:spMk id="8" creationId="{3A093337-A7D4-2826-BCC8-5A0B61FFF92D}"/>
          </ac:spMkLst>
        </pc:spChg>
        <pc:spChg chg="del">
          <ac:chgData name="小林 大起(KOBAYASHI Daiki)" userId="6125d8e6-5d71-4891-937a-9f604705d4dc" providerId="ADAL" clId="{FAB0E0D7-6DCE-4868-AE77-B8ACEF76BCA6}" dt="2025-01-08T01:38:18.811" v="12" actId="478"/>
          <ac:spMkLst>
            <pc:docMk/>
            <pc:sldMk cId="18117925" sldId="265"/>
            <ac:spMk id="15" creationId="{D76A8198-91A3-F686-F9F9-F1AFAF469821}"/>
          </ac:spMkLst>
        </pc:spChg>
        <pc:spChg chg="del">
          <ac:chgData name="小林 大起(KOBAYASHI Daiki)" userId="6125d8e6-5d71-4891-937a-9f604705d4dc" providerId="ADAL" clId="{FAB0E0D7-6DCE-4868-AE77-B8ACEF76BCA6}" dt="2025-01-08T01:38:20.648" v="14" actId="478"/>
          <ac:spMkLst>
            <pc:docMk/>
            <pc:sldMk cId="18117925" sldId="265"/>
            <ac:spMk id="17" creationId="{88063261-A837-733B-5DAB-669E52741C6F}"/>
          </ac:spMkLst>
        </pc:spChg>
        <pc:cxnChg chg="del mod">
          <ac:chgData name="小林 大起(KOBAYASHI Daiki)" userId="6125d8e6-5d71-4891-937a-9f604705d4dc" providerId="ADAL" clId="{FAB0E0D7-6DCE-4868-AE77-B8ACEF76BCA6}" dt="2025-01-08T01:38:16.729" v="10" actId="478"/>
          <ac:cxnSpMkLst>
            <pc:docMk/>
            <pc:sldMk cId="18117925" sldId="265"/>
            <ac:cxnSpMk id="12" creationId="{EEFA0B43-79A1-93F3-3EDE-8EE6E2D90925}"/>
          </ac:cxnSpMkLst>
        </pc:cxnChg>
        <pc:cxnChg chg="del mod">
          <ac:chgData name="小林 大起(KOBAYASHI Daiki)" userId="6125d8e6-5d71-4891-937a-9f604705d4dc" providerId="ADAL" clId="{FAB0E0D7-6DCE-4868-AE77-B8ACEF76BCA6}" dt="2025-01-08T01:38:19.552" v="13" actId="478"/>
          <ac:cxnSpMkLst>
            <pc:docMk/>
            <pc:sldMk cId="18117925" sldId="265"/>
            <ac:cxnSpMk id="18" creationId="{37549F91-51AE-B3D8-8EAB-FB83CED1D758}"/>
          </ac:cxnSpMkLst>
        </pc:cxnChg>
      </pc:sldChg>
      <pc:sldChg chg="delSp mod">
        <pc:chgData name="小林 大起(KOBAYASHI Daiki)" userId="6125d8e6-5d71-4891-937a-9f604705d4dc" providerId="ADAL" clId="{FAB0E0D7-6DCE-4868-AE77-B8ACEF76BCA6}" dt="2025-01-08T01:38:04.427" v="5" actId="478"/>
        <pc:sldMkLst>
          <pc:docMk/>
          <pc:sldMk cId="553834553" sldId="266"/>
        </pc:sldMkLst>
        <pc:spChg chg="del">
          <ac:chgData name="小林 大起(KOBAYASHI Daiki)" userId="6125d8e6-5d71-4891-937a-9f604705d4dc" providerId="ADAL" clId="{FAB0E0D7-6DCE-4868-AE77-B8ACEF76BCA6}" dt="2025-01-08T01:38:04.427" v="5" actId="478"/>
          <ac:spMkLst>
            <pc:docMk/>
            <pc:sldMk cId="553834553" sldId="266"/>
            <ac:spMk id="8" creationId="{6602D848-784A-994C-019D-0CFB799B21EA}"/>
          </ac:spMkLst>
        </pc:spChg>
        <pc:spChg chg="del">
          <ac:chgData name="小林 大起(KOBAYASHI Daiki)" userId="6125d8e6-5d71-4891-937a-9f604705d4dc" providerId="ADAL" clId="{FAB0E0D7-6DCE-4868-AE77-B8ACEF76BCA6}" dt="2025-01-08T01:38:03.952" v="4" actId="478"/>
          <ac:spMkLst>
            <pc:docMk/>
            <pc:sldMk cId="553834553" sldId="266"/>
            <ac:spMk id="9" creationId="{2E8A5B6F-EEF2-A4ED-A765-9BD50E7C56D2}"/>
          </ac:spMkLst>
        </pc:spChg>
      </pc:sldChg>
    </pc:docChg>
  </pc:docChgLst>
  <pc:docChgLst>
    <pc:chgData name="小林 大起(KOBAYASHI Daiki)" userId="6125d8e6-5d71-4891-937a-9f604705d4dc" providerId="ADAL" clId="{F9BB817D-D61F-45A7-BAB7-F6609338CB15}"/>
    <pc:docChg chg="undo custSel modSld">
      <pc:chgData name="小林 大起(KOBAYASHI Daiki)" userId="6125d8e6-5d71-4891-937a-9f604705d4dc" providerId="ADAL" clId="{F9BB817D-D61F-45A7-BAB7-F6609338CB15}" dt="2024-12-06T00:59:21.366" v="232" actId="20577"/>
      <pc:docMkLst>
        <pc:docMk/>
      </pc:docMkLst>
      <pc:sldChg chg="addSp delSp modSp mod">
        <pc:chgData name="小林 大起(KOBAYASHI Daiki)" userId="6125d8e6-5d71-4891-937a-9f604705d4dc" providerId="ADAL" clId="{F9BB817D-D61F-45A7-BAB7-F6609338CB15}" dt="2024-12-06T00:58:11.749" v="180" actId="478"/>
        <pc:sldMkLst>
          <pc:docMk/>
          <pc:sldMk cId="3044757453" sldId="258"/>
        </pc:sldMkLst>
        <pc:spChg chg="add del mod">
          <ac:chgData name="小林 大起(KOBAYASHI Daiki)" userId="6125d8e6-5d71-4891-937a-9f604705d4dc" providerId="ADAL" clId="{F9BB817D-D61F-45A7-BAB7-F6609338CB15}" dt="2024-12-06T00:58:11.749" v="180" actId="478"/>
          <ac:spMkLst>
            <pc:docMk/>
            <pc:sldMk cId="3044757453" sldId="258"/>
            <ac:spMk id="4" creationId="{543E5813-93F7-0EA5-6AAD-F311F48A5828}"/>
          </ac:spMkLst>
        </pc:spChg>
        <pc:spChg chg="mod">
          <ac:chgData name="小林 大起(KOBAYASHI Daiki)" userId="6125d8e6-5d71-4891-937a-9f604705d4dc" providerId="ADAL" clId="{F9BB817D-D61F-45A7-BAB7-F6609338CB15}" dt="2024-12-06T00:58:10.005" v="179" actId="207"/>
          <ac:spMkLst>
            <pc:docMk/>
            <pc:sldMk cId="3044757453" sldId="258"/>
            <ac:spMk id="5" creationId="{A279A9E1-87BB-F6F5-392D-15783B5D1422}"/>
          </ac:spMkLst>
        </pc:spChg>
      </pc:sldChg>
      <pc:sldChg chg="addSp modSp mod">
        <pc:chgData name="小林 大起(KOBAYASHI Daiki)" userId="6125d8e6-5d71-4891-937a-9f604705d4dc" providerId="ADAL" clId="{F9BB817D-D61F-45A7-BAB7-F6609338CB15}" dt="2024-12-06T00:59:21.366" v="232" actId="20577"/>
        <pc:sldMkLst>
          <pc:docMk/>
          <pc:sldMk cId="1117673328" sldId="262"/>
        </pc:sldMkLst>
        <pc:spChg chg="mod">
          <ac:chgData name="小林 大起(KOBAYASHI Daiki)" userId="6125d8e6-5d71-4891-937a-9f604705d4dc" providerId="ADAL" clId="{F9BB817D-D61F-45A7-BAB7-F6609338CB15}" dt="2024-12-06T00:54:51.310" v="30" actId="14100"/>
          <ac:spMkLst>
            <pc:docMk/>
            <pc:sldMk cId="1117673328" sldId="262"/>
            <ac:spMk id="7" creationId="{1FDB2CDE-C714-C76C-2B5A-021E42C829A5}"/>
          </ac:spMkLst>
        </pc:spChg>
        <pc:spChg chg="add mod">
          <ac:chgData name="小林 大起(KOBAYASHI Daiki)" userId="6125d8e6-5d71-4891-937a-9f604705d4dc" providerId="ADAL" clId="{F9BB817D-D61F-45A7-BAB7-F6609338CB15}" dt="2024-12-06T00:58:45.969" v="183" actId="14100"/>
          <ac:spMkLst>
            <pc:docMk/>
            <pc:sldMk cId="1117673328" sldId="262"/>
            <ac:spMk id="9" creationId="{3D1284E5-1520-2D14-148E-FD8CBBA2E797}"/>
          </ac:spMkLst>
        </pc:spChg>
        <pc:spChg chg="add mod">
          <ac:chgData name="小林 大起(KOBAYASHI Daiki)" userId="6125d8e6-5d71-4891-937a-9f604705d4dc" providerId="ADAL" clId="{F9BB817D-D61F-45A7-BAB7-F6609338CB15}" dt="2024-12-06T00:59:21.366" v="232" actId="20577"/>
          <ac:spMkLst>
            <pc:docMk/>
            <pc:sldMk cId="1117673328" sldId="262"/>
            <ac:spMk id="10" creationId="{100F61E3-955C-CBDE-01B8-6600E00CF20F}"/>
          </ac:spMkLst>
        </pc:spChg>
        <pc:graphicFrameChg chg="mod modGraphic">
          <ac:chgData name="小林 大起(KOBAYASHI Daiki)" userId="6125d8e6-5d71-4891-937a-9f604705d4dc" providerId="ADAL" clId="{F9BB817D-D61F-45A7-BAB7-F6609338CB15}" dt="2024-12-06T00:56:17.786" v="56" actId="3064"/>
          <ac:graphicFrameMkLst>
            <pc:docMk/>
            <pc:sldMk cId="1117673328" sldId="262"/>
            <ac:graphicFrameMk id="2" creationId="{8CC5EACA-2C08-92E0-D997-7649B2E270BB}"/>
          </ac:graphicFrameMkLst>
        </pc:graphicFrameChg>
        <pc:cxnChg chg="mod">
          <ac:chgData name="小林 大起(KOBAYASHI Daiki)" userId="6125d8e6-5d71-4891-937a-9f604705d4dc" providerId="ADAL" clId="{F9BB817D-D61F-45A7-BAB7-F6609338CB15}" dt="2024-12-06T00:55:12.773" v="36" actId="1076"/>
          <ac:cxnSpMkLst>
            <pc:docMk/>
            <pc:sldMk cId="1117673328" sldId="262"/>
            <ac:cxnSpMk id="6" creationId="{4BEAC233-C9AF-5207-77B3-3824E8B37528}"/>
          </ac:cxnSpMkLst>
        </pc:cxnChg>
      </pc:sldChg>
    </pc:docChg>
  </pc:docChgLst>
  <pc:docChgLst>
    <pc:chgData name="小林 大起(KOBAYASHI Daiki)" userId="6125d8e6-5d71-4891-937a-9f604705d4dc" providerId="ADAL" clId="{0A9D2DE0-6A6E-4F0A-9E34-1AA0F9E19C78}"/>
    <pc:docChg chg="undo custSel addSld modSld sldOrd">
      <pc:chgData name="小林 大起(KOBAYASHI Daiki)" userId="6125d8e6-5d71-4891-937a-9f604705d4dc" providerId="ADAL" clId="{0A9D2DE0-6A6E-4F0A-9E34-1AA0F9E19C78}" dt="2024-12-13T05:58:55.979" v="644"/>
      <pc:docMkLst>
        <pc:docMk/>
      </pc:docMkLst>
      <pc:sldChg chg="addSp delSp modSp mod ord">
        <pc:chgData name="小林 大起(KOBAYASHI Daiki)" userId="6125d8e6-5d71-4891-937a-9f604705d4dc" providerId="ADAL" clId="{0A9D2DE0-6A6E-4F0A-9E34-1AA0F9E19C78}" dt="2024-12-13T05:58:55.979" v="644"/>
        <pc:sldMkLst>
          <pc:docMk/>
          <pc:sldMk cId="3409480898" sldId="263"/>
        </pc:sldMkLst>
        <pc:spChg chg="add del mod">
          <ac:chgData name="小林 大起(KOBAYASHI Daiki)" userId="6125d8e6-5d71-4891-937a-9f604705d4dc" providerId="ADAL" clId="{0A9D2DE0-6A6E-4F0A-9E34-1AA0F9E19C78}" dt="2024-12-13T04:44:43.164" v="347" actId="478"/>
          <ac:spMkLst>
            <pc:docMk/>
            <pc:sldMk cId="3409480898" sldId="263"/>
            <ac:spMk id="2" creationId="{9699A8A6-623E-4D55-4D27-0D17657D34C7}"/>
          </ac:spMkLst>
        </pc:spChg>
        <pc:spChg chg="add mod">
          <ac:chgData name="小林 大起(KOBAYASHI Daiki)" userId="6125d8e6-5d71-4891-937a-9f604705d4dc" providerId="ADAL" clId="{0A9D2DE0-6A6E-4F0A-9E34-1AA0F9E19C78}" dt="2024-12-13T05:11:31.977" v="571" actId="1076"/>
          <ac:spMkLst>
            <pc:docMk/>
            <pc:sldMk cId="3409480898" sldId="263"/>
            <ac:spMk id="3" creationId="{A04A23D6-3CC5-3954-58DA-57AB056CB33E}"/>
          </ac:spMkLst>
        </pc:spChg>
        <pc:spChg chg="mod">
          <ac:chgData name="小林 大起(KOBAYASHI Daiki)" userId="6125d8e6-5d71-4891-937a-9f604705d4dc" providerId="ADAL" clId="{0A9D2DE0-6A6E-4F0A-9E34-1AA0F9E19C78}" dt="2024-12-13T04:46:54.156" v="389" actId="1076"/>
          <ac:spMkLst>
            <pc:docMk/>
            <pc:sldMk cId="3409480898" sldId="263"/>
            <ac:spMk id="4" creationId="{CD8260A4-38C9-C005-7C97-BD25E82C43F6}"/>
          </ac:spMkLst>
        </pc:spChg>
        <pc:spChg chg="add del mod">
          <ac:chgData name="小林 大起(KOBAYASHI Daiki)" userId="6125d8e6-5d71-4891-937a-9f604705d4dc" providerId="ADAL" clId="{0A9D2DE0-6A6E-4F0A-9E34-1AA0F9E19C78}" dt="2024-12-13T04:44:55.337" v="352" actId="478"/>
          <ac:spMkLst>
            <pc:docMk/>
            <pc:sldMk cId="3409480898" sldId="263"/>
            <ac:spMk id="5" creationId="{2FA8B821-481C-C6C9-D993-D6AFCCBA7C02}"/>
          </ac:spMkLst>
        </pc:spChg>
        <pc:spChg chg="add mod">
          <ac:chgData name="小林 大起(KOBAYASHI Daiki)" userId="6125d8e6-5d71-4891-937a-9f604705d4dc" providerId="ADAL" clId="{0A9D2DE0-6A6E-4F0A-9E34-1AA0F9E19C78}" dt="2024-12-13T05:11:19.904" v="570" actId="20577"/>
          <ac:spMkLst>
            <pc:docMk/>
            <pc:sldMk cId="3409480898" sldId="263"/>
            <ac:spMk id="6" creationId="{DCB267E3-10D9-F99E-E90C-CD80688D5554}"/>
          </ac:spMkLst>
        </pc:spChg>
        <pc:spChg chg="mod">
          <ac:chgData name="小林 大起(KOBAYASHI Daiki)" userId="6125d8e6-5d71-4891-937a-9f604705d4dc" providerId="ADAL" clId="{0A9D2DE0-6A6E-4F0A-9E34-1AA0F9E19C78}" dt="2024-12-13T02:45:58.274" v="161" actId="20577"/>
          <ac:spMkLst>
            <pc:docMk/>
            <pc:sldMk cId="3409480898" sldId="263"/>
            <ac:spMk id="7" creationId="{1FDB2CDE-C714-C76C-2B5A-021E42C829A5}"/>
          </ac:spMkLst>
        </pc:spChg>
        <pc:spChg chg="add mod">
          <ac:chgData name="小林 大起(KOBAYASHI Daiki)" userId="6125d8e6-5d71-4891-937a-9f604705d4dc" providerId="ADAL" clId="{0A9D2DE0-6A6E-4F0A-9E34-1AA0F9E19C78}" dt="2024-12-13T04:50:24.334" v="411" actId="1076"/>
          <ac:spMkLst>
            <pc:docMk/>
            <pc:sldMk cId="3409480898" sldId="263"/>
            <ac:spMk id="8" creationId="{0A62B760-963D-B471-D6B8-8E23C3843A60}"/>
          </ac:spMkLst>
        </pc:spChg>
      </pc:sldChg>
      <pc:sldChg chg="modSp add mod">
        <pc:chgData name="小林 大起(KOBAYASHI Daiki)" userId="6125d8e6-5d71-4891-937a-9f604705d4dc" providerId="ADAL" clId="{0A9D2DE0-6A6E-4F0A-9E34-1AA0F9E19C78}" dt="2024-12-13T05:04:44.352" v="413" actId="1076"/>
        <pc:sldMkLst>
          <pc:docMk/>
          <pc:sldMk cId="714174855" sldId="264"/>
        </pc:sldMkLst>
        <pc:spChg chg="mod">
          <ac:chgData name="小林 大起(KOBAYASHI Daiki)" userId="6125d8e6-5d71-4891-937a-9f604705d4dc" providerId="ADAL" clId="{0A9D2DE0-6A6E-4F0A-9E34-1AA0F9E19C78}" dt="2024-12-13T05:04:41.756" v="412" actId="1076"/>
          <ac:spMkLst>
            <pc:docMk/>
            <pc:sldMk cId="714174855" sldId="264"/>
            <ac:spMk id="5" creationId="{2FA8B821-481C-C6C9-D993-D6AFCCBA7C02}"/>
          </ac:spMkLst>
        </pc:spChg>
        <pc:spChg chg="mod">
          <ac:chgData name="小林 大起(KOBAYASHI Daiki)" userId="6125d8e6-5d71-4891-937a-9f604705d4dc" providerId="ADAL" clId="{0A9D2DE0-6A6E-4F0A-9E34-1AA0F9E19C78}" dt="2024-12-13T05:04:44.352" v="413" actId="1076"/>
          <ac:spMkLst>
            <pc:docMk/>
            <pc:sldMk cId="714174855" sldId="264"/>
            <ac:spMk id="6" creationId="{DCB267E3-10D9-F99E-E90C-CD80688D5554}"/>
          </ac:spMkLst>
        </pc:spChg>
      </pc:sldChg>
      <pc:sldChg chg="addSp delSp modSp add mod">
        <pc:chgData name="小林 大起(KOBAYASHI Daiki)" userId="6125d8e6-5d71-4891-937a-9f604705d4dc" providerId="ADAL" clId="{0A9D2DE0-6A6E-4F0A-9E34-1AA0F9E19C78}" dt="2024-12-13T05:22:03.213" v="642" actId="1038"/>
        <pc:sldMkLst>
          <pc:docMk/>
          <pc:sldMk cId="18117925" sldId="265"/>
        </pc:sldMkLst>
        <pc:spChg chg="add mod">
          <ac:chgData name="小林 大起(KOBAYASHI Daiki)" userId="6125d8e6-5d71-4891-937a-9f604705d4dc" providerId="ADAL" clId="{0A9D2DE0-6A6E-4F0A-9E34-1AA0F9E19C78}" dt="2024-12-13T05:20:12.431" v="636" actId="1076"/>
          <ac:spMkLst>
            <pc:docMk/>
            <pc:sldMk cId="18117925" sldId="265"/>
            <ac:spMk id="2" creationId="{54C79D8F-7572-E8DF-1152-4D49C0BF282E}"/>
          </ac:spMkLst>
        </pc:spChg>
        <pc:spChg chg="del">
          <ac:chgData name="小林 大起(KOBAYASHI Daiki)" userId="6125d8e6-5d71-4891-937a-9f604705d4dc" providerId="ADAL" clId="{0A9D2DE0-6A6E-4F0A-9E34-1AA0F9E19C78}" dt="2024-12-13T05:06:12.278" v="418" actId="478"/>
          <ac:spMkLst>
            <pc:docMk/>
            <pc:sldMk cId="18117925" sldId="265"/>
            <ac:spMk id="3" creationId="{A04A23D6-3CC5-3954-58DA-57AB056CB33E}"/>
          </ac:spMkLst>
        </pc:spChg>
        <pc:spChg chg="del">
          <ac:chgData name="小林 大起(KOBAYASHI Daiki)" userId="6125d8e6-5d71-4891-937a-9f604705d4dc" providerId="ADAL" clId="{0A9D2DE0-6A6E-4F0A-9E34-1AA0F9E19C78}" dt="2024-12-13T05:06:12.278" v="418" actId="478"/>
          <ac:spMkLst>
            <pc:docMk/>
            <pc:sldMk cId="18117925" sldId="265"/>
            <ac:spMk id="4" creationId="{CD8260A4-38C9-C005-7C97-BD25E82C43F6}"/>
          </ac:spMkLst>
        </pc:spChg>
        <pc:spChg chg="add mod">
          <ac:chgData name="小林 大起(KOBAYASHI Daiki)" userId="6125d8e6-5d71-4891-937a-9f604705d4dc" providerId="ADAL" clId="{0A9D2DE0-6A6E-4F0A-9E34-1AA0F9E19C78}" dt="2024-12-13T05:20:06.402" v="635" actId="20577"/>
          <ac:spMkLst>
            <pc:docMk/>
            <pc:sldMk cId="18117925" sldId="265"/>
            <ac:spMk id="5" creationId="{C27C9B6B-9CA6-17C3-BB84-04D4E9DCA9A0}"/>
          </ac:spMkLst>
        </pc:spChg>
        <pc:spChg chg="mod">
          <ac:chgData name="小林 大起(KOBAYASHI Daiki)" userId="6125d8e6-5d71-4891-937a-9f604705d4dc" providerId="ADAL" clId="{0A9D2DE0-6A6E-4F0A-9E34-1AA0F9E19C78}" dt="2024-12-13T05:22:03.213" v="642" actId="1038"/>
          <ac:spMkLst>
            <pc:docMk/>
            <pc:sldMk cId="18117925" sldId="265"/>
            <ac:spMk id="6" creationId="{DCB267E3-10D9-F99E-E90C-CD80688D5554}"/>
          </ac:spMkLst>
        </pc:spChg>
      </pc:sldChg>
    </pc:docChg>
  </pc:docChgLst>
  <pc:docChgLst>
    <pc:chgData name="小林 大起(KOBAYASHI Daiki)" userId="6125d8e6-5d71-4891-937a-9f604705d4dc" providerId="ADAL" clId="{B078C881-BE91-487A-AA0B-0170A228EE52}"/>
    <pc:docChg chg="undo custSel modSld">
      <pc:chgData name="小林 大起(KOBAYASHI Daiki)" userId="6125d8e6-5d71-4891-937a-9f604705d4dc" providerId="ADAL" clId="{B078C881-BE91-487A-AA0B-0170A228EE52}" dt="2024-12-04T07:35:09.406" v="26" actId="207"/>
      <pc:docMkLst>
        <pc:docMk/>
      </pc:docMkLst>
      <pc:sldChg chg="addSp modSp mod">
        <pc:chgData name="小林 大起(KOBAYASHI Daiki)" userId="6125d8e6-5d71-4891-937a-9f604705d4dc" providerId="ADAL" clId="{B078C881-BE91-487A-AA0B-0170A228EE52}" dt="2024-11-20T02:14:23.119" v="7" actId="1076"/>
        <pc:sldMkLst>
          <pc:docMk/>
          <pc:sldMk cId="3044757453" sldId="258"/>
        </pc:sldMkLst>
        <pc:spChg chg="mod">
          <ac:chgData name="小林 大起(KOBAYASHI Daiki)" userId="6125d8e6-5d71-4891-937a-9f604705d4dc" providerId="ADAL" clId="{B078C881-BE91-487A-AA0B-0170A228EE52}" dt="2024-11-20T02:14:16.461" v="5" actId="20577"/>
          <ac:spMkLst>
            <pc:docMk/>
            <pc:sldMk cId="3044757453" sldId="258"/>
            <ac:spMk id="2" creationId="{A9B8F884-6CD6-228E-37A1-DA53596E5EFF}"/>
          </ac:spMkLst>
        </pc:spChg>
        <pc:spChg chg="add mod">
          <ac:chgData name="小林 大起(KOBAYASHI Daiki)" userId="6125d8e6-5d71-4891-937a-9f604705d4dc" providerId="ADAL" clId="{B078C881-BE91-487A-AA0B-0170A228EE52}" dt="2024-11-20T02:14:23.119" v="7" actId="1076"/>
          <ac:spMkLst>
            <pc:docMk/>
            <pc:sldMk cId="3044757453" sldId="258"/>
            <ac:spMk id="3" creationId="{CF622310-A781-B2AF-3BB7-D7662109C748}"/>
          </ac:spMkLst>
        </pc:spChg>
      </pc:sldChg>
      <pc:sldChg chg="addSp modSp mod">
        <pc:chgData name="小林 大起(KOBAYASHI Daiki)" userId="6125d8e6-5d71-4891-937a-9f604705d4dc" providerId="ADAL" clId="{B078C881-BE91-487A-AA0B-0170A228EE52}" dt="2024-11-20T02:14:43.541" v="14" actId="1076"/>
        <pc:sldMkLst>
          <pc:docMk/>
          <pc:sldMk cId="1964407578" sldId="261"/>
        </pc:sldMkLst>
        <pc:spChg chg="mod">
          <ac:chgData name="小林 大起(KOBAYASHI Daiki)" userId="6125d8e6-5d71-4891-937a-9f604705d4dc" providerId="ADAL" clId="{B078C881-BE91-487A-AA0B-0170A228EE52}" dt="2024-11-20T02:14:32.195" v="11" actId="20577"/>
          <ac:spMkLst>
            <pc:docMk/>
            <pc:sldMk cId="1964407578" sldId="261"/>
            <ac:spMk id="3" creationId="{5AA37C2F-E93F-939A-0599-3FA9FDAEEAB5}"/>
          </ac:spMkLst>
        </pc:spChg>
        <pc:spChg chg="add mod">
          <ac:chgData name="小林 大起(KOBAYASHI Daiki)" userId="6125d8e6-5d71-4891-937a-9f604705d4dc" providerId="ADAL" clId="{B078C881-BE91-487A-AA0B-0170A228EE52}" dt="2024-11-20T02:14:43.541" v="14" actId="1076"/>
          <ac:spMkLst>
            <pc:docMk/>
            <pc:sldMk cId="1964407578" sldId="261"/>
            <ac:spMk id="34" creationId="{253F32E2-24F7-E285-6C51-A2C31D2819FA}"/>
          </ac:spMkLst>
        </pc:spChg>
      </pc:sldChg>
      <pc:sldChg chg="modSp mod">
        <pc:chgData name="小林 大起(KOBAYASHI Daiki)" userId="6125d8e6-5d71-4891-937a-9f604705d4dc" providerId="ADAL" clId="{B078C881-BE91-487A-AA0B-0170A228EE52}" dt="2024-12-04T07:35:09.406" v="26" actId="207"/>
        <pc:sldMkLst>
          <pc:docMk/>
          <pc:sldMk cId="1117673328" sldId="262"/>
        </pc:sldMkLst>
        <pc:spChg chg="mod">
          <ac:chgData name="小林 大起(KOBAYASHI Daiki)" userId="6125d8e6-5d71-4891-937a-9f604705d4dc" providerId="ADAL" clId="{B078C881-BE91-487A-AA0B-0170A228EE52}" dt="2024-12-04T07:35:09.406" v="26" actId="207"/>
          <ac:spMkLst>
            <pc:docMk/>
            <pc:sldMk cId="1117673328" sldId="262"/>
            <ac:spMk id="7" creationId="{1FDB2CDE-C714-C76C-2B5A-021E42C829A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2E6AC5AF-075E-4F50-8514-F3A0DBCCBF6A}" type="datetimeFigureOut">
              <a:rPr kumimoji="1" lang="ja-JP" altLang="en-US" smtClean="0"/>
              <a:t>2025/1/8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2051410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2E6AC5AF-075E-4F50-8514-F3A0DBCCBF6A}" type="datetimeFigureOut">
              <a:rPr kumimoji="1" lang="ja-JP" altLang="en-US" smtClean="0"/>
              <a:t>2025/1/8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1421342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E6AC5AF-075E-4F50-8514-F3A0DBCCBF6A}" type="datetimeFigureOut">
              <a:rPr kumimoji="1" lang="ja-JP" altLang="en-US" smtClean="0"/>
              <a:t>2025/1/8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1286278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2E6AC5AF-075E-4F50-8514-F3A0DBCCBF6A}" type="datetimeFigureOut">
              <a:rPr kumimoji="1" lang="ja-JP" altLang="en-US" smtClean="0"/>
              <a:t>2025/1/8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2890185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2E6AC5AF-075E-4F50-8514-F3A0DBCCBF6A}" type="datetimeFigureOut">
              <a:rPr kumimoji="1" lang="ja-JP" altLang="en-US" smtClean="0"/>
              <a:t>2025/1/8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1455907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2E6AC5AF-075E-4F50-8514-F3A0DBCCBF6A}" type="datetimeFigureOut">
              <a:rPr kumimoji="1" lang="ja-JP" altLang="en-US" smtClean="0"/>
              <a:t>2025/1/8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3014080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AC5AF-075E-4F50-8514-F3A0DBCCBF6A}" type="datetimeFigureOut">
              <a:rPr kumimoji="1" lang="ja-JP" altLang="en-US" smtClean="0"/>
              <a:t>2025/1/8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2145229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E6AC5AF-075E-4F50-8514-F3A0DBCCBF6A}" type="datetimeFigureOut">
              <a:rPr kumimoji="1" lang="ja-JP" altLang="en-US" smtClean="0"/>
              <a:t>2025/1/8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2199495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E6AC5AF-075E-4F50-8514-F3A0DBCCBF6A}" type="datetimeFigureOut">
              <a:rPr kumimoji="1" lang="ja-JP" altLang="en-US" smtClean="0"/>
              <a:t>2025/1/8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3530024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2E6AC5AF-075E-4F50-8514-F3A0DBCCBF6A}" type="datetimeFigureOut">
              <a:rPr kumimoji="1" lang="ja-JP" altLang="en-US" smtClean="0"/>
              <a:t>2025/1/8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896088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2E6AC5AF-075E-4F50-8514-F3A0DBCCBF6A}" type="datetimeFigureOut">
              <a:rPr kumimoji="1" lang="ja-JP" altLang="en-US" smtClean="0"/>
              <a:t>2025/1/8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2208432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6AC5AF-075E-4F50-8514-F3A0DBCCBF6A}" type="datetimeFigureOut">
              <a:rPr kumimoji="1" lang="ja-JP" altLang="en-US" smtClean="0"/>
              <a:t>2025/1/8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34196049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A279A9E1-87BB-F6F5-392D-15783B5D1422}"/>
              </a:ext>
            </a:extLst>
          </p:cNvPr>
          <p:cNvSpPr txBox="1"/>
          <p:nvPr/>
        </p:nvSpPr>
        <p:spPr>
          <a:xfrm>
            <a:off x="254975" y="206592"/>
            <a:ext cx="8572501" cy="461665"/>
          </a:xfrm>
          <a:prstGeom prst="rect">
            <a:avLst/>
          </a:prstGeom>
          <a:noFill/>
        </p:spPr>
        <p:txBody>
          <a:bodyPr wrap="square">
            <a:spAutoFit/>
          </a:bodyPr>
          <a:lstStyle/>
          <a:p>
            <a:r>
              <a:rPr lang="ja-JP" altLang="en-US" sz="2400" b="1" kern="100" dirty="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地方創生ＳＤＧｓ課題解決モデル都市</a:t>
            </a:r>
            <a:r>
              <a:rPr lang="ja-JP" altLang="en-US" sz="24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提案書</a:t>
            </a:r>
            <a:r>
              <a:rPr lang="ja-JP" altLang="en-US" sz="20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（提案様式</a:t>
            </a:r>
            <a:r>
              <a:rPr lang="en-US" altLang="ja-JP" sz="20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1</a:t>
            </a:r>
            <a:r>
              <a:rPr lang="ja-JP" altLang="en-US" sz="20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a:t>
            </a:r>
            <a:endParaRPr lang="ja-JP" altLang="ja-JP" sz="2800" b="1"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7" name="テキスト ボックス 6">
            <a:extLst>
              <a:ext uri="{FF2B5EF4-FFF2-40B4-BE49-F238E27FC236}">
                <a16:creationId xmlns:a16="http://schemas.microsoft.com/office/drawing/2014/main" id="{1FDB2CDE-C714-C76C-2B5A-021E42C829A5}"/>
              </a:ext>
            </a:extLst>
          </p:cNvPr>
          <p:cNvSpPr txBox="1"/>
          <p:nvPr/>
        </p:nvSpPr>
        <p:spPr>
          <a:xfrm>
            <a:off x="219808" y="903480"/>
            <a:ext cx="1978270" cy="461665"/>
          </a:xfrm>
          <a:prstGeom prst="rect">
            <a:avLst/>
          </a:prstGeom>
          <a:noFill/>
        </p:spPr>
        <p:txBody>
          <a:bodyPr wrap="square">
            <a:spAutoFit/>
          </a:bodyPr>
          <a:lstStyle/>
          <a:p>
            <a:pPr algn="ctr"/>
            <a:r>
              <a:rPr lang="en-US" altLang="ja-JP"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1</a:t>
            </a:r>
            <a:r>
              <a:rPr lang="ja-JP" altLang="en-US"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2400" kern="100">
                <a:latin typeface="BIZ UD明朝 Medium" panose="02020500000000000000" pitchFamily="17" charset="-128"/>
                <a:ea typeface="BIZ UD明朝 Medium" panose="02020500000000000000" pitchFamily="17" charset="-128"/>
                <a:cs typeface="Times New Roman" panose="02020603050405020304" pitchFamily="18" charset="0"/>
              </a:rPr>
              <a:t>地域概要</a:t>
            </a:r>
            <a:endParaRPr lang="ja-JP" altLang="ja-JP" sz="24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9" name="正方形/長方形 8">
            <a:extLst>
              <a:ext uri="{FF2B5EF4-FFF2-40B4-BE49-F238E27FC236}">
                <a16:creationId xmlns:a16="http://schemas.microsoft.com/office/drawing/2014/main" id="{FC4CA6F2-64D8-85CE-A9BA-9692FADBD933}"/>
              </a:ext>
            </a:extLst>
          </p:cNvPr>
          <p:cNvSpPr/>
          <p:nvPr/>
        </p:nvSpPr>
        <p:spPr>
          <a:xfrm>
            <a:off x="395288" y="1450731"/>
            <a:ext cx="8316912" cy="50116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3" name="グループ化 82">
            <a:extLst>
              <a:ext uri="{FF2B5EF4-FFF2-40B4-BE49-F238E27FC236}">
                <a16:creationId xmlns:a16="http://schemas.microsoft.com/office/drawing/2014/main" id="{19B2EF61-0194-4200-0395-91594F029140}"/>
              </a:ext>
            </a:extLst>
          </p:cNvPr>
          <p:cNvGrpSpPr/>
          <p:nvPr/>
        </p:nvGrpSpPr>
        <p:grpSpPr>
          <a:xfrm>
            <a:off x="0" y="-11013"/>
            <a:ext cx="9144000" cy="169275"/>
            <a:chOff x="0" y="0"/>
            <a:chExt cx="2657880" cy="149469"/>
          </a:xfrm>
        </p:grpSpPr>
        <p:sp>
          <p:nvSpPr>
            <p:cNvPr id="84" name="正方形/長方形 83">
              <a:extLst>
                <a:ext uri="{FF2B5EF4-FFF2-40B4-BE49-F238E27FC236}">
                  <a16:creationId xmlns:a16="http://schemas.microsoft.com/office/drawing/2014/main" id="{7332986F-4928-A439-65F4-17070626FAEB}"/>
                </a:ext>
              </a:extLst>
            </p:cNvPr>
            <p:cNvSpPr/>
            <p:nvPr/>
          </p:nvSpPr>
          <p:spPr>
            <a:xfrm>
              <a:off x="0" y="0"/>
              <a:ext cx="158262" cy="149469"/>
            </a:xfrm>
            <a:prstGeom prst="rect">
              <a:avLst/>
            </a:prstGeom>
            <a:solidFill>
              <a:srgbClr val="E40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9AEE6D0D-C5C6-87BB-38B3-6A46AFBB03FD}"/>
                </a:ext>
              </a:extLst>
            </p:cNvPr>
            <p:cNvSpPr/>
            <p:nvPr/>
          </p:nvSpPr>
          <p:spPr>
            <a:xfrm>
              <a:off x="158262" y="0"/>
              <a:ext cx="158262" cy="149469"/>
            </a:xfrm>
            <a:prstGeom prst="rect">
              <a:avLst/>
            </a:prstGeom>
            <a:solidFill>
              <a:srgbClr val="D6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404FFB62-9F9E-5A55-871E-BDFED95715FD}"/>
                </a:ext>
              </a:extLst>
            </p:cNvPr>
            <p:cNvSpPr/>
            <p:nvPr/>
          </p:nvSpPr>
          <p:spPr>
            <a:xfrm>
              <a:off x="316524" y="0"/>
              <a:ext cx="158262" cy="149469"/>
            </a:xfrm>
            <a:prstGeom prst="rect">
              <a:avLst/>
            </a:prstGeom>
            <a:solidFill>
              <a:srgbClr val="1B9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DF91D3E5-0581-B531-1209-E256C125B1A1}"/>
                </a:ext>
              </a:extLst>
            </p:cNvPr>
            <p:cNvSpPr/>
            <p:nvPr/>
          </p:nvSpPr>
          <p:spPr>
            <a:xfrm>
              <a:off x="474420" y="0"/>
              <a:ext cx="158262" cy="149469"/>
            </a:xfrm>
            <a:prstGeom prst="rect">
              <a:avLst/>
            </a:prstGeom>
            <a:solidFill>
              <a:srgbClr val="C50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38D7FE28-C471-B65F-347C-974E62D7709F}"/>
                </a:ext>
              </a:extLst>
            </p:cNvPr>
            <p:cNvSpPr/>
            <p:nvPr/>
          </p:nvSpPr>
          <p:spPr>
            <a:xfrm>
              <a:off x="632316" y="0"/>
              <a:ext cx="158262" cy="149469"/>
            </a:xfrm>
            <a:prstGeom prst="rect">
              <a:avLst/>
            </a:prstGeom>
            <a:solidFill>
              <a:srgbClr val="E83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FAFFBBD-4BBB-881F-40D9-C0D11FF6585D}"/>
                </a:ext>
              </a:extLst>
            </p:cNvPr>
            <p:cNvSpPr/>
            <p:nvPr/>
          </p:nvSpPr>
          <p:spPr>
            <a:xfrm>
              <a:off x="789846" y="0"/>
              <a:ext cx="158262" cy="149469"/>
            </a:xfrm>
            <a:prstGeom prst="rect">
              <a:avLst/>
            </a:prstGeom>
            <a:solidFill>
              <a:srgbClr val="00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3421F2E2-8031-F269-9225-711DA21DA40B}"/>
                </a:ext>
              </a:extLst>
            </p:cNvPr>
            <p:cNvSpPr/>
            <p:nvPr/>
          </p:nvSpPr>
          <p:spPr>
            <a:xfrm>
              <a:off x="947742" y="0"/>
              <a:ext cx="158262" cy="149469"/>
            </a:xfrm>
            <a:prstGeom prst="rect">
              <a:avLst/>
            </a:prstGeom>
            <a:solidFill>
              <a:srgbClr val="FA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8BC1F116-EE64-3C5E-7454-6B5380B21B40}"/>
                </a:ext>
              </a:extLst>
            </p:cNvPr>
            <p:cNvSpPr/>
            <p:nvPr/>
          </p:nvSpPr>
          <p:spPr>
            <a:xfrm>
              <a:off x="1105272" y="0"/>
              <a:ext cx="158262" cy="149469"/>
            </a:xfrm>
            <a:prstGeom prst="rect">
              <a:avLst/>
            </a:prstGeom>
            <a:solidFill>
              <a:srgbClr val="970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0D67CBAF-4E23-8922-B4CD-E90DA10EF6EB}"/>
                </a:ext>
              </a:extLst>
            </p:cNvPr>
            <p:cNvSpPr/>
            <p:nvPr/>
          </p:nvSpPr>
          <p:spPr>
            <a:xfrm>
              <a:off x="1263168" y="0"/>
              <a:ext cx="158262" cy="149469"/>
            </a:xfrm>
            <a:prstGeom prst="rect">
              <a:avLst/>
            </a:prstGeom>
            <a:solidFill>
              <a:srgbClr val="EC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0969FEC6-F410-8BBE-3397-9D69523CFD35}"/>
                </a:ext>
              </a:extLst>
            </p:cNvPr>
            <p:cNvSpPr/>
            <p:nvPr/>
          </p:nvSpPr>
          <p:spPr>
            <a:xfrm>
              <a:off x="1420698" y="0"/>
              <a:ext cx="158262" cy="149469"/>
            </a:xfrm>
            <a:prstGeom prst="rect">
              <a:avLst/>
            </a:prstGeom>
            <a:solidFill>
              <a:srgbClr val="DC0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58D91086-0A74-0A20-4335-20BD526882D7}"/>
                </a:ext>
              </a:extLst>
            </p:cNvPr>
            <p:cNvSpPr/>
            <p:nvPr/>
          </p:nvSpPr>
          <p:spPr>
            <a:xfrm>
              <a:off x="1577862" y="0"/>
              <a:ext cx="158262" cy="149469"/>
            </a:xfrm>
            <a:prstGeom prst="rect">
              <a:avLst/>
            </a:prstGeom>
            <a:solidFill>
              <a:srgbClr val="F5A2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a:extLst>
                <a:ext uri="{FF2B5EF4-FFF2-40B4-BE49-F238E27FC236}">
                  <a16:creationId xmlns:a16="http://schemas.microsoft.com/office/drawing/2014/main" id="{A70A0876-0EF3-3984-E188-1CC29DBF55E2}"/>
                </a:ext>
              </a:extLst>
            </p:cNvPr>
            <p:cNvSpPr/>
            <p:nvPr/>
          </p:nvSpPr>
          <p:spPr>
            <a:xfrm>
              <a:off x="1735392" y="0"/>
              <a:ext cx="158262" cy="149469"/>
            </a:xfrm>
            <a:prstGeom prst="rect">
              <a:avLst/>
            </a:prstGeom>
            <a:solidFill>
              <a:srgbClr val="D39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94C874D9-B3EA-A478-C381-2F6C8AB95514}"/>
                </a:ext>
              </a:extLst>
            </p:cNvPr>
            <p:cNvSpPr/>
            <p:nvPr/>
          </p:nvSpPr>
          <p:spPr>
            <a:xfrm>
              <a:off x="1891824" y="0"/>
              <a:ext cx="158262" cy="149469"/>
            </a:xfrm>
            <a:prstGeom prst="rect">
              <a:avLst/>
            </a:prstGeom>
            <a:solidFill>
              <a:srgbClr val="4079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C4D89738-3EB5-9EB2-97DF-67E606AABE87}"/>
                </a:ext>
              </a:extLst>
            </p:cNvPr>
            <p:cNvSpPr/>
            <p:nvPr/>
          </p:nvSpPr>
          <p:spPr>
            <a:xfrm>
              <a:off x="2047524" y="0"/>
              <a:ext cx="158262" cy="149469"/>
            </a:xfrm>
            <a:prstGeom prst="rect">
              <a:avLst/>
            </a:prstGeom>
            <a:solidFill>
              <a:srgbClr val="007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903D6B34-1E44-3C11-546D-F318E2B31416}"/>
                </a:ext>
              </a:extLst>
            </p:cNvPr>
            <p:cNvSpPr/>
            <p:nvPr/>
          </p:nvSpPr>
          <p:spPr>
            <a:xfrm>
              <a:off x="2201394" y="0"/>
              <a:ext cx="158262" cy="149469"/>
            </a:xfrm>
            <a:prstGeom prst="rect">
              <a:avLst/>
            </a:prstGeom>
            <a:solidFill>
              <a:srgbClr val="54B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2902181E-31EB-047A-F28F-2E0479258733}"/>
                </a:ext>
              </a:extLst>
            </p:cNvPr>
            <p:cNvSpPr/>
            <p:nvPr/>
          </p:nvSpPr>
          <p:spPr>
            <a:xfrm>
              <a:off x="2352702" y="0"/>
              <a:ext cx="158262" cy="149469"/>
            </a:xfrm>
            <a:prstGeom prst="rect">
              <a:avLst/>
            </a:prstGeom>
            <a:solidFill>
              <a:srgbClr val="00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06EE793D-3713-E974-6998-1A1741941B16}"/>
                </a:ext>
              </a:extLst>
            </p:cNvPr>
            <p:cNvSpPr/>
            <p:nvPr/>
          </p:nvSpPr>
          <p:spPr>
            <a:xfrm>
              <a:off x="2499618" y="0"/>
              <a:ext cx="158262" cy="149469"/>
            </a:xfrm>
            <a:prstGeom prst="rect">
              <a:avLst/>
            </a:prstGeom>
            <a:solidFill>
              <a:srgbClr val="023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 name="テキスト ボックス 1">
            <a:extLst>
              <a:ext uri="{FF2B5EF4-FFF2-40B4-BE49-F238E27FC236}">
                <a16:creationId xmlns:a16="http://schemas.microsoft.com/office/drawing/2014/main" id="{A9B8F884-6CD6-228E-37A1-DA53596E5EFF}"/>
              </a:ext>
            </a:extLst>
          </p:cNvPr>
          <p:cNvSpPr txBox="1"/>
          <p:nvPr/>
        </p:nvSpPr>
        <p:spPr>
          <a:xfrm>
            <a:off x="544474" y="1600368"/>
            <a:ext cx="6339620" cy="369332"/>
          </a:xfrm>
          <a:prstGeom prst="rect">
            <a:avLst/>
          </a:prstGeom>
          <a:noFill/>
          <a:ln w="12700">
            <a:noFill/>
          </a:ln>
        </p:spPr>
        <p:txBody>
          <a:bodyPr wrap="square" rtlCol="0">
            <a:spAutoFit/>
          </a:bodyPr>
          <a:lstStyle/>
          <a:p>
            <a:pPr marL="285750" indent="-285750">
              <a:buFont typeface="BIZ UD明朝 Medium" panose="02020500000000000000" pitchFamily="17" charset="-128"/>
              <a:buChar char="※"/>
            </a:pP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簡潔に記載してください。</a:t>
            </a:r>
            <a:endParaRPr lang="en-US" altLang="ja-JP" kern="100" dirty="0">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 name="テキスト ボックス 2">
            <a:extLst>
              <a:ext uri="{FF2B5EF4-FFF2-40B4-BE49-F238E27FC236}">
                <a16:creationId xmlns:a16="http://schemas.microsoft.com/office/drawing/2014/main" id="{CF622310-A781-B2AF-3BB7-D7662109C748}"/>
              </a:ext>
            </a:extLst>
          </p:cNvPr>
          <p:cNvSpPr txBox="1"/>
          <p:nvPr/>
        </p:nvSpPr>
        <p:spPr>
          <a:xfrm>
            <a:off x="544474" y="2157245"/>
            <a:ext cx="6339620" cy="369332"/>
          </a:xfrm>
          <a:prstGeom prst="rect">
            <a:avLst/>
          </a:prstGeom>
          <a:noFill/>
          <a:ln w="12700">
            <a:noFill/>
          </a:ln>
        </p:spPr>
        <p:txBody>
          <a:bodyPr wrap="square" rtlCol="0">
            <a:spAutoFit/>
          </a:bodyPr>
          <a:lstStyle/>
          <a:p>
            <a:pPr marL="285750" indent="-285750">
              <a:buFont typeface="BIZ UD明朝 Medium" panose="02020500000000000000" pitchFamily="17" charset="-128"/>
              <a:buChar char="※"/>
            </a:pPr>
            <a:r>
              <a:rPr lang="ja-JP" altLang="en-US" sz="1800" kern="100" dirty="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必要な場合ページを増やしてください。</a:t>
            </a:r>
            <a:endPar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Tree>
    <p:extLst>
      <p:ext uri="{BB962C8B-B14F-4D97-AF65-F5344CB8AC3E}">
        <p14:creationId xmlns:p14="http://schemas.microsoft.com/office/powerpoint/2010/main" val="3044757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1FDB2CDE-C714-C76C-2B5A-021E42C829A5}"/>
              </a:ext>
            </a:extLst>
          </p:cNvPr>
          <p:cNvSpPr txBox="1"/>
          <p:nvPr/>
        </p:nvSpPr>
        <p:spPr>
          <a:xfrm>
            <a:off x="281352" y="903480"/>
            <a:ext cx="1350812" cy="461665"/>
          </a:xfrm>
          <a:prstGeom prst="rect">
            <a:avLst/>
          </a:prstGeom>
          <a:noFill/>
        </p:spPr>
        <p:txBody>
          <a:bodyPr wrap="square">
            <a:spAutoFit/>
          </a:bodyPr>
          <a:lstStyle/>
          <a:p>
            <a:r>
              <a:rPr lang="en-US" altLang="ja-JP" sz="2400" kern="100" dirty="0">
                <a:latin typeface="BIZ UD明朝 Medium" panose="02020500000000000000" pitchFamily="17" charset="-128"/>
                <a:ea typeface="BIZ UD明朝 Medium" panose="02020500000000000000" pitchFamily="17" charset="-128"/>
                <a:cs typeface="Times New Roman" panose="02020603050405020304" pitchFamily="18" charset="0"/>
              </a:rPr>
              <a:t>2</a:t>
            </a:r>
            <a:r>
              <a:rPr lang="ja-JP" altLang="en-US" sz="2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．課題</a:t>
            </a:r>
            <a:endParaRPr lang="ja-JP" altLang="ja-JP" sz="2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8" name="テキスト ボックス 7">
            <a:extLst>
              <a:ext uri="{FF2B5EF4-FFF2-40B4-BE49-F238E27FC236}">
                <a16:creationId xmlns:a16="http://schemas.microsoft.com/office/drawing/2014/main" id="{114C46BA-A1CE-207D-9883-57E9D20DE6DE}"/>
              </a:ext>
            </a:extLst>
          </p:cNvPr>
          <p:cNvSpPr txBox="1"/>
          <p:nvPr/>
        </p:nvSpPr>
        <p:spPr>
          <a:xfrm>
            <a:off x="632697" y="1604758"/>
            <a:ext cx="7799780" cy="369332"/>
          </a:xfrm>
          <a:prstGeom prst="rect">
            <a:avLst/>
          </a:prstGeom>
          <a:noFill/>
          <a:ln w="12700">
            <a:noFill/>
          </a:ln>
        </p:spPr>
        <p:txBody>
          <a:bodyPr wrap="square" rtlCol="0">
            <a:spAutoFit/>
          </a:bodyPr>
          <a:lstStyle/>
          <a:p>
            <a:r>
              <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※深刻度、喫緊</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度</a:t>
            </a:r>
            <a:r>
              <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、共通性</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・モデル性</a:t>
            </a:r>
            <a:r>
              <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のある課題を</a:t>
            </a:r>
            <a:r>
              <a:rPr lang="ja-JP" altLang="en-US" kern="100" dirty="0">
                <a:latin typeface="BIZ UD明朝 Medium" panose="02020500000000000000" pitchFamily="17" charset="-128"/>
                <a:ea typeface="BIZ UD明朝 Medium" panose="02020500000000000000" pitchFamily="17" charset="-128"/>
                <a:cs typeface="Times New Roman" panose="02020603050405020304" pitchFamily="18" charset="0"/>
              </a:rPr>
              <a:t>記述</a:t>
            </a:r>
            <a:r>
              <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してください。</a:t>
            </a:r>
          </a:p>
        </p:txBody>
      </p:sp>
      <p:sp>
        <p:nvSpPr>
          <p:cNvPr id="9" name="正方形/長方形 8">
            <a:extLst>
              <a:ext uri="{FF2B5EF4-FFF2-40B4-BE49-F238E27FC236}">
                <a16:creationId xmlns:a16="http://schemas.microsoft.com/office/drawing/2014/main" id="{FC4CA6F2-64D8-85CE-A9BA-9692FADBD933}"/>
              </a:ext>
            </a:extLst>
          </p:cNvPr>
          <p:cNvSpPr/>
          <p:nvPr/>
        </p:nvSpPr>
        <p:spPr>
          <a:xfrm>
            <a:off x="395288" y="1450731"/>
            <a:ext cx="8316912" cy="50116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3" name="グループ化 82">
            <a:extLst>
              <a:ext uri="{FF2B5EF4-FFF2-40B4-BE49-F238E27FC236}">
                <a16:creationId xmlns:a16="http://schemas.microsoft.com/office/drawing/2014/main" id="{19B2EF61-0194-4200-0395-91594F029140}"/>
              </a:ext>
            </a:extLst>
          </p:cNvPr>
          <p:cNvGrpSpPr/>
          <p:nvPr/>
        </p:nvGrpSpPr>
        <p:grpSpPr>
          <a:xfrm>
            <a:off x="0" y="-11013"/>
            <a:ext cx="9144000" cy="169275"/>
            <a:chOff x="0" y="0"/>
            <a:chExt cx="2657880" cy="149469"/>
          </a:xfrm>
        </p:grpSpPr>
        <p:sp>
          <p:nvSpPr>
            <p:cNvPr id="84" name="正方形/長方形 83">
              <a:extLst>
                <a:ext uri="{FF2B5EF4-FFF2-40B4-BE49-F238E27FC236}">
                  <a16:creationId xmlns:a16="http://schemas.microsoft.com/office/drawing/2014/main" id="{7332986F-4928-A439-65F4-17070626FAEB}"/>
                </a:ext>
              </a:extLst>
            </p:cNvPr>
            <p:cNvSpPr/>
            <p:nvPr/>
          </p:nvSpPr>
          <p:spPr>
            <a:xfrm>
              <a:off x="0" y="0"/>
              <a:ext cx="158262" cy="149469"/>
            </a:xfrm>
            <a:prstGeom prst="rect">
              <a:avLst/>
            </a:prstGeom>
            <a:solidFill>
              <a:srgbClr val="E40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9AEE6D0D-C5C6-87BB-38B3-6A46AFBB03FD}"/>
                </a:ext>
              </a:extLst>
            </p:cNvPr>
            <p:cNvSpPr/>
            <p:nvPr/>
          </p:nvSpPr>
          <p:spPr>
            <a:xfrm>
              <a:off x="158262" y="0"/>
              <a:ext cx="158262" cy="149469"/>
            </a:xfrm>
            <a:prstGeom prst="rect">
              <a:avLst/>
            </a:prstGeom>
            <a:solidFill>
              <a:srgbClr val="D6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404FFB62-9F9E-5A55-871E-BDFED95715FD}"/>
                </a:ext>
              </a:extLst>
            </p:cNvPr>
            <p:cNvSpPr/>
            <p:nvPr/>
          </p:nvSpPr>
          <p:spPr>
            <a:xfrm>
              <a:off x="316524" y="0"/>
              <a:ext cx="158262" cy="149469"/>
            </a:xfrm>
            <a:prstGeom prst="rect">
              <a:avLst/>
            </a:prstGeom>
            <a:solidFill>
              <a:srgbClr val="1B9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DF91D3E5-0581-B531-1209-E256C125B1A1}"/>
                </a:ext>
              </a:extLst>
            </p:cNvPr>
            <p:cNvSpPr/>
            <p:nvPr/>
          </p:nvSpPr>
          <p:spPr>
            <a:xfrm>
              <a:off x="474420" y="0"/>
              <a:ext cx="158262" cy="149469"/>
            </a:xfrm>
            <a:prstGeom prst="rect">
              <a:avLst/>
            </a:prstGeom>
            <a:solidFill>
              <a:srgbClr val="C50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38D7FE28-C471-B65F-347C-974E62D7709F}"/>
                </a:ext>
              </a:extLst>
            </p:cNvPr>
            <p:cNvSpPr/>
            <p:nvPr/>
          </p:nvSpPr>
          <p:spPr>
            <a:xfrm>
              <a:off x="632316" y="0"/>
              <a:ext cx="158262" cy="149469"/>
            </a:xfrm>
            <a:prstGeom prst="rect">
              <a:avLst/>
            </a:prstGeom>
            <a:solidFill>
              <a:srgbClr val="E83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FAFFBBD-4BBB-881F-40D9-C0D11FF6585D}"/>
                </a:ext>
              </a:extLst>
            </p:cNvPr>
            <p:cNvSpPr/>
            <p:nvPr/>
          </p:nvSpPr>
          <p:spPr>
            <a:xfrm>
              <a:off x="789846" y="0"/>
              <a:ext cx="158262" cy="149469"/>
            </a:xfrm>
            <a:prstGeom prst="rect">
              <a:avLst/>
            </a:prstGeom>
            <a:solidFill>
              <a:srgbClr val="00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3421F2E2-8031-F269-9225-711DA21DA40B}"/>
                </a:ext>
              </a:extLst>
            </p:cNvPr>
            <p:cNvSpPr/>
            <p:nvPr/>
          </p:nvSpPr>
          <p:spPr>
            <a:xfrm>
              <a:off x="947742" y="0"/>
              <a:ext cx="158262" cy="149469"/>
            </a:xfrm>
            <a:prstGeom prst="rect">
              <a:avLst/>
            </a:prstGeom>
            <a:solidFill>
              <a:srgbClr val="FA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8BC1F116-EE64-3C5E-7454-6B5380B21B40}"/>
                </a:ext>
              </a:extLst>
            </p:cNvPr>
            <p:cNvSpPr/>
            <p:nvPr/>
          </p:nvSpPr>
          <p:spPr>
            <a:xfrm>
              <a:off x="1105272" y="0"/>
              <a:ext cx="158262" cy="149469"/>
            </a:xfrm>
            <a:prstGeom prst="rect">
              <a:avLst/>
            </a:prstGeom>
            <a:solidFill>
              <a:srgbClr val="970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0D67CBAF-4E23-8922-B4CD-E90DA10EF6EB}"/>
                </a:ext>
              </a:extLst>
            </p:cNvPr>
            <p:cNvSpPr/>
            <p:nvPr/>
          </p:nvSpPr>
          <p:spPr>
            <a:xfrm>
              <a:off x="1263168" y="0"/>
              <a:ext cx="158262" cy="149469"/>
            </a:xfrm>
            <a:prstGeom prst="rect">
              <a:avLst/>
            </a:prstGeom>
            <a:solidFill>
              <a:srgbClr val="EC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0969FEC6-F410-8BBE-3397-9D69523CFD35}"/>
                </a:ext>
              </a:extLst>
            </p:cNvPr>
            <p:cNvSpPr/>
            <p:nvPr/>
          </p:nvSpPr>
          <p:spPr>
            <a:xfrm>
              <a:off x="1420698" y="0"/>
              <a:ext cx="158262" cy="149469"/>
            </a:xfrm>
            <a:prstGeom prst="rect">
              <a:avLst/>
            </a:prstGeom>
            <a:solidFill>
              <a:srgbClr val="DC0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58D91086-0A74-0A20-4335-20BD526882D7}"/>
                </a:ext>
              </a:extLst>
            </p:cNvPr>
            <p:cNvSpPr/>
            <p:nvPr/>
          </p:nvSpPr>
          <p:spPr>
            <a:xfrm>
              <a:off x="1577862" y="0"/>
              <a:ext cx="158262" cy="149469"/>
            </a:xfrm>
            <a:prstGeom prst="rect">
              <a:avLst/>
            </a:prstGeom>
            <a:solidFill>
              <a:srgbClr val="F5A2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a:extLst>
                <a:ext uri="{FF2B5EF4-FFF2-40B4-BE49-F238E27FC236}">
                  <a16:creationId xmlns:a16="http://schemas.microsoft.com/office/drawing/2014/main" id="{A70A0876-0EF3-3984-E188-1CC29DBF55E2}"/>
                </a:ext>
              </a:extLst>
            </p:cNvPr>
            <p:cNvSpPr/>
            <p:nvPr/>
          </p:nvSpPr>
          <p:spPr>
            <a:xfrm>
              <a:off x="1735392" y="0"/>
              <a:ext cx="158262" cy="149469"/>
            </a:xfrm>
            <a:prstGeom prst="rect">
              <a:avLst/>
            </a:prstGeom>
            <a:solidFill>
              <a:srgbClr val="D39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94C874D9-B3EA-A478-C381-2F6C8AB95514}"/>
                </a:ext>
              </a:extLst>
            </p:cNvPr>
            <p:cNvSpPr/>
            <p:nvPr/>
          </p:nvSpPr>
          <p:spPr>
            <a:xfrm>
              <a:off x="1891824" y="0"/>
              <a:ext cx="158262" cy="149469"/>
            </a:xfrm>
            <a:prstGeom prst="rect">
              <a:avLst/>
            </a:prstGeom>
            <a:solidFill>
              <a:srgbClr val="4079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C4D89738-3EB5-9EB2-97DF-67E606AABE87}"/>
                </a:ext>
              </a:extLst>
            </p:cNvPr>
            <p:cNvSpPr/>
            <p:nvPr/>
          </p:nvSpPr>
          <p:spPr>
            <a:xfrm>
              <a:off x="2047524" y="0"/>
              <a:ext cx="158262" cy="149469"/>
            </a:xfrm>
            <a:prstGeom prst="rect">
              <a:avLst/>
            </a:prstGeom>
            <a:solidFill>
              <a:srgbClr val="007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903D6B34-1E44-3C11-546D-F318E2B31416}"/>
                </a:ext>
              </a:extLst>
            </p:cNvPr>
            <p:cNvSpPr/>
            <p:nvPr/>
          </p:nvSpPr>
          <p:spPr>
            <a:xfrm>
              <a:off x="2201394" y="0"/>
              <a:ext cx="158262" cy="149469"/>
            </a:xfrm>
            <a:prstGeom prst="rect">
              <a:avLst/>
            </a:prstGeom>
            <a:solidFill>
              <a:srgbClr val="54B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2902181E-31EB-047A-F28F-2E0479258733}"/>
                </a:ext>
              </a:extLst>
            </p:cNvPr>
            <p:cNvSpPr/>
            <p:nvPr/>
          </p:nvSpPr>
          <p:spPr>
            <a:xfrm>
              <a:off x="2352702" y="0"/>
              <a:ext cx="158262" cy="149469"/>
            </a:xfrm>
            <a:prstGeom prst="rect">
              <a:avLst/>
            </a:prstGeom>
            <a:solidFill>
              <a:srgbClr val="00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06EE793D-3713-E974-6998-1A1741941B16}"/>
                </a:ext>
              </a:extLst>
            </p:cNvPr>
            <p:cNvSpPr/>
            <p:nvPr/>
          </p:nvSpPr>
          <p:spPr>
            <a:xfrm>
              <a:off x="2499618" y="0"/>
              <a:ext cx="158262" cy="149469"/>
            </a:xfrm>
            <a:prstGeom prst="rect">
              <a:avLst/>
            </a:prstGeom>
            <a:solidFill>
              <a:srgbClr val="023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 name="テキスト ボックス 1">
            <a:extLst>
              <a:ext uri="{FF2B5EF4-FFF2-40B4-BE49-F238E27FC236}">
                <a16:creationId xmlns:a16="http://schemas.microsoft.com/office/drawing/2014/main" id="{A9B8F884-6CD6-228E-37A1-DA53596E5EFF}"/>
              </a:ext>
            </a:extLst>
          </p:cNvPr>
          <p:cNvSpPr txBox="1"/>
          <p:nvPr/>
        </p:nvSpPr>
        <p:spPr>
          <a:xfrm>
            <a:off x="632696" y="2086064"/>
            <a:ext cx="7861871" cy="369332"/>
          </a:xfrm>
          <a:prstGeom prst="rect">
            <a:avLst/>
          </a:prstGeom>
          <a:noFill/>
          <a:ln w="12700">
            <a:noFill/>
          </a:ln>
        </p:spPr>
        <p:txBody>
          <a:bodyPr wrap="square" rtlCol="0">
            <a:spAutoFit/>
          </a:bodyPr>
          <a:lstStyle/>
          <a:p>
            <a:r>
              <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経済・社会・環境の３側面に留意して</a:t>
            </a:r>
            <a:r>
              <a:rPr lang="ja-JP" altLang="en-US" kern="100" dirty="0">
                <a:latin typeface="BIZ UD明朝 Medium" panose="02020500000000000000" pitchFamily="17" charset="-128"/>
                <a:ea typeface="BIZ UD明朝 Medium" panose="02020500000000000000" pitchFamily="17" charset="-128"/>
                <a:cs typeface="Times New Roman" panose="02020603050405020304" pitchFamily="18" charset="0"/>
              </a:rPr>
              <a:t>記述</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してください。</a:t>
            </a:r>
            <a:endPar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5" name="テキスト ボックス 4">
            <a:extLst>
              <a:ext uri="{FF2B5EF4-FFF2-40B4-BE49-F238E27FC236}">
                <a16:creationId xmlns:a16="http://schemas.microsoft.com/office/drawing/2014/main" id="{42592D53-B53B-FACE-A56C-5B9400A422D9}"/>
              </a:ext>
            </a:extLst>
          </p:cNvPr>
          <p:cNvSpPr txBox="1"/>
          <p:nvPr/>
        </p:nvSpPr>
        <p:spPr>
          <a:xfrm>
            <a:off x="632696" y="2548621"/>
            <a:ext cx="7799780" cy="646331"/>
          </a:xfrm>
          <a:prstGeom prst="rect">
            <a:avLst/>
          </a:prstGeom>
          <a:noFill/>
          <a:ln w="12700">
            <a:noFill/>
          </a:ln>
        </p:spPr>
        <p:txBody>
          <a:bodyPr wrap="square" rtlCol="0">
            <a:spAutoFit/>
          </a:bodyPr>
          <a:lstStyle/>
          <a:p>
            <a:r>
              <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kern="100" dirty="0">
                <a:latin typeface="BIZ UD明朝 Medium" panose="02020500000000000000" pitchFamily="17" charset="-128"/>
                <a:ea typeface="BIZ UD明朝 Medium" panose="02020500000000000000" pitchFamily="17" charset="-128"/>
                <a:cs typeface="Times New Roman" panose="02020603050405020304" pitchFamily="18" charset="0"/>
              </a:rPr>
              <a:t>本事業を活用し</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どのようなこと（計画策定、資金調達、事業実施等）を</a:t>
            </a:r>
            <a:endParaRPr lang="en-US"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kern="100" dirty="0">
                <a:latin typeface="BIZ UD明朝 Medium" panose="02020500000000000000" pitchFamily="17" charset="-128"/>
                <a:ea typeface="BIZ UD明朝 Medium" panose="02020500000000000000" pitchFamily="17" charset="-128"/>
                <a:cs typeface="Times New Roman" panose="02020603050405020304" pitchFamily="18" charset="0"/>
              </a:rPr>
              <a:t>　</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実施するのか</a:t>
            </a:r>
            <a:r>
              <a:rPr lang="ja-JP" altLang="en-US" kern="100" dirty="0">
                <a:latin typeface="BIZ UD明朝 Medium" panose="02020500000000000000" pitchFamily="17" charset="-128"/>
                <a:ea typeface="BIZ UD明朝 Medium" panose="02020500000000000000" pitchFamily="17" charset="-128"/>
                <a:cs typeface="Times New Roman" panose="02020603050405020304" pitchFamily="18" charset="0"/>
              </a:rPr>
              <a:t>記述</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してください。</a:t>
            </a:r>
            <a:endPar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4" name="テキスト ボックス 3">
            <a:extLst>
              <a:ext uri="{FF2B5EF4-FFF2-40B4-BE49-F238E27FC236}">
                <a16:creationId xmlns:a16="http://schemas.microsoft.com/office/drawing/2014/main" id="{E4345030-F929-0C62-E1DC-0CBD5E9867C8}"/>
              </a:ext>
            </a:extLst>
          </p:cNvPr>
          <p:cNvSpPr txBox="1"/>
          <p:nvPr/>
        </p:nvSpPr>
        <p:spPr>
          <a:xfrm>
            <a:off x="632696" y="3288177"/>
            <a:ext cx="7978758" cy="646331"/>
          </a:xfrm>
          <a:prstGeom prst="rect">
            <a:avLst/>
          </a:prstGeom>
          <a:noFill/>
          <a:ln w="12700">
            <a:noFill/>
          </a:ln>
        </p:spPr>
        <p:txBody>
          <a:bodyPr wrap="square" rtlCol="0">
            <a:spAutoFit/>
          </a:bodyPr>
          <a:lstStyle/>
          <a:p>
            <a:r>
              <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提案された課題が、各自治体の</a:t>
            </a:r>
            <a:r>
              <a:rPr lang="ja-JP" altLang="en-US" kern="100" dirty="0">
                <a:latin typeface="BIZ UD明朝 Medium" panose="02020500000000000000" pitchFamily="17" charset="-128"/>
                <a:ea typeface="BIZ UD明朝 Medium" panose="02020500000000000000" pitchFamily="17" charset="-128"/>
                <a:cs typeface="Times New Roman" panose="02020603050405020304" pitchFamily="18" charset="0"/>
              </a:rPr>
              <a:t>将来</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ビジョン（総合計画等）上にどのよう　</a:t>
            </a:r>
            <a:endParaRPr lang="en-US"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kern="100" dirty="0">
                <a:latin typeface="BIZ UD明朝 Medium" panose="02020500000000000000" pitchFamily="17" charset="-128"/>
                <a:ea typeface="BIZ UD明朝 Medium" panose="02020500000000000000" pitchFamily="17" charset="-128"/>
                <a:cs typeface="Times New Roman" panose="02020603050405020304" pitchFamily="18" charset="0"/>
              </a:rPr>
              <a:t>　</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に位置付けされるかを記述してください。　</a:t>
            </a:r>
            <a:endPar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6" name="正方形/長方形 5">
            <a:extLst>
              <a:ext uri="{FF2B5EF4-FFF2-40B4-BE49-F238E27FC236}">
                <a16:creationId xmlns:a16="http://schemas.microsoft.com/office/drawing/2014/main" id="{7E130F58-BA2A-898C-E922-5A46A1B98862}"/>
              </a:ext>
            </a:extLst>
          </p:cNvPr>
          <p:cNvSpPr/>
          <p:nvPr/>
        </p:nvSpPr>
        <p:spPr>
          <a:xfrm>
            <a:off x="4697001" y="975360"/>
            <a:ext cx="4013432" cy="3897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BF59B8AB-8E91-A017-9EE6-6E10A2FCE9E3}"/>
              </a:ext>
            </a:extLst>
          </p:cNvPr>
          <p:cNvSpPr txBox="1"/>
          <p:nvPr/>
        </p:nvSpPr>
        <p:spPr>
          <a:xfrm>
            <a:off x="2913955" y="969425"/>
            <a:ext cx="2321577" cy="369332"/>
          </a:xfrm>
          <a:prstGeom prst="rect">
            <a:avLst/>
          </a:prstGeom>
          <a:noFill/>
        </p:spPr>
        <p:txBody>
          <a:bodyPr wrap="square">
            <a:spAutoFit/>
          </a:bodyPr>
          <a:lstStyle/>
          <a:p>
            <a:r>
              <a:rPr lang="ja-JP" altLang="en-US" kern="100">
                <a:effectLst/>
                <a:latin typeface="BIZ UD明朝 Medium" panose="02020500000000000000" pitchFamily="17" charset="-128"/>
                <a:ea typeface="BIZ UD明朝 Medium" panose="02020500000000000000" pitchFamily="17" charset="-128"/>
                <a:cs typeface="Times New Roman" panose="02020603050405020304" pitchFamily="18" charset="0"/>
              </a:rPr>
              <a:t>関連するゴール</a:t>
            </a:r>
            <a:endParaRPr lang="ja-JP" altLang="ja-JP"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pic>
        <p:nvPicPr>
          <p:cNvPr id="11" name="図 10">
            <a:extLst>
              <a:ext uri="{FF2B5EF4-FFF2-40B4-BE49-F238E27FC236}">
                <a16:creationId xmlns:a16="http://schemas.microsoft.com/office/drawing/2014/main" id="{10F190B6-0A22-4FAB-9439-C8B9CD5D3446}"/>
              </a:ext>
            </a:extLst>
          </p:cNvPr>
          <p:cNvPicPr>
            <a:picLocks noChangeAspect="1"/>
          </p:cNvPicPr>
          <p:nvPr/>
        </p:nvPicPr>
        <p:blipFill>
          <a:blip r:embed="rId2"/>
          <a:stretch>
            <a:fillRect/>
          </a:stretch>
        </p:blipFill>
        <p:spPr>
          <a:xfrm>
            <a:off x="9570782" y="1869620"/>
            <a:ext cx="302250" cy="306935"/>
          </a:xfrm>
          <a:prstGeom prst="rect">
            <a:avLst/>
          </a:prstGeom>
        </p:spPr>
      </p:pic>
      <p:pic>
        <p:nvPicPr>
          <p:cNvPr id="12" name="図 11">
            <a:extLst>
              <a:ext uri="{FF2B5EF4-FFF2-40B4-BE49-F238E27FC236}">
                <a16:creationId xmlns:a16="http://schemas.microsoft.com/office/drawing/2014/main" id="{C3B91F6D-DB4F-40B3-A2EC-BF7BE0398D28}"/>
              </a:ext>
            </a:extLst>
          </p:cNvPr>
          <p:cNvPicPr>
            <a:picLocks noChangeAspect="1"/>
          </p:cNvPicPr>
          <p:nvPr/>
        </p:nvPicPr>
        <p:blipFill>
          <a:blip r:embed="rId3"/>
          <a:stretch>
            <a:fillRect/>
          </a:stretch>
        </p:blipFill>
        <p:spPr>
          <a:xfrm>
            <a:off x="9914256" y="1881993"/>
            <a:ext cx="302318" cy="282171"/>
          </a:xfrm>
          <a:prstGeom prst="rect">
            <a:avLst/>
          </a:prstGeom>
        </p:spPr>
      </p:pic>
      <p:pic>
        <p:nvPicPr>
          <p:cNvPr id="13" name="図 12">
            <a:extLst>
              <a:ext uri="{FF2B5EF4-FFF2-40B4-BE49-F238E27FC236}">
                <a16:creationId xmlns:a16="http://schemas.microsoft.com/office/drawing/2014/main" id="{8BB83ED3-4675-4C73-91F6-AFD75223722E}"/>
              </a:ext>
            </a:extLst>
          </p:cNvPr>
          <p:cNvPicPr>
            <a:picLocks noChangeAspect="1"/>
          </p:cNvPicPr>
          <p:nvPr/>
        </p:nvPicPr>
        <p:blipFill>
          <a:blip r:embed="rId4"/>
          <a:stretch>
            <a:fillRect/>
          </a:stretch>
        </p:blipFill>
        <p:spPr>
          <a:xfrm>
            <a:off x="10279261" y="1889147"/>
            <a:ext cx="307929" cy="287408"/>
          </a:xfrm>
          <a:prstGeom prst="rect">
            <a:avLst/>
          </a:prstGeom>
        </p:spPr>
      </p:pic>
      <p:pic>
        <p:nvPicPr>
          <p:cNvPr id="14" name="図 13">
            <a:extLst>
              <a:ext uri="{FF2B5EF4-FFF2-40B4-BE49-F238E27FC236}">
                <a16:creationId xmlns:a16="http://schemas.microsoft.com/office/drawing/2014/main" id="{5EBE6473-8300-4268-AB85-32686BF620A2}"/>
              </a:ext>
            </a:extLst>
          </p:cNvPr>
          <p:cNvPicPr>
            <a:picLocks noChangeAspect="1"/>
          </p:cNvPicPr>
          <p:nvPr/>
        </p:nvPicPr>
        <p:blipFill>
          <a:blip r:embed="rId5"/>
          <a:stretch>
            <a:fillRect/>
          </a:stretch>
        </p:blipFill>
        <p:spPr>
          <a:xfrm>
            <a:off x="10666284" y="1893552"/>
            <a:ext cx="301224" cy="283330"/>
          </a:xfrm>
          <a:prstGeom prst="rect">
            <a:avLst/>
          </a:prstGeom>
        </p:spPr>
      </p:pic>
      <p:pic>
        <p:nvPicPr>
          <p:cNvPr id="15" name="図 14">
            <a:extLst>
              <a:ext uri="{FF2B5EF4-FFF2-40B4-BE49-F238E27FC236}">
                <a16:creationId xmlns:a16="http://schemas.microsoft.com/office/drawing/2014/main" id="{83D3CA6E-4CE5-47FE-AF00-81E1C4F8D187}"/>
              </a:ext>
            </a:extLst>
          </p:cNvPr>
          <p:cNvPicPr>
            <a:picLocks noChangeAspect="1"/>
          </p:cNvPicPr>
          <p:nvPr/>
        </p:nvPicPr>
        <p:blipFill>
          <a:blip r:embed="rId6"/>
          <a:stretch>
            <a:fillRect/>
          </a:stretch>
        </p:blipFill>
        <p:spPr>
          <a:xfrm>
            <a:off x="11033028" y="1889147"/>
            <a:ext cx="300596" cy="278406"/>
          </a:xfrm>
          <a:prstGeom prst="rect">
            <a:avLst/>
          </a:prstGeom>
        </p:spPr>
      </p:pic>
      <p:pic>
        <p:nvPicPr>
          <p:cNvPr id="16" name="図 15">
            <a:extLst>
              <a:ext uri="{FF2B5EF4-FFF2-40B4-BE49-F238E27FC236}">
                <a16:creationId xmlns:a16="http://schemas.microsoft.com/office/drawing/2014/main" id="{64F4E66B-C986-4F3A-A109-0353340ADE81}"/>
              </a:ext>
            </a:extLst>
          </p:cNvPr>
          <p:cNvPicPr>
            <a:picLocks noChangeAspect="1"/>
          </p:cNvPicPr>
          <p:nvPr/>
        </p:nvPicPr>
        <p:blipFill>
          <a:blip r:embed="rId7"/>
          <a:stretch>
            <a:fillRect/>
          </a:stretch>
        </p:blipFill>
        <p:spPr>
          <a:xfrm>
            <a:off x="9572951" y="2392284"/>
            <a:ext cx="296348" cy="303349"/>
          </a:xfrm>
          <a:prstGeom prst="rect">
            <a:avLst/>
          </a:prstGeom>
        </p:spPr>
      </p:pic>
      <p:pic>
        <p:nvPicPr>
          <p:cNvPr id="17" name="図 16">
            <a:extLst>
              <a:ext uri="{FF2B5EF4-FFF2-40B4-BE49-F238E27FC236}">
                <a16:creationId xmlns:a16="http://schemas.microsoft.com/office/drawing/2014/main" id="{301D1DF8-D92B-4F75-A319-BE1F7B73F2EA}"/>
              </a:ext>
            </a:extLst>
          </p:cNvPr>
          <p:cNvPicPr>
            <a:picLocks noChangeAspect="1"/>
          </p:cNvPicPr>
          <p:nvPr/>
        </p:nvPicPr>
        <p:blipFill>
          <a:blip r:embed="rId8"/>
          <a:stretch>
            <a:fillRect/>
          </a:stretch>
        </p:blipFill>
        <p:spPr>
          <a:xfrm>
            <a:off x="11039629" y="2417891"/>
            <a:ext cx="301484" cy="281393"/>
          </a:xfrm>
          <a:prstGeom prst="rect">
            <a:avLst/>
          </a:prstGeom>
        </p:spPr>
      </p:pic>
      <p:pic>
        <p:nvPicPr>
          <p:cNvPr id="18" name="図 17">
            <a:extLst>
              <a:ext uri="{FF2B5EF4-FFF2-40B4-BE49-F238E27FC236}">
                <a16:creationId xmlns:a16="http://schemas.microsoft.com/office/drawing/2014/main" id="{35C6031D-1D1D-4641-ACA3-3F8DF2256512}"/>
              </a:ext>
            </a:extLst>
          </p:cNvPr>
          <p:cNvPicPr>
            <a:picLocks noChangeAspect="1"/>
          </p:cNvPicPr>
          <p:nvPr/>
        </p:nvPicPr>
        <p:blipFill>
          <a:blip r:embed="rId9"/>
          <a:stretch>
            <a:fillRect/>
          </a:stretch>
        </p:blipFill>
        <p:spPr>
          <a:xfrm>
            <a:off x="9936453" y="2918963"/>
            <a:ext cx="301503" cy="281410"/>
          </a:xfrm>
          <a:prstGeom prst="rect">
            <a:avLst/>
          </a:prstGeom>
        </p:spPr>
      </p:pic>
      <p:pic>
        <p:nvPicPr>
          <p:cNvPr id="19" name="図 18">
            <a:extLst>
              <a:ext uri="{FF2B5EF4-FFF2-40B4-BE49-F238E27FC236}">
                <a16:creationId xmlns:a16="http://schemas.microsoft.com/office/drawing/2014/main" id="{17F0645B-29D2-4C7F-8BD3-C6F123AE3727}"/>
              </a:ext>
            </a:extLst>
          </p:cNvPr>
          <p:cNvPicPr>
            <a:picLocks noChangeAspect="1"/>
          </p:cNvPicPr>
          <p:nvPr/>
        </p:nvPicPr>
        <p:blipFill>
          <a:blip r:embed="rId10"/>
          <a:stretch>
            <a:fillRect/>
          </a:stretch>
        </p:blipFill>
        <p:spPr>
          <a:xfrm>
            <a:off x="10663806" y="2923872"/>
            <a:ext cx="295589" cy="275890"/>
          </a:xfrm>
          <a:prstGeom prst="rect">
            <a:avLst/>
          </a:prstGeom>
        </p:spPr>
      </p:pic>
      <p:pic>
        <p:nvPicPr>
          <p:cNvPr id="20" name="図 19">
            <a:extLst>
              <a:ext uri="{FF2B5EF4-FFF2-40B4-BE49-F238E27FC236}">
                <a16:creationId xmlns:a16="http://schemas.microsoft.com/office/drawing/2014/main" id="{0CB1DADA-260C-40E2-B6C9-23F6026000D8}"/>
              </a:ext>
            </a:extLst>
          </p:cNvPr>
          <p:cNvPicPr>
            <a:picLocks noChangeAspect="1"/>
          </p:cNvPicPr>
          <p:nvPr/>
        </p:nvPicPr>
        <p:blipFill>
          <a:blip r:embed="rId11"/>
          <a:stretch>
            <a:fillRect/>
          </a:stretch>
        </p:blipFill>
        <p:spPr>
          <a:xfrm>
            <a:off x="9565120" y="3402731"/>
            <a:ext cx="302780" cy="302780"/>
          </a:xfrm>
          <a:prstGeom prst="rect">
            <a:avLst/>
          </a:prstGeom>
        </p:spPr>
      </p:pic>
      <p:pic>
        <p:nvPicPr>
          <p:cNvPr id="21" name="図 20">
            <a:extLst>
              <a:ext uri="{FF2B5EF4-FFF2-40B4-BE49-F238E27FC236}">
                <a16:creationId xmlns:a16="http://schemas.microsoft.com/office/drawing/2014/main" id="{9323BD0F-1197-41E3-979A-07C385B18BCA}"/>
              </a:ext>
            </a:extLst>
          </p:cNvPr>
          <p:cNvPicPr>
            <a:picLocks noChangeAspect="1"/>
          </p:cNvPicPr>
          <p:nvPr/>
        </p:nvPicPr>
        <p:blipFill>
          <a:blip r:embed="rId12"/>
          <a:stretch>
            <a:fillRect/>
          </a:stretch>
        </p:blipFill>
        <p:spPr>
          <a:xfrm>
            <a:off x="9935386" y="3412947"/>
            <a:ext cx="300222" cy="282530"/>
          </a:xfrm>
          <a:prstGeom prst="rect">
            <a:avLst/>
          </a:prstGeom>
        </p:spPr>
      </p:pic>
      <p:pic>
        <p:nvPicPr>
          <p:cNvPr id="22" name="図 21">
            <a:extLst>
              <a:ext uri="{FF2B5EF4-FFF2-40B4-BE49-F238E27FC236}">
                <a16:creationId xmlns:a16="http://schemas.microsoft.com/office/drawing/2014/main" id="{550AFFDF-09F9-44F5-98F9-CC6B892EC664}"/>
              </a:ext>
            </a:extLst>
          </p:cNvPr>
          <p:cNvPicPr>
            <a:picLocks noChangeAspect="1"/>
          </p:cNvPicPr>
          <p:nvPr/>
        </p:nvPicPr>
        <p:blipFill>
          <a:blip r:embed="rId13"/>
          <a:stretch>
            <a:fillRect/>
          </a:stretch>
        </p:blipFill>
        <p:spPr>
          <a:xfrm>
            <a:off x="9931986" y="2395143"/>
            <a:ext cx="303621" cy="283387"/>
          </a:xfrm>
          <a:prstGeom prst="rect">
            <a:avLst/>
          </a:prstGeom>
        </p:spPr>
      </p:pic>
      <p:pic>
        <p:nvPicPr>
          <p:cNvPr id="23" name="図 22">
            <a:extLst>
              <a:ext uri="{FF2B5EF4-FFF2-40B4-BE49-F238E27FC236}">
                <a16:creationId xmlns:a16="http://schemas.microsoft.com/office/drawing/2014/main" id="{88C14638-9372-4506-98EA-C92770433685}"/>
              </a:ext>
            </a:extLst>
          </p:cNvPr>
          <p:cNvPicPr>
            <a:picLocks noChangeAspect="1"/>
          </p:cNvPicPr>
          <p:nvPr/>
        </p:nvPicPr>
        <p:blipFill>
          <a:blip r:embed="rId14"/>
          <a:stretch>
            <a:fillRect/>
          </a:stretch>
        </p:blipFill>
        <p:spPr>
          <a:xfrm>
            <a:off x="10297699" y="2412400"/>
            <a:ext cx="302410" cy="279999"/>
          </a:xfrm>
          <a:prstGeom prst="rect">
            <a:avLst/>
          </a:prstGeom>
        </p:spPr>
      </p:pic>
      <p:pic>
        <p:nvPicPr>
          <p:cNvPr id="24" name="図 23">
            <a:extLst>
              <a:ext uri="{FF2B5EF4-FFF2-40B4-BE49-F238E27FC236}">
                <a16:creationId xmlns:a16="http://schemas.microsoft.com/office/drawing/2014/main" id="{A88DD228-48F8-48BA-8BA6-355A2E405B28}"/>
              </a:ext>
            </a:extLst>
          </p:cNvPr>
          <p:cNvPicPr>
            <a:picLocks noChangeAspect="1"/>
          </p:cNvPicPr>
          <p:nvPr/>
        </p:nvPicPr>
        <p:blipFill>
          <a:blip r:embed="rId15"/>
          <a:stretch>
            <a:fillRect/>
          </a:stretch>
        </p:blipFill>
        <p:spPr>
          <a:xfrm>
            <a:off x="10664924" y="2412859"/>
            <a:ext cx="299804" cy="279825"/>
          </a:xfrm>
          <a:prstGeom prst="rect">
            <a:avLst/>
          </a:prstGeom>
        </p:spPr>
      </p:pic>
      <p:pic>
        <p:nvPicPr>
          <p:cNvPr id="25" name="図 24">
            <a:extLst>
              <a:ext uri="{FF2B5EF4-FFF2-40B4-BE49-F238E27FC236}">
                <a16:creationId xmlns:a16="http://schemas.microsoft.com/office/drawing/2014/main" id="{278C9180-2E15-4CD3-9F84-F469DF68D6F8}"/>
              </a:ext>
            </a:extLst>
          </p:cNvPr>
          <p:cNvPicPr>
            <a:picLocks noChangeAspect="1"/>
          </p:cNvPicPr>
          <p:nvPr/>
        </p:nvPicPr>
        <p:blipFill>
          <a:blip r:embed="rId16"/>
          <a:stretch>
            <a:fillRect/>
          </a:stretch>
        </p:blipFill>
        <p:spPr>
          <a:xfrm>
            <a:off x="9568657" y="2910008"/>
            <a:ext cx="300642" cy="298237"/>
          </a:xfrm>
          <a:prstGeom prst="rect">
            <a:avLst/>
          </a:prstGeom>
        </p:spPr>
      </p:pic>
      <p:pic>
        <p:nvPicPr>
          <p:cNvPr id="26" name="図 25">
            <a:extLst>
              <a:ext uri="{FF2B5EF4-FFF2-40B4-BE49-F238E27FC236}">
                <a16:creationId xmlns:a16="http://schemas.microsoft.com/office/drawing/2014/main" id="{A0DAFFEF-283F-418F-979B-47AFB2A3760B}"/>
              </a:ext>
            </a:extLst>
          </p:cNvPr>
          <p:cNvPicPr>
            <a:picLocks noChangeAspect="1"/>
          </p:cNvPicPr>
          <p:nvPr/>
        </p:nvPicPr>
        <p:blipFill>
          <a:blip r:embed="rId17"/>
          <a:stretch>
            <a:fillRect/>
          </a:stretch>
        </p:blipFill>
        <p:spPr>
          <a:xfrm>
            <a:off x="10297627" y="2922325"/>
            <a:ext cx="302139" cy="282004"/>
          </a:xfrm>
          <a:prstGeom prst="rect">
            <a:avLst/>
          </a:prstGeom>
        </p:spPr>
      </p:pic>
      <p:pic>
        <p:nvPicPr>
          <p:cNvPr id="27" name="図 26">
            <a:extLst>
              <a:ext uri="{FF2B5EF4-FFF2-40B4-BE49-F238E27FC236}">
                <a16:creationId xmlns:a16="http://schemas.microsoft.com/office/drawing/2014/main" id="{7DEE25E4-A963-476A-87BF-875C573CA0C2}"/>
              </a:ext>
            </a:extLst>
          </p:cNvPr>
          <p:cNvPicPr>
            <a:picLocks noChangeAspect="1"/>
          </p:cNvPicPr>
          <p:nvPr/>
        </p:nvPicPr>
        <p:blipFill>
          <a:blip r:embed="rId18"/>
          <a:stretch>
            <a:fillRect/>
          </a:stretch>
        </p:blipFill>
        <p:spPr>
          <a:xfrm>
            <a:off x="11041062" y="2914951"/>
            <a:ext cx="306886" cy="284087"/>
          </a:xfrm>
          <a:prstGeom prst="rect">
            <a:avLst/>
          </a:prstGeom>
        </p:spPr>
      </p:pic>
      <p:sp>
        <p:nvSpPr>
          <p:cNvPr id="28" name="テキスト ボックス 27">
            <a:extLst>
              <a:ext uri="{FF2B5EF4-FFF2-40B4-BE49-F238E27FC236}">
                <a16:creationId xmlns:a16="http://schemas.microsoft.com/office/drawing/2014/main" id="{35EB7175-D5E8-B2EA-AE16-929573CD7E2C}"/>
              </a:ext>
            </a:extLst>
          </p:cNvPr>
          <p:cNvSpPr txBox="1"/>
          <p:nvPr/>
        </p:nvSpPr>
        <p:spPr>
          <a:xfrm>
            <a:off x="4697000" y="991686"/>
            <a:ext cx="4070326" cy="338554"/>
          </a:xfrm>
          <a:prstGeom prst="rect">
            <a:avLst/>
          </a:prstGeom>
          <a:noFill/>
          <a:ln w="12700">
            <a:noFill/>
          </a:ln>
        </p:spPr>
        <p:txBody>
          <a:bodyPr wrap="square" rtlCol="0">
            <a:spAutoFit/>
          </a:bodyPr>
          <a:lstStyle/>
          <a:p>
            <a:r>
              <a:rPr lang="ja-JP" altLang="ja-JP" sz="16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600" kern="100">
                <a:effectLst/>
                <a:latin typeface="BIZ UD明朝 Medium" panose="02020500000000000000" pitchFamily="17" charset="-128"/>
                <a:ea typeface="BIZ UD明朝 Medium" panose="02020500000000000000" pitchFamily="17" charset="-128"/>
                <a:cs typeface="Times New Roman" panose="02020603050405020304" pitchFamily="18" charset="0"/>
              </a:rPr>
              <a:t>関連するゴール</a:t>
            </a:r>
            <a:r>
              <a:rPr kumimoji="0" lang="ja-JP" altLang="en-US" sz="1600" b="0" i="0" u="none" strike="noStrike" kern="0" cap="none" spc="0" normalizeH="0" baseline="0" noProof="0">
                <a:ln>
                  <a:noFill/>
                </a:ln>
                <a:effectLst/>
                <a:uLnTx/>
                <a:uFillTx/>
                <a:latin typeface="BIZ UD明朝 Medium" panose="02020500000000000000" pitchFamily="17" charset="-128"/>
                <a:ea typeface="BIZ UD明朝 Medium" panose="02020500000000000000" pitchFamily="17" charset="-128"/>
              </a:rPr>
              <a:t>アイコンを配置ください</a:t>
            </a:r>
            <a:endParaRPr lang="ja-JP" altLang="ja-JP" sz="16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29" name="正方形/長方形 28">
            <a:extLst>
              <a:ext uri="{FF2B5EF4-FFF2-40B4-BE49-F238E27FC236}">
                <a16:creationId xmlns:a16="http://schemas.microsoft.com/office/drawing/2014/main" id="{2A574AE9-8014-24CC-63D1-B3E5265F9D45}"/>
              </a:ext>
            </a:extLst>
          </p:cNvPr>
          <p:cNvSpPr/>
          <p:nvPr/>
        </p:nvSpPr>
        <p:spPr>
          <a:xfrm>
            <a:off x="9372600" y="1699260"/>
            <a:ext cx="2186940" cy="2217420"/>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D842A587-B345-8EB4-D8BF-1C973E29AC4D}"/>
              </a:ext>
            </a:extLst>
          </p:cNvPr>
          <p:cNvSpPr txBox="1"/>
          <p:nvPr/>
        </p:nvSpPr>
        <p:spPr>
          <a:xfrm>
            <a:off x="9248931" y="1341967"/>
            <a:ext cx="1718577" cy="338554"/>
          </a:xfrm>
          <a:prstGeom prst="rect">
            <a:avLst/>
          </a:prstGeom>
          <a:noFill/>
          <a:ln w="12700">
            <a:noFill/>
          </a:ln>
        </p:spPr>
        <p:txBody>
          <a:bodyPr wrap="square" rtlCol="0">
            <a:spAutoFit/>
          </a:bodyPr>
          <a:lstStyle/>
          <a:p>
            <a:r>
              <a:rPr lang="ja-JP" altLang="en-US" sz="1600" kern="10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ゴール</a:t>
            </a:r>
            <a:r>
              <a:rPr kumimoji="0" lang="ja-JP" altLang="en-US" sz="1600" b="0" i="0" u="none" strike="noStrike" kern="0" cap="none" spc="0" normalizeH="0" baseline="0" noProof="0">
                <a:ln>
                  <a:noFill/>
                </a:ln>
                <a:solidFill>
                  <a:srgbClr val="FF0000"/>
                </a:solidFill>
                <a:effectLst/>
                <a:uLnTx/>
                <a:uFillTx/>
                <a:latin typeface="BIZ UD明朝 Medium" panose="02020500000000000000" pitchFamily="17" charset="-128"/>
                <a:ea typeface="BIZ UD明朝 Medium" panose="02020500000000000000" pitchFamily="17" charset="-128"/>
              </a:rPr>
              <a:t>アイコン</a:t>
            </a:r>
            <a:endParaRPr lang="ja-JP" altLang="ja-JP" sz="1600" kern="10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2" name="矢印: 右 31">
            <a:extLst>
              <a:ext uri="{FF2B5EF4-FFF2-40B4-BE49-F238E27FC236}">
                <a16:creationId xmlns:a16="http://schemas.microsoft.com/office/drawing/2014/main" id="{B806EB40-8303-13FF-1DD0-A25B76561E85}"/>
              </a:ext>
            </a:extLst>
          </p:cNvPr>
          <p:cNvSpPr/>
          <p:nvPr/>
        </p:nvSpPr>
        <p:spPr>
          <a:xfrm flipH="1">
            <a:off x="9248931" y="1030697"/>
            <a:ext cx="381000" cy="233568"/>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0E23A8B8-386C-DC14-32DE-5F64F872AF86}"/>
              </a:ext>
            </a:extLst>
          </p:cNvPr>
          <p:cNvSpPr/>
          <p:nvPr/>
        </p:nvSpPr>
        <p:spPr>
          <a:xfrm>
            <a:off x="9540875" y="1089025"/>
            <a:ext cx="89056" cy="3016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B6851EBC-B2C9-AB3A-BD4A-BB139574A252}"/>
              </a:ext>
            </a:extLst>
          </p:cNvPr>
          <p:cNvSpPr txBox="1"/>
          <p:nvPr/>
        </p:nvSpPr>
        <p:spPr>
          <a:xfrm>
            <a:off x="254975" y="206592"/>
            <a:ext cx="8572501" cy="461665"/>
          </a:xfrm>
          <a:prstGeom prst="rect">
            <a:avLst/>
          </a:prstGeom>
          <a:noFill/>
        </p:spPr>
        <p:txBody>
          <a:bodyPr wrap="square">
            <a:spAutoFit/>
          </a:bodyPr>
          <a:lstStyle/>
          <a:p>
            <a:r>
              <a:rPr lang="ja-JP" altLang="en-US" sz="2400" b="1"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地方創生ＳＤＧｓ課題解決モデル都市</a:t>
            </a:r>
            <a:r>
              <a:rPr lang="ja-JP" altLang="en-US" sz="24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提案書</a:t>
            </a:r>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（提案様式</a:t>
            </a:r>
            <a:r>
              <a:rPr lang="en-US" altLang="ja-JP"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1</a:t>
            </a:r>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a:t>
            </a:r>
            <a:endParaRPr lang="ja-JP" altLang="ja-JP" sz="2800" b="1"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 name="テキスト ボックス 2">
            <a:extLst>
              <a:ext uri="{FF2B5EF4-FFF2-40B4-BE49-F238E27FC236}">
                <a16:creationId xmlns:a16="http://schemas.microsoft.com/office/drawing/2014/main" id="{5AA37C2F-E93F-939A-0599-3FA9FDAEEAB5}"/>
              </a:ext>
            </a:extLst>
          </p:cNvPr>
          <p:cNvSpPr txBox="1"/>
          <p:nvPr/>
        </p:nvSpPr>
        <p:spPr>
          <a:xfrm>
            <a:off x="632697" y="4077395"/>
            <a:ext cx="6339620" cy="369332"/>
          </a:xfrm>
          <a:prstGeom prst="rect">
            <a:avLst/>
          </a:prstGeom>
          <a:noFill/>
          <a:ln w="12700">
            <a:noFill/>
          </a:ln>
        </p:spPr>
        <p:txBody>
          <a:bodyPr wrap="square" rtlCol="0">
            <a:spAutoFit/>
          </a:bodyPr>
          <a:lstStyle/>
          <a:p>
            <a:r>
              <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簡潔に記載してください。</a:t>
            </a:r>
            <a:endParaRPr lang="en-US"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4" name="テキスト ボックス 33">
            <a:extLst>
              <a:ext uri="{FF2B5EF4-FFF2-40B4-BE49-F238E27FC236}">
                <a16:creationId xmlns:a16="http://schemas.microsoft.com/office/drawing/2014/main" id="{253F32E2-24F7-E285-6C51-A2C31D2819FA}"/>
              </a:ext>
            </a:extLst>
          </p:cNvPr>
          <p:cNvSpPr txBox="1"/>
          <p:nvPr/>
        </p:nvSpPr>
        <p:spPr>
          <a:xfrm>
            <a:off x="632697" y="4589614"/>
            <a:ext cx="6339620" cy="369332"/>
          </a:xfrm>
          <a:prstGeom prst="rect">
            <a:avLst/>
          </a:prstGeom>
          <a:noFill/>
          <a:ln w="12700">
            <a:noFill/>
          </a:ln>
        </p:spPr>
        <p:txBody>
          <a:bodyPr wrap="square" rtlCol="0">
            <a:spAutoFit/>
          </a:bodyPr>
          <a:lstStyle/>
          <a:p>
            <a:r>
              <a:rPr lang="ja-JP" altLang="ja-JP" sz="1800" kern="100" dirty="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800" kern="100" dirty="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必要な場合ページを増やしてください。</a:t>
            </a:r>
            <a:endPar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Tree>
    <p:extLst>
      <p:ext uri="{BB962C8B-B14F-4D97-AF65-F5344CB8AC3E}">
        <p14:creationId xmlns:p14="http://schemas.microsoft.com/office/powerpoint/2010/main" val="1964407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1FDB2CDE-C714-C76C-2B5A-021E42C829A5}"/>
              </a:ext>
            </a:extLst>
          </p:cNvPr>
          <p:cNvSpPr txBox="1"/>
          <p:nvPr/>
        </p:nvSpPr>
        <p:spPr>
          <a:xfrm>
            <a:off x="290143" y="903480"/>
            <a:ext cx="4493613" cy="461665"/>
          </a:xfrm>
          <a:prstGeom prst="rect">
            <a:avLst/>
          </a:prstGeom>
          <a:noFill/>
        </p:spPr>
        <p:txBody>
          <a:bodyPr wrap="square">
            <a:spAutoFit/>
          </a:bodyPr>
          <a:lstStyle/>
          <a:p>
            <a:r>
              <a:rPr lang="en-US" altLang="ja-JP"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3</a:t>
            </a:r>
            <a:r>
              <a:rPr lang="ja-JP" altLang="en-US"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．経費見込　　　　　　合計</a:t>
            </a:r>
            <a:endParaRPr lang="ja-JP" altLang="ja-JP" sz="24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grpSp>
        <p:nvGrpSpPr>
          <p:cNvPr id="83" name="グループ化 82">
            <a:extLst>
              <a:ext uri="{FF2B5EF4-FFF2-40B4-BE49-F238E27FC236}">
                <a16:creationId xmlns:a16="http://schemas.microsoft.com/office/drawing/2014/main" id="{19B2EF61-0194-4200-0395-91594F029140}"/>
              </a:ext>
            </a:extLst>
          </p:cNvPr>
          <p:cNvGrpSpPr/>
          <p:nvPr/>
        </p:nvGrpSpPr>
        <p:grpSpPr>
          <a:xfrm>
            <a:off x="0" y="-11013"/>
            <a:ext cx="9144000" cy="169275"/>
            <a:chOff x="0" y="0"/>
            <a:chExt cx="2657880" cy="149469"/>
          </a:xfrm>
        </p:grpSpPr>
        <p:sp>
          <p:nvSpPr>
            <p:cNvPr id="84" name="正方形/長方形 83">
              <a:extLst>
                <a:ext uri="{FF2B5EF4-FFF2-40B4-BE49-F238E27FC236}">
                  <a16:creationId xmlns:a16="http://schemas.microsoft.com/office/drawing/2014/main" id="{7332986F-4928-A439-65F4-17070626FAEB}"/>
                </a:ext>
              </a:extLst>
            </p:cNvPr>
            <p:cNvSpPr/>
            <p:nvPr/>
          </p:nvSpPr>
          <p:spPr>
            <a:xfrm>
              <a:off x="0" y="0"/>
              <a:ext cx="158262" cy="149469"/>
            </a:xfrm>
            <a:prstGeom prst="rect">
              <a:avLst/>
            </a:prstGeom>
            <a:solidFill>
              <a:srgbClr val="E40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9AEE6D0D-C5C6-87BB-38B3-6A46AFBB03FD}"/>
                </a:ext>
              </a:extLst>
            </p:cNvPr>
            <p:cNvSpPr/>
            <p:nvPr/>
          </p:nvSpPr>
          <p:spPr>
            <a:xfrm>
              <a:off x="158262" y="0"/>
              <a:ext cx="158262" cy="149469"/>
            </a:xfrm>
            <a:prstGeom prst="rect">
              <a:avLst/>
            </a:prstGeom>
            <a:solidFill>
              <a:srgbClr val="D6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404FFB62-9F9E-5A55-871E-BDFED95715FD}"/>
                </a:ext>
              </a:extLst>
            </p:cNvPr>
            <p:cNvSpPr/>
            <p:nvPr/>
          </p:nvSpPr>
          <p:spPr>
            <a:xfrm>
              <a:off x="316524" y="0"/>
              <a:ext cx="158262" cy="149469"/>
            </a:xfrm>
            <a:prstGeom prst="rect">
              <a:avLst/>
            </a:prstGeom>
            <a:solidFill>
              <a:srgbClr val="1B9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DF91D3E5-0581-B531-1209-E256C125B1A1}"/>
                </a:ext>
              </a:extLst>
            </p:cNvPr>
            <p:cNvSpPr/>
            <p:nvPr/>
          </p:nvSpPr>
          <p:spPr>
            <a:xfrm>
              <a:off x="474420" y="0"/>
              <a:ext cx="158262" cy="149469"/>
            </a:xfrm>
            <a:prstGeom prst="rect">
              <a:avLst/>
            </a:prstGeom>
            <a:solidFill>
              <a:srgbClr val="C50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38D7FE28-C471-B65F-347C-974E62D7709F}"/>
                </a:ext>
              </a:extLst>
            </p:cNvPr>
            <p:cNvSpPr/>
            <p:nvPr/>
          </p:nvSpPr>
          <p:spPr>
            <a:xfrm>
              <a:off x="632316" y="0"/>
              <a:ext cx="158262" cy="149469"/>
            </a:xfrm>
            <a:prstGeom prst="rect">
              <a:avLst/>
            </a:prstGeom>
            <a:solidFill>
              <a:srgbClr val="E83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FAFFBBD-4BBB-881F-40D9-C0D11FF6585D}"/>
                </a:ext>
              </a:extLst>
            </p:cNvPr>
            <p:cNvSpPr/>
            <p:nvPr/>
          </p:nvSpPr>
          <p:spPr>
            <a:xfrm>
              <a:off x="789846" y="0"/>
              <a:ext cx="158262" cy="149469"/>
            </a:xfrm>
            <a:prstGeom prst="rect">
              <a:avLst/>
            </a:prstGeom>
            <a:solidFill>
              <a:srgbClr val="00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3421F2E2-8031-F269-9225-711DA21DA40B}"/>
                </a:ext>
              </a:extLst>
            </p:cNvPr>
            <p:cNvSpPr/>
            <p:nvPr/>
          </p:nvSpPr>
          <p:spPr>
            <a:xfrm>
              <a:off x="947742" y="0"/>
              <a:ext cx="158262" cy="149469"/>
            </a:xfrm>
            <a:prstGeom prst="rect">
              <a:avLst/>
            </a:prstGeom>
            <a:solidFill>
              <a:srgbClr val="FA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8BC1F116-EE64-3C5E-7454-6B5380B21B40}"/>
                </a:ext>
              </a:extLst>
            </p:cNvPr>
            <p:cNvSpPr/>
            <p:nvPr/>
          </p:nvSpPr>
          <p:spPr>
            <a:xfrm>
              <a:off x="1105272" y="0"/>
              <a:ext cx="158262" cy="149469"/>
            </a:xfrm>
            <a:prstGeom prst="rect">
              <a:avLst/>
            </a:prstGeom>
            <a:solidFill>
              <a:srgbClr val="970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0D67CBAF-4E23-8922-B4CD-E90DA10EF6EB}"/>
                </a:ext>
              </a:extLst>
            </p:cNvPr>
            <p:cNvSpPr/>
            <p:nvPr/>
          </p:nvSpPr>
          <p:spPr>
            <a:xfrm>
              <a:off x="1263168" y="0"/>
              <a:ext cx="158262" cy="149469"/>
            </a:xfrm>
            <a:prstGeom prst="rect">
              <a:avLst/>
            </a:prstGeom>
            <a:solidFill>
              <a:srgbClr val="EC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0969FEC6-F410-8BBE-3397-9D69523CFD35}"/>
                </a:ext>
              </a:extLst>
            </p:cNvPr>
            <p:cNvSpPr/>
            <p:nvPr/>
          </p:nvSpPr>
          <p:spPr>
            <a:xfrm>
              <a:off x="1420698" y="0"/>
              <a:ext cx="158262" cy="149469"/>
            </a:xfrm>
            <a:prstGeom prst="rect">
              <a:avLst/>
            </a:prstGeom>
            <a:solidFill>
              <a:srgbClr val="DC0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58D91086-0A74-0A20-4335-20BD526882D7}"/>
                </a:ext>
              </a:extLst>
            </p:cNvPr>
            <p:cNvSpPr/>
            <p:nvPr/>
          </p:nvSpPr>
          <p:spPr>
            <a:xfrm>
              <a:off x="1577862" y="0"/>
              <a:ext cx="158262" cy="149469"/>
            </a:xfrm>
            <a:prstGeom prst="rect">
              <a:avLst/>
            </a:prstGeom>
            <a:solidFill>
              <a:srgbClr val="F5A2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a:extLst>
                <a:ext uri="{FF2B5EF4-FFF2-40B4-BE49-F238E27FC236}">
                  <a16:creationId xmlns:a16="http://schemas.microsoft.com/office/drawing/2014/main" id="{A70A0876-0EF3-3984-E188-1CC29DBF55E2}"/>
                </a:ext>
              </a:extLst>
            </p:cNvPr>
            <p:cNvSpPr/>
            <p:nvPr/>
          </p:nvSpPr>
          <p:spPr>
            <a:xfrm>
              <a:off x="1735392" y="0"/>
              <a:ext cx="158262" cy="149469"/>
            </a:xfrm>
            <a:prstGeom prst="rect">
              <a:avLst/>
            </a:prstGeom>
            <a:solidFill>
              <a:srgbClr val="D39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94C874D9-B3EA-A478-C381-2F6C8AB95514}"/>
                </a:ext>
              </a:extLst>
            </p:cNvPr>
            <p:cNvSpPr/>
            <p:nvPr/>
          </p:nvSpPr>
          <p:spPr>
            <a:xfrm>
              <a:off x="1891824" y="0"/>
              <a:ext cx="158262" cy="149469"/>
            </a:xfrm>
            <a:prstGeom prst="rect">
              <a:avLst/>
            </a:prstGeom>
            <a:solidFill>
              <a:srgbClr val="4079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C4D89738-3EB5-9EB2-97DF-67E606AABE87}"/>
                </a:ext>
              </a:extLst>
            </p:cNvPr>
            <p:cNvSpPr/>
            <p:nvPr/>
          </p:nvSpPr>
          <p:spPr>
            <a:xfrm>
              <a:off x="2047524" y="0"/>
              <a:ext cx="158262" cy="149469"/>
            </a:xfrm>
            <a:prstGeom prst="rect">
              <a:avLst/>
            </a:prstGeom>
            <a:solidFill>
              <a:srgbClr val="007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903D6B34-1E44-3C11-546D-F318E2B31416}"/>
                </a:ext>
              </a:extLst>
            </p:cNvPr>
            <p:cNvSpPr/>
            <p:nvPr/>
          </p:nvSpPr>
          <p:spPr>
            <a:xfrm>
              <a:off x="2201394" y="0"/>
              <a:ext cx="158262" cy="149469"/>
            </a:xfrm>
            <a:prstGeom prst="rect">
              <a:avLst/>
            </a:prstGeom>
            <a:solidFill>
              <a:srgbClr val="54B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2902181E-31EB-047A-F28F-2E0479258733}"/>
                </a:ext>
              </a:extLst>
            </p:cNvPr>
            <p:cNvSpPr/>
            <p:nvPr/>
          </p:nvSpPr>
          <p:spPr>
            <a:xfrm>
              <a:off x="2352702" y="0"/>
              <a:ext cx="158262" cy="149469"/>
            </a:xfrm>
            <a:prstGeom prst="rect">
              <a:avLst/>
            </a:prstGeom>
            <a:solidFill>
              <a:srgbClr val="00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06EE793D-3713-E974-6998-1A1741941B16}"/>
                </a:ext>
              </a:extLst>
            </p:cNvPr>
            <p:cNvSpPr/>
            <p:nvPr/>
          </p:nvSpPr>
          <p:spPr>
            <a:xfrm>
              <a:off x="2499618" y="0"/>
              <a:ext cx="158262" cy="149469"/>
            </a:xfrm>
            <a:prstGeom prst="rect">
              <a:avLst/>
            </a:prstGeom>
            <a:solidFill>
              <a:srgbClr val="023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テキスト ボックス 3">
            <a:extLst>
              <a:ext uri="{FF2B5EF4-FFF2-40B4-BE49-F238E27FC236}">
                <a16:creationId xmlns:a16="http://schemas.microsoft.com/office/drawing/2014/main" id="{C8F1F40A-E144-1723-F90C-F3B4B3A43EDC}"/>
              </a:ext>
            </a:extLst>
          </p:cNvPr>
          <p:cNvSpPr txBox="1"/>
          <p:nvPr/>
        </p:nvSpPr>
        <p:spPr>
          <a:xfrm>
            <a:off x="254975" y="206592"/>
            <a:ext cx="8572501" cy="461665"/>
          </a:xfrm>
          <a:prstGeom prst="rect">
            <a:avLst/>
          </a:prstGeom>
          <a:noFill/>
        </p:spPr>
        <p:txBody>
          <a:bodyPr wrap="square">
            <a:spAutoFit/>
          </a:bodyPr>
          <a:lstStyle/>
          <a:p>
            <a:r>
              <a:rPr lang="ja-JP" altLang="en-US" sz="2400" b="1"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地方創生ＳＤＧｓ課題解決モデル都市</a:t>
            </a:r>
            <a:r>
              <a:rPr lang="ja-JP" altLang="en-US" sz="24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提案書</a:t>
            </a:r>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（提案様式</a:t>
            </a:r>
            <a:r>
              <a:rPr lang="en-US" altLang="ja-JP"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1</a:t>
            </a:r>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a:t>
            </a:r>
            <a:endParaRPr lang="ja-JP" altLang="ja-JP" sz="2800" b="1"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graphicFrame>
        <p:nvGraphicFramePr>
          <p:cNvPr id="2" name="表 1">
            <a:extLst>
              <a:ext uri="{FF2B5EF4-FFF2-40B4-BE49-F238E27FC236}">
                <a16:creationId xmlns:a16="http://schemas.microsoft.com/office/drawing/2014/main" id="{8CC5EACA-2C08-92E0-D997-7649B2E270BB}"/>
              </a:ext>
            </a:extLst>
          </p:cNvPr>
          <p:cNvGraphicFramePr>
            <a:graphicFrameLocks noGrp="1"/>
          </p:cNvGraphicFramePr>
          <p:nvPr/>
        </p:nvGraphicFramePr>
        <p:xfrm>
          <a:off x="303334" y="1571494"/>
          <a:ext cx="8537332" cy="4479282"/>
        </p:xfrm>
        <a:graphic>
          <a:graphicData uri="http://schemas.openxmlformats.org/drawingml/2006/table">
            <a:tbl>
              <a:tblPr/>
              <a:tblGrid>
                <a:gridCol w="2718999">
                  <a:extLst>
                    <a:ext uri="{9D8B030D-6E8A-4147-A177-3AD203B41FA5}">
                      <a16:colId xmlns:a16="http://schemas.microsoft.com/office/drawing/2014/main" val="3864247748"/>
                    </a:ext>
                  </a:extLst>
                </a:gridCol>
                <a:gridCol w="3621543">
                  <a:extLst>
                    <a:ext uri="{9D8B030D-6E8A-4147-A177-3AD203B41FA5}">
                      <a16:colId xmlns:a16="http://schemas.microsoft.com/office/drawing/2014/main" val="2144058784"/>
                    </a:ext>
                  </a:extLst>
                </a:gridCol>
                <a:gridCol w="2196790">
                  <a:extLst>
                    <a:ext uri="{9D8B030D-6E8A-4147-A177-3AD203B41FA5}">
                      <a16:colId xmlns:a16="http://schemas.microsoft.com/office/drawing/2014/main" val="4133494529"/>
                    </a:ext>
                  </a:extLst>
                </a:gridCol>
              </a:tblGrid>
              <a:tr h="497698">
                <a:tc>
                  <a:txBody>
                    <a:bodyPr/>
                    <a:lstStyle/>
                    <a:p>
                      <a:pPr algn="ctr" fontAlgn="ctr"/>
                      <a:r>
                        <a:rPr lang="ja-JP" altLang="en-US" sz="1400" b="0" i="0" u="none" strike="noStrike">
                          <a:solidFill>
                            <a:srgbClr val="000000"/>
                          </a:solidFill>
                          <a:effectLst/>
                          <a:latin typeface="BIZ UD明朝 Medium" panose="02020500000000000000" pitchFamily="17" charset="-128"/>
                          <a:ea typeface="BIZ UD明朝 Medium" panose="02020500000000000000" pitchFamily="17" charset="-128"/>
                        </a:rPr>
                        <a:t>項目</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400" b="0" i="0" u="none" strike="noStrike">
                          <a:solidFill>
                            <a:srgbClr val="000000"/>
                          </a:solidFill>
                          <a:effectLst/>
                          <a:latin typeface="BIZ UD明朝 Medium" panose="02020500000000000000" pitchFamily="17" charset="-128"/>
                          <a:ea typeface="BIZ UD明朝 Medium" panose="02020500000000000000" pitchFamily="17" charset="-128"/>
                        </a:rPr>
                        <a:t>詳細</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400" b="0" i="0" u="none" strike="noStrike">
                          <a:solidFill>
                            <a:srgbClr val="000000"/>
                          </a:solidFill>
                          <a:effectLst/>
                          <a:latin typeface="BIZ UD明朝 Medium" panose="02020500000000000000" pitchFamily="17" charset="-128"/>
                          <a:ea typeface="BIZ UD明朝 Medium" panose="02020500000000000000" pitchFamily="17" charset="-128"/>
                        </a:rPr>
                        <a:t>費用（円）</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492724052"/>
                  </a:ext>
                </a:extLst>
              </a:tr>
              <a:tr h="497698">
                <a:tc rowSpan="4">
                  <a:txBody>
                    <a:bodyPr/>
                    <a:lstStyle/>
                    <a:p>
                      <a:pPr algn="ctr" fontAlgn="ctr"/>
                      <a:r>
                        <a:rPr lang="ja-JP" altLang="en-US" sz="1400" b="0" i="0" u="none" strike="noStrike">
                          <a:solidFill>
                            <a:srgbClr val="000000"/>
                          </a:solidFill>
                          <a:effectLst/>
                          <a:latin typeface="BIZ UD明朝 Medium" panose="02020500000000000000" pitchFamily="17" charset="-128"/>
                          <a:ea typeface="BIZ UD明朝 Medium" panose="02020500000000000000" pitchFamily="17" charset="-128"/>
                        </a:rPr>
                        <a:t>専門家にかかる費用</a:t>
                      </a:r>
                    </a:p>
                    <a:p>
                      <a:pPr algn="ctr" fontAlgn="ctr"/>
                      <a:endParaRPr lang="ja-JP" altLang="en-US" sz="1400" b="0" i="0" u="none" strike="noStrike">
                        <a:solidFill>
                          <a:srgbClr val="FF0000"/>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1400" b="0" i="0" u="none" strike="noStrike">
                          <a:solidFill>
                            <a:srgbClr val="000000"/>
                          </a:solidFill>
                          <a:effectLst/>
                          <a:latin typeface="BIZ UD明朝 Medium" panose="02020500000000000000" pitchFamily="17" charset="-128"/>
                          <a:ea typeface="BIZ UD明朝 Medium" panose="02020500000000000000" pitchFamily="17" charset="-128"/>
                        </a:rPr>
                        <a:t>人件費</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ja-JP" altLang="en-US" sz="1400" b="0" i="0" u="none" strike="noStrike">
                          <a:solidFill>
                            <a:srgbClr val="000000"/>
                          </a:solidFill>
                          <a:effectLst/>
                          <a:latin typeface="BIZ UD明朝 Medium" panose="02020500000000000000" pitchFamily="17" charset="-128"/>
                          <a:ea typeface="BIZ UD明朝 Medium" panose="02020500000000000000" pitchFamily="17" charset="-128"/>
                        </a:rPr>
                        <a:t>○○〇円</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0055929"/>
                  </a:ext>
                </a:extLst>
              </a:tr>
              <a:tr h="497698">
                <a:tc vMerge="1">
                  <a:txBody>
                    <a:bodyPr/>
                    <a:lstStyle/>
                    <a:p>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1400" b="0" i="0" u="none" strike="noStrike">
                          <a:solidFill>
                            <a:schemeClr val="tx1"/>
                          </a:solidFill>
                          <a:effectLst/>
                          <a:latin typeface="BIZ UD明朝 Medium" panose="02020500000000000000" pitchFamily="17" charset="-128"/>
                          <a:ea typeface="BIZ UD明朝 Medium" panose="02020500000000000000" pitchFamily="17" charset="-128"/>
                        </a:rPr>
                        <a:t>（例）旅費</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ja-JP" altLang="en-US" sz="1400" b="0" i="0" u="none" strike="noStrike">
                          <a:solidFill>
                            <a:schemeClr val="tx1"/>
                          </a:solidFill>
                          <a:effectLst/>
                          <a:latin typeface="BIZ UD明朝 Medium" panose="02020500000000000000" pitchFamily="17" charset="-128"/>
                          <a:ea typeface="BIZ UD明朝 Medium" panose="02020500000000000000" pitchFamily="17" charset="-128"/>
                        </a:rPr>
                        <a:t>○○〇円</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6124349"/>
                  </a:ext>
                </a:extLst>
              </a:tr>
              <a:tr h="497698">
                <a:tc vMerge="1">
                  <a:txBody>
                    <a:bodyPr/>
                    <a:lstStyle/>
                    <a:p>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US" altLang="ja-JP" sz="1400" b="0" i="0" u="none" strike="noStrike">
                        <a:solidFill>
                          <a:schemeClr val="tx1"/>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endParaRPr lang="ja-JP" altLang="en-US" sz="1400" b="0" i="0" u="none" strike="noStrike">
                        <a:solidFill>
                          <a:schemeClr val="tx1"/>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1887823"/>
                  </a:ext>
                </a:extLst>
              </a:tr>
              <a:tr h="497698">
                <a:tc vMerge="1">
                  <a:txBody>
                    <a:bodyPr/>
                    <a:lstStyle/>
                    <a:p>
                      <a:pPr algn="ctr" fontAlgn="ctr"/>
                      <a:endParaRPr lang="ja-JP" altLang="en-US" sz="1400" b="0" i="0" u="none" strike="noStrike">
                        <a:solidFill>
                          <a:srgbClr val="FF0000"/>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US" altLang="ja-JP" sz="1400" b="0" i="0" u="none" strike="noStrike">
                        <a:solidFill>
                          <a:schemeClr val="tx1"/>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endParaRPr lang="ja-JP" altLang="en-US" sz="1400" b="0" i="0" u="none" strike="noStrike">
                        <a:solidFill>
                          <a:schemeClr val="tx1"/>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68607634"/>
                  </a:ext>
                </a:extLst>
              </a:tr>
              <a:tr h="497698">
                <a:tc rowSpan="4">
                  <a:txBody>
                    <a:bodyPr/>
                    <a:lstStyle/>
                    <a:p>
                      <a:pPr algn="ctr" fontAlgn="ctr"/>
                      <a:r>
                        <a:rPr lang="ja-JP" altLang="en-US" sz="1400" b="0" i="0" u="none" strike="noStrike">
                          <a:solidFill>
                            <a:schemeClr val="tx1"/>
                          </a:solidFill>
                          <a:effectLst/>
                          <a:latin typeface="BIZ UD明朝 Medium" panose="02020500000000000000" pitchFamily="17" charset="-128"/>
                          <a:ea typeface="BIZ UD明朝 Medium" panose="02020500000000000000" pitchFamily="17" charset="-128"/>
                        </a:rPr>
                        <a:t>事業に係る費用</a:t>
                      </a:r>
                      <a:endParaRPr lang="en-US" altLang="ja-JP" sz="1400" b="0" i="0" u="none" strike="noStrike">
                        <a:solidFill>
                          <a:schemeClr val="tx1"/>
                        </a:solidFill>
                        <a:effectLst/>
                        <a:latin typeface="BIZ UD明朝 Medium" panose="02020500000000000000" pitchFamily="17" charset="-128"/>
                        <a:ea typeface="BIZ UD明朝 Medium" panose="02020500000000000000" pitchFamily="17" charset="-128"/>
                      </a:endParaRPr>
                    </a:p>
                    <a:p>
                      <a:pPr algn="ctr" fontAlgn="ctr"/>
                      <a:endParaRPr lang="en-US" altLang="ja-JP" sz="1400"/>
                    </a:p>
                    <a:p>
                      <a:pPr algn="ctr" fontAlgn="ctr"/>
                      <a:r>
                        <a:rPr lang="en-US" altLang="ja-JP" sz="1400"/>
                        <a:t>※</a:t>
                      </a:r>
                      <a:r>
                        <a:rPr lang="ja-JP" altLang="en-US" sz="1400"/>
                        <a:t>年度内に事業を</a:t>
                      </a:r>
                      <a:endParaRPr lang="en-US" altLang="ja-JP" sz="1400"/>
                    </a:p>
                    <a:p>
                      <a:pPr algn="ctr" fontAlgn="ctr"/>
                      <a:r>
                        <a:rPr lang="ja-JP" altLang="en-US" sz="1400"/>
                        <a:t>実施する場合に記載</a:t>
                      </a:r>
                      <a:endParaRPr lang="ja-JP" altLang="en-US" sz="1400" b="0" i="0" u="none" strike="noStrike">
                        <a:solidFill>
                          <a:schemeClr val="tx1"/>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1400" b="0" i="0" u="none" strike="noStrike">
                          <a:solidFill>
                            <a:schemeClr val="tx1"/>
                          </a:solidFill>
                          <a:effectLst/>
                          <a:latin typeface="BIZ UD明朝 Medium" panose="02020500000000000000" pitchFamily="17" charset="-128"/>
                          <a:ea typeface="BIZ UD明朝 Medium" panose="02020500000000000000" pitchFamily="17" charset="-128"/>
                        </a:rPr>
                        <a:t>（例）試行的取り組み</a:t>
                      </a:r>
                      <a:endParaRPr lang="en-US" altLang="ja-JP" sz="1400" b="0" i="0" u="none" strike="noStrike">
                        <a:solidFill>
                          <a:schemeClr val="tx1"/>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ja-JP" altLang="en-US" sz="1400" b="0" i="0" u="none" strike="noStrike">
                          <a:solidFill>
                            <a:schemeClr val="tx1"/>
                          </a:solidFill>
                          <a:effectLst/>
                          <a:latin typeface="BIZ UD明朝 Medium" panose="02020500000000000000" pitchFamily="17" charset="-128"/>
                          <a:ea typeface="BIZ UD明朝 Medium" panose="02020500000000000000" pitchFamily="17" charset="-128"/>
                        </a:rPr>
                        <a:t>○○〇円</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0662650"/>
                  </a:ext>
                </a:extLst>
              </a:tr>
              <a:tr h="497698">
                <a:tc vMerge="1">
                  <a:txBody>
                    <a:bodyPr/>
                    <a:lstStyle/>
                    <a:p>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1400" b="0" i="0" u="none" strike="noStrike">
                          <a:solidFill>
                            <a:schemeClr val="tx1"/>
                          </a:solidFill>
                          <a:effectLst/>
                          <a:latin typeface="BIZ UD明朝 Medium" panose="02020500000000000000" pitchFamily="17" charset="-128"/>
                          <a:ea typeface="BIZ UD明朝 Medium" panose="02020500000000000000" pitchFamily="17" charset="-128"/>
                        </a:rPr>
                        <a:t>（例）その他運営費</a:t>
                      </a:r>
                      <a:endParaRPr lang="en-US" altLang="ja-JP" sz="1400" b="0" i="0" u="none" strike="noStrike">
                        <a:solidFill>
                          <a:schemeClr val="tx1"/>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ja-JP" altLang="en-US" sz="1400" b="0" i="0" u="none" strike="noStrike">
                          <a:solidFill>
                            <a:schemeClr val="tx1"/>
                          </a:solidFill>
                          <a:effectLst/>
                          <a:latin typeface="BIZ UD明朝 Medium" panose="02020500000000000000" pitchFamily="17" charset="-128"/>
                          <a:ea typeface="BIZ UD明朝 Medium" panose="02020500000000000000" pitchFamily="17" charset="-128"/>
                        </a:rPr>
                        <a:t>○○〇円</a:t>
                      </a:r>
                    </a:p>
                    <a:p>
                      <a:pPr algn="r" fontAlgn="ctr"/>
                      <a:endParaRPr lang="ja-JP" altLang="en-US" sz="1400" b="0" i="0" u="none" strike="noStrike">
                        <a:solidFill>
                          <a:schemeClr val="tx1"/>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149132"/>
                  </a:ext>
                </a:extLst>
              </a:tr>
              <a:tr h="497698">
                <a:tc vMerge="1">
                  <a:txBody>
                    <a:bodyPr/>
                    <a:lstStyle/>
                    <a:p>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US" altLang="ja-JP" sz="1400" b="0" i="0" u="none" strike="noStrike">
                        <a:solidFill>
                          <a:srgbClr val="000000"/>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endParaRPr lang="ja-JP" altLang="en-US" sz="1400" b="0" i="0" u="none" strike="noStrike">
                        <a:solidFill>
                          <a:srgbClr val="000000"/>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49461829"/>
                  </a:ext>
                </a:extLst>
              </a:tr>
              <a:tr h="497698">
                <a:tc vMerge="1">
                  <a:txBody>
                    <a:bodyPr/>
                    <a:lstStyle/>
                    <a:p>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US" altLang="ja-JP" sz="1400" b="0" i="0" u="none" strike="noStrike">
                        <a:solidFill>
                          <a:srgbClr val="000000"/>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endParaRPr lang="ja-JP" altLang="en-US" sz="1400" b="0" i="0" u="none" strike="noStrike">
                        <a:solidFill>
                          <a:srgbClr val="000000"/>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5668703"/>
                  </a:ext>
                </a:extLst>
              </a:tr>
            </a:tbl>
          </a:graphicData>
        </a:graphic>
      </p:graphicFrame>
      <p:sp>
        <p:nvSpPr>
          <p:cNvPr id="3" name="正方形/長方形 2">
            <a:extLst>
              <a:ext uri="{FF2B5EF4-FFF2-40B4-BE49-F238E27FC236}">
                <a16:creationId xmlns:a16="http://schemas.microsoft.com/office/drawing/2014/main" id="{A60E79D0-2D8F-3613-2B03-129FA85B69ED}"/>
              </a:ext>
            </a:extLst>
          </p:cNvPr>
          <p:cNvSpPr/>
          <p:nvPr/>
        </p:nvSpPr>
        <p:spPr>
          <a:xfrm>
            <a:off x="-2626658" y="1600368"/>
            <a:ext cx="2510117" cy="1344706"/>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b="1">
                <a:solidFill>
                  <a:schemeClr val="tx1"/>
                </a:solidFill>
              </a:rPr>
              <a:t>専門家派遣にかかる経費</a:t>
            </a:r>
            <a:r>
              <a:rPr kumimoji="1" lang="ja-JP" altLang="en-US" sz="1400">
                <a:solidFill>
                  <a:schemeClr val="tx1"/>
                </a:solidFill>
              </a:rPr>
              <a:t>と</a:t>
            </a:r>
            <a:endParaRPr kumimoji="1" lang="en-US" altLang="ja-JP" sz="1400">
              <a:solidFill>
                <a:schemeClr val="tx1"/>
              </a:solidFill>
            </a:endParaRPr>
          </a:p>
          <a:p>
            <a:r>
              <a:rPr kumimoji="1" lang="ja-JP" altLang="en-US" sz="1400" b="1">
                <a:solidFill>
                  <a:schemeClr val="tx1"/>
                </a:solidFill>
              </a:rPr>
              <a:t>事業にかかる経費</a:t>
            </a:r>
            <a:r>
              <a:rPr kumimoji="1" lang="ja-JP" altLang="en-US" sz="1400">
                <a:solidFill>
                  <a:schemeClr val="tx1"/>
                </a:solidFill>
              </a:rPr>
              <a:t>が</a:t>
            </a:r>
            <a:endParaRPr kumimoji="1" lang="en-US" altLang="ja-JP" sz="1400">
              <a:solidFill>
                <a:schemeClr val="tx1"/>
              </a:solidFill>
            </a:endParaRPr>
          </a:p>
          <a:p>
            <a:r>
              <a:rPr kumimoji="1" lang="ja-JP" altLang="en-US" sz="1400">
                <a:solidFill>
                  <a:schemeClr val="tx1"/>
                </a:solidFill>
              </a:rPr>
              <a:t>わかるように記載いただき、適宜行を追加・削除ください。</a:t>
            </a:r>
            <a:endParaRPr kumimoji="1" lang="en-US" altLang="ja-JP" sz="1400">
              <a:solidFill>
                <a:schemeClr val="tx1"/>
              </a:solidFill>
            </a:endParaRPr>
          </a:p>
        </p:txBody>
      </p:sp>
      <p:cxnSp>
        <p:nvCxnSpPr>
          <p:cNvPr id="6" name="直線コネクタ 5">
            <a:extLst>
              <a:ext uri="{FF2B5EF4-FFF2-40B4-BE49-F238E27FC236}">
                <a16:creationId xmlns:a16="http://schemas.microsoft.com/office/drawing/2014/main" id="{4BEAC233-C9AF-5207-77B3-3824E8B37528}"/>
              </a:ext>
            </a:extLst>
          </p:cNvPr>
          <p:cNvCxnSpPr>
            <a:cxnSpLocks/>
          </p:cNvCxnSpPr>
          <p:nvPr/>
        </p:nvCxnSpPr>
        <p:spPr>
          <a:xfrm>
            <a:off x="3802507" y="1365145"/>
            <a:ext cx="503815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23632FCE-484E-3255-1172-59AB50818895}"/>
              </a:ext>
            </a:extLst>
          </p:cNvPr>
          <p:cNvSpPr txBox="1"/>
          <p:nvPr/>
        </p:nvSpPr>
        <p:spPr>
          <a:xfrm>
            <a:off x="4783756" y="903480"/>
            <a:ext cx="3975387" cy="461665"/>
          </a:xfrm>
          <a:prstGeom prst="rect">
            <a:avLst/>
          </a:prstGeom>
          <a:noFill/>
        </p:spPr>
        <p:txBody>
          <a:bodyPr wrap="square">
            <a:spAutoFit/>
          </a:bodyPr>
          <a:lstStyle/>
          <a:p>
            <a:pPr algn="r"/>
            <a:r>
              <a:rPr lang="ja-JP" altLang="en-US" sz="2400" kern="100">
                <a:latin typeface="BIZ UD明朝 Medium" panose="02020500000000000000" pitchFamily="17" charset="-128"/>
                <a:ea typeface="BIZ UD明朝 Medium" panose="02020500000000000000" pitchFamily="17" charset="-128"/>
                <a:cs typeface="Times New Roman" panose="02020603050405020304" pitchFamily="18" charset="0"/>
              </a:rPr>
              <a:t>円</a:t>
            </a:r>
            <a:endParaRPr lang="ja-JP" altLang="ja-JP" sz="24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Tree>
    <p:extLst>
      <p:ext uri="{BB962C8B-B14F-4D97-AF65-F5344CB8AC3E}">
        <p14:creationId xmlns:p14="http://schemas.microsoft.com/office/powerpoint/2010/main" val="553834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1FDB2CDE-C714-C76C-2B5A-021E42C829A5}"/>
              </a:ext>
            </a:extLst>
          </p:cNvPr>
          <p:cNvSpPr txBox="1"/>
          <p:nvPr/>
        </p:nvSpPr>
        <p:spPr>
          <a:xfrm>
            <a:off x="298936" y="903480"/>
            <a:ext cx="4976446" cy="461665"/>
          </a:xfrm>
          <a:prstGeom prst="rect">
            <a:avLst/>
          </a:prstGeom>
          <a:noFill/>
        </p:spPr>
        <p:txBody>
          <a:bodyPr wrap="square">
            <a:spAutoFit/>
          </a:bodyPr>
          <a:lstStyle/>
          <a:p>
            <a:r>
              <a:rPr lang="en-US" altLang="ja-JP" sz="2400" kern="100">
                <a:latin typeface="BIZ UD明朝 Medium" panose="02020500000000000000" pitchFamily="17" charset="-128"/>
                <a:ea typeface="BIZ UD明朝 Medium" panose="02020500000000000000" pitchFamily="17" charset="-128"/>
                <a:cs typeface="Times New Roman" panose="02020603050405020304" pitchFamily="18" charset="0"/>
              </a:rPr>
              <a:t>4-1</a:t>
            </a:r>
            <a:r>
              <a:rPr lang="ja-JP" altLang="en-US"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．指定</a:t>
            </a:r>
            <a:r>
              <a:rPr lang="ja-JP" altLang="en-US" sz="2400" kern="100">
                <a:latin typeface="BIZ UD明朝 Medium" panose="02020500000000000000" pitchFamily="17" charset="-128"/>
                <a:ea typeface="BIZ UD明朝 Medium" panose="02020500000000000000" pitchFamily="17" charset="-128"/>
                <a:cs typeface="Times New Roman" panose="02020603050405020304" pitchFamily="18" charset="0"/>
              </a:rPr>
              <a:t>する専門家の情報</a:t>
            </a:r>
            <a:endParaRPr lang="ja-JP" altLang="ja-JP" sz="24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9" name="正方形/長方形 8">
            <a:extLst>
              <a:ext uri="{FF2B5EF4-FFF2-40B4-BE49-F238E27FC236}">
                <a16:creationId xmlns:a16="http://schemas.microsoft.com/office/drawing/2014/main" id="{FC4CA6F2-64D8-85CE-A9BA-9692FADBD933}"/>
              </a:ext>
            </a:extLst>
          </p:cNvPr>
          <p:cNvSpPr/>
          <p:nvPr/>
        </p:nvSpPr>
        <p:spPr>
          <a:xfrm>
            <a:off x="395289" y="1450733"/>
            <a:ext cx="4299804" cy="5451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3" name="グループ化 82">
            <a:extLst>
              <a:ext uri="{FF2B5EF4-FFF2-40B4-BE49-F238E27FC236}">
                <a16:creationId xmlns:a16="http://schemas.microsoft.com/office/drawing/2014/main" id="{19B2EF61-0194-4200-0395-91594F029140}"/>
              </a:ext>
            </a:extLst>
          </p:cNvPr>
          <p:cNvGrpSpPr/>
          <p:nvPr/>
        </p:nvGrpSpPr>
        <p:grpSpPr>
          <a:xfrm>
            <a:off x="0" y="-11013"/>
            <a:ext cx="9144000" cy="169275"/>
            <a:chOff x="0" y="0"/>
            <a:chExt cx="2657880" cy="149469"/>
          </a:xfrm>
        </p:grpSpPr>
        <p:sp>
          <p:nvSpPr>
            <p:cNvPr id="84" name="正方形/長方形 83">
              <a:extLst>
                <a:ext uri="{FF2B5EF4-FFF2-40B4-BE49-F238E27FC236}">
                  <a16:creationId xmlns:a16="http://schemas.microsoft.com/office/drawing/2014/main" id="{7332986F-4928-A439-65F4-17070626FAEB}"/>
                </a:ext>
              </a:extLst>
            </p:cNvPr>
            <p:cNvSpPr/>
            <p:nvPr/>
          </p:nvSpPr>
          <p:spPr>
            <a:xfrm>
              <a:off x="0" y="0"/>
              <a:ext cx="158262" cy="149469"/>
            </a:xfrm>
            <a:prstGeom prst="rect">
              <a:avLst/>
            </a:prstGeom>
            <a:solidFill>
              <a:srgbClr val="E40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9AEE6D0D-C5C6-87BB-38B3-6A46AFBB03FD}"/>
                </a:ext>
              </a:extLst>
            </p:cNvPr>
            <p:cNvSpPr/>
            <p:nvPr/>
          </p:nvSpPr>
          <p:spPr>
            <a:xfrm>
              <a:off x="158262" y="0"/>
              <a:ext cx="158262" cy="149469"/>
            </a:xfrm>
            <a:prstGeom prst="rect">
              <a:avLst/>
            </a:prstGeom>
            <a:solidFill>
              <a:srgbClr val="D6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404FFB62-9F9E-5A55-871E-BDFED95715FD}"/>
                </a:ext>
              </a:extLst>
            </p:cNvPr>
            <p:cNvSpPr/>
            <p:nvPr/>
          </p:nvSpPr>
          <p:spPr>
            <a:xfrm>
              <a:off x="316524" y="0"/>
              <a:ext cx="158262" cy="149469"/>
            </a:xfrm>
            <a:prstGeom prst="rect">
              <a:avLst/>
            </a:prstGeom>
            <a:solidFill>
              <a:srgbClr val="1B9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DF91D3E5-0581-B531-1209-E256C125B1A1}"/>
                </a:ext>
              </a:extLst>
            </p:cNvPr>
            <p:cNvSpPr/>
            <p:nvPr/>
          </p:nvSpPr>
          <p:spPr>
            <a:xfrm>
              <a:off x="474420" y="0"/>
              <a:ext cx="158262" cy="149469"/>
            </a:xfrm>
            <a:prstGeom prst="rect">
              <a:avLst/>
            </a:prstGeom>
            <a:solidFill>
              <a:srgbClr val="C50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38D7FE28-C471-B65F-347C-974E62D7709F}"/>
                </a:ext>
              </a:extLst>
            </p:cNvPr>
            <p:cNvSpPr/>
            <p:nvPr/>
          </p:nvSpPr>
          <p:spPr>
            <a:xfrm>
              <a:off x="632316" y="0"/>
              <a:ext cx="158262" cy="149469"/>
            </a:xfrm>
            <a:prstGeom prst="rect">
              <a:avLst/>
            </a:prstGeom>
            <a:solidFill>
              <a:srgbClr val="E83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FAFFBBD-4BBB-881F-40D9-C0D11FF6585D}"/>
                </a:ext>
              </a:extLst>
            </p:cNvPr>
            <p:cNvSpPr/>
            <p:nvPr/>
          </p:nvSpPr>
          <p:spPr>
            <a:xfrm>
              <a:off x="789846" y="0"/>
              <a:ext cx="158262" cy="149469"/>
            </a:xfrm>
            <a:prstGeom prst="rect">
              <a:avLst/>
            </a:prstGeom>
            <a:solidFill>
              <a:srgbClr val="00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3421F2E2-8031-F269-9225-711DA21DA40B}"/>
                </a:ext>
              </a:extLst>
            </p:cNvPr>
            <p:cNvSpPr/>
            <p:nvPr/>
          </p:nvSpPr>
          <p:spPr>
            <a:xfrm>
              <a:off x="947742" y="0"/>
              <a:ext cx="158262" cy="149469"/>
            </a:xfrm>
            <a:prstGeom prst="rect">
              <a:avLst/>
            </a:prstGeom>
            <a:solidFill>
              <a:srgbClr val="FA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8BC1F116-EE64-3C5E-7454-6B5380B21B40}"/>
                </a:ext>
              </a:extLst>
            </p:cNvPr>
            <p:cNvSpPr/>
            <p:nvPr/>
          </p:nvSpPr>
          <p:spPr>
            <a:xfrm>
              <a:off x="1105272" y="0"/>
              <a:ext cx="158262" cy="149469"/>
            </a:xfrm>
            <a:prstGeom prst="rect">
              <a:avLst/>
            </a:prstGeom>
            <a:solidFill>
              <a:srgbClr val="970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0D67CBAF-4E23-8922-B4CD-E90DA10EF6EB}"/>
                </a:ext>
              </a:extLst>
            </p:cNvPr>
            <p:cNvSpPr/>
            <p:nvPr/>
          </p:nvSpPr>
          <p:spPr>
            <a:xfrm>
              <a:off x="1263168" y="0"/>
              <a:ext cx="158262" cy="149469"/>
            </a:xfrm>
            <a:prstGeom prst="rect">
              <a:avLst/>
            </a:prstGeom>
            <a:solidFill>
              <a:srgbClr val="EC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0969FEC6-F410-8BBE-3397-9D69523CFD35}"/>
                </a:ext>
              </a:extLst>
            </p:cNvPr>
            <p:cNvSpPr/>
            <p:nvPr/>
          </p:nvSpPr>
          <p:spPr>
            <a:xfrm>
              <a:off x="1420698" y="0"/>
              <a:ext cx="158262" cy="149469"/>
            </a:xfrm>
            <a:prstGeom prst="rect">
              <a:avLst/>
            </a:prstGeom>
            <a:solidFill>
              <a:srgbClr val="DC0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58D91086-0A74-0A20-4335-20BD526882D7}"/>
                </a:ext>
              </a:extLst>
            </p:cNvPr>
            <p:cNvSpPr/>
            <p:nvPr/>
          </p:nvSpPr>
          <p:spPr>
            <a:xfrm>
              <a:off x="1577862" y="0"/>
              <a:ext cx="158262" cy="149469"/>
            </a:xfrm>
            <a:prstGeom prst="rect">
              <a:avLst/>
            </a:prstGeom>
            <a:solidFill>
              <a:srgbClr val="F5A2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a:extLst>
                <a:ext uri="{FF2B5EF4-FFF2-40B4-BE49-F238E27FC236}">
                  <a16:creationId xmlns:a16="http://schemas.microsoft.com/office/drawing/2014/main" id="{A70A0876-0EF3-3984-E188-1CC29DBF55E2}"/>
                </a:ext>
              </a:extLst>
            </p:cNvPr>
            <p:cNvSpPr/>
            <p:nvPr/>
          </p:nvSpPr>
          <p:spPr>
            <a:xfrm>
              <a:off x="1735392" y="0"/>
              <a:ext cx="158262" cy="149469"/>
            </a:xfrm>
            <a:prstGeom prst="rect">
              <a:avLst/>
            </a:prstGeom>
            <a:solidFill>
              <a:srgbClr val="D39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94C874D9-B3EA-A478-C381-2F6C8AB95514}"/>
                </a:ext>
              </a:extLst>
            </p:cNvPr>
            <p:cNvSpPr/>
            <p:nvPr/>
          </p:nvSpPr>
          <p:spPr>
            <a:xfrm>
              <a:off x="1891824" y="0"/>
              <a:ext cx="158262" cy="149469"/>
            </a:xfrm>
            <a:prstGeom prst="rect">
              <a:avLst/>
            </a:prstGeom>
            <a:solidFill>
              <a:srgbClr val="4079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C4D89738-3EB5-9EB2-97DF-67E606AABE87}"/>
                </a:ext>
              </a:extLst>
            </p:cNvPr>
            <p:cNvSpPr/>
            <p:nvPr/>
          </p:nvSpPr>
          <p:spPr>
            <a:xfrm>
              <a:off x="2047524" y="0"/>
              <a:ext cx="158262" cy="149469"/>
            </a:xfrm>
            <a:prstGeom prst="rect">
              <a:avLst/>
            </a:prstGeom>
            <a:solidFill>
              <a:srgbClr val="007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903D6B34-1E44-3C11-546D-F318E2B31416}"/>
                </a:ext>
              </a:extLst>
            </p:cNvPr>
            <p:cNvSpPr/>
            <p:nvPr/>
          </p:nvSpPr>
          <p:spPr>
            <a:xfrm>
              <a:off x="2201394" y="0"/>
              <a:ext cx="158262" cy="149469"/>
            </a:xfrm>
            <a:prstGeom prst="rect">
              <a:avLst/>
            </a:prstGeom>
            <a:solidFill>
              <a:srgbClr val="54B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2902181E-31EB-047A-F28F-2E0479258733}"/>
                </a:ext>
              </a:extLst>
            </p:cNvPr>
            <p:cNvSpPr/>
            <p:nvPr/>
          </p:nvSpPr>
          <p:spPr>
            <a:xfrm>
              <a:off x="2352702" y="0"/>
              <a:ext cx="158262" cy="149469"/>
            </a:xfrm>
            <a:prstGeom prst="rect">
              <a:avLst/>
            </a:prstGeom>
            <a:solidFill>
              <a:srgbClr val="00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06EE793D-3713-E974-6998-1A1741941B16}"/>
                </a:ext>
              </a:extLst>
            </p:cNvPr>
            <p:cNvSpPr/>
            <p:nvPr/>
          </p:nvSpPr>
          <p:spPr>
            <a:xfrm>
              <a:off x="2499618" y="0"/>
              <a:ext cx="158262" cy="149469"/>
            </a:xfrm>
            <a:prstGeom prst="rect">
              <a:avLst/>
            </a:prstGeom>
            <a:solidFill>
              <a:srgbClr val="023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テキスト ボックス 3">
            <a:extLst>
              <a:ext uri="{FF2B5EF4-FFF2-40B4-BE49-F238E27FC236}">
                <a16:creationId xmlns:a16="http://schemas.microsoft.com/office/drawing/2014/main" id="{CD8260A4-38C9-C005-7C97-BD25E82C43F6}"/>
              </a:ext>
            </a:extLst>
          </p:cNvPr>
          <p:cNvSpPr txBox="1"/>
          <p:nvPr/>
        </p:nvSpPr>
        <p:spPr>
          <a:xfrm>
            <a:off x="543629" y="1538628"/>
            <a:ext cx="3914071" cy="369332"/>
          </a:xfrm>
          <a:prstGeom prst="rect">
            <a:avLst/>
          </a:prstGeom>
          <a:noFill/>
          <a:ln w="12700">
            <a:noFill/>
          </a:ln>
        </p:spPr>
        <p:txBody>
          <a:bodyPr wrap="square" rtlCol="0">
            <a:spAutoFit/>
          </a:bodyPr>
          <a:lstStyle/>
          <a:p>
            <a:r>
              <a:rPr lang="ja-JP" altLang="ja-JP" sz="1800"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専門家の氏名を記述してください</a:t>
            </a:r>
            <a:r>
              <a:rPr lang="ja-JP" altLang="en-US" sz="1800"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a:t>
            </a:r>
            <a:endPar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5" name="テキスト ボックス 4">
            <a:extLst>
              <a:ext uri="{FF2B5EF4-FFF2-40B4-BE49-F238E27FC236}">
                <a16:creationId xmlns:a16="http://schemas.microsoft.com/office/drawing/2014/main" id="{BAEF3FF1-5D9E-B4D5-ECB3-B876C1D87C2C}"/>
              </a:ext>
            </a:extLst>
          </p:cNvPr>
          <p:cNvSpPr txBox="1"/>
          <p:nvPr/>
        </p:nvSpPr>
        <p:spPr>
          <a:xfrm>
            <a:off x="298936" y="2336627"/>
            <a:ext cx="8413264" cy="461665"/>
          </a:xfrm>
          <a:prstGeom prst="rect">
            <a:avLst/>
          </a:prstGeom>
          <a:noFill/>
        </p:spPr>
        <p:txBody>
          <a:bodyPr wrap="square">
            <a:spAutoFit/>
          </a:bodyPr>
          <a:lstStyle/>
          <a:p>
            <a:r>
              <a:rPr lang="en-US" altLang="ja-JP" sz="2400" kern="100">
                <a:latin typeface="BIZ UD明朝 Medium" panose="02020500000000000000" pitchFamily="17" charset="-128"/>
                <a:ea typeface="BIZ UD明朝 Medium" panose="02020500000000000000" pitchFamily="17" charset="-128"/>
                <a:cs typeface="Times New Roman" panose="02020603050405020304" pitchFamily="18" charset="0"/>
              </a:rPr>
              <a:t>4-3</a:t>
            </a:r>
            <a:r>
              <a:rPr lang="ja-JP" altLang="en-US"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2400" kern="100">
                <a:latin typeface="BIZ UD明朝 Medium" panose="02020500000000000000" pitchFamily="17" charset="-128"/>
                <a:ea typeface="BIZ UD明朝 Medium" panose="02020500000000000000" pitchFamily="17" charset="-128"/>
                <a:cs typeface="Times New Roman" panose="02020603050405020304" pitchFamily="18" charset="0"/>
              </a:rPr>
              <a:t>当該専門家の経歴及び実績</a:t>
            </a:r>
            <a:r>
              <a:rPr lang="ja-JP" altLang="en-US" sz="2400" kern="100">
                <a:solidFill>
                  <a:srgbClr val="FF0000"/>
                </a:solidFill>
                <a:latin typeface="BIZ UD明朝 Medium" panose="02020500000000000000" pitchFamily="17" charset="-128"/>
                <a:ea typeface="BIZ UD明朝 Medium" panose="02020500000000000000" pitchFamily="17" charset="-128"/>
                <a:cs typeface="Times New Roman" panose="02020603050405020304" pitchFamily="18" charset="0"/>
              </a:rPr>
              <a:t>　</a:t>
            </a:r>
            <a:r>
              <a:rPr lang="en-US" altLang="ja-JP" sz="1600" kern="100">
                <a:solidFill>
                  <a:srgbClr val="FF0000"/>
                </a:solidFill>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600" kern="100">
                <a:solidFill>
                  <a:srgbClr val="FF0000"/>
                </a:solidFill>
                <a:latin typeface="BIZ UD明朝 Medium" panose="02020500000000000000" pitchFamily="17" charset="-128"/>
                <a:ea typeface="BIZ UD明朝 Medium" panose="02020500000000000000" pitchFamily="17" charset="-128"/>
                <a:cs typeface="Times New Roman" panose="02020603050405020304" pitchFamily="18" charset="0"/>
              </a:rPr>
              <a:t>自ら専門家を指定する場合のみ記載</a:t>
            </a:r>
            <a:endParaRPr lang="ja-JP" altLang="ja-JP" sz="2400" kern="10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6" name="正方形/長方形 5">
            <a:extLst>
              <a:ext uri="{FF2B5EF4-FFF2-40B4-BE49-F238E27FC236}">
                <a16:creationId xmlns:a16="http://schemas.microsoft.com/office/drawing/2014/main" id="{19235CE4-837A-4FA1-D313-E7E296C6AE0D}"/>
              </a:ext>
            </a:extLst>
          </p:cNvPr>
          <p:cNvSpPr/>
          <p:nvPr/>
        </p:nvSpPr>
        <p:spPr>
          <a:xfrm>
            <a:off x="395288" y="2883878"/>
            <a:ext cx="8316912" cy="350812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08E52FC3-2EF5-9278-D290-6FE7D3952949}"/>
              </a:ext>
            </a:extLst>
          </p:cNvPr>
          <p:cNvSpPr txBox="1"/>
          <p:nvPr/>
        </p:nvSpPr>
        <p:spPr>
          <a:xfrm>
            <a:off x="5016774" y="945120"/>
            <a:ext cx="3810702" cy="461665"/>
          </a:xfrm>
          <a:prstGeom prst="rect">
            <a:avLst/>
          </a:prstGeom>
          <a:noFill/>
        </p:spPr>
        <p:txBody>
          <a:bodyPr wrap="square">
            <a:spAutoFit/>
          </a:bodyPr>
          <a:lstStyle/>
          <a:p>
            <a:r>
              <a:rPr lang="en-US" altLang="ja-JP" sz="2400" kern="100">
                <a:latin typeface="BIZ UD明朝 Medium" panose="02020500000000000000" pitchFamily="17" charset="-128"/>
                <a:ea typeface="BIZ UD明朝 Medium" panose="02020500000000000000" pitchFamily="17" charset="-128"/>
                <a:cs typeface="Times New Roman" panose="02020603050405020304" pitchFamily="18" charset="0"/>
              </a:rPr>
              <a:t>4-2</a:t>
            </a:r>
            <a:r>
              <a:rPr lang="ja-JP" altLang="en-US"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．専門家</a:t>
            </a:r>
            <a:r>
              <a:rPr lang="ja-JP" altLang="en-US" sz="2400" kern="100">
                <a:latin typeface="BIZ UD明朝 Medium" panose="02020500000000000000" pitchFamily="17" charset="-128"/>
                <a:ea typeface="BIZ UD明朝 Medium" panose="02020500000000000000" pitchFamily="17" charset="-128"/>
                <a:cs typeface="Times New Roman" panose="02020603050405020304" pitchFamily="18" charset="0"/>
              </a:rPr>
              <a:t>への</a:t>
            </a:r>
            <a:r>
              <a:rPr lang="ja-JP" altLang="en-US"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承諾有無</a:t>
            </a:r>
            <a:endParaRPr lang="ja-JP" altLang="ja-JP" sz="24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8" name="正方形/長方形 7">
            <a:extLst>
              <a:ext uri="{FF2B5EF4-FFF2-40B4-BE49-F238E27FC236}">
                <a16:creationId xmlns:a16="http://schemas.microsoft.com/office/drawing/2014/main" id="{95582324-5FF0-744C-B6B2-3F9A11A145F5}"/>
              </a:ext>
            </a:extLst>
          </p:cNvPr>
          <p:cNvSpPr/>
          <p:nvPr/>
        </p:nvSpPr>
        <p:spPr>
          <a:xfrm>
            <a:off x="5081589" y="1450733"/>
            <a:ext cx="3630611" cy="5451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01A826CC-5225-9404-FEE7-9E87901F2D70}"/>
              </a:ext>
            </a:extLst>
          </p:cNvPr>
          <p:cNvSpPr txBox="1"/>
          <p:nvPr/>
        </p:nvSpPr>
        <p:spPr>
          <a:xfrm>
            <a:off x="5184625" y="1538628"/>
            <a:ext cx="3914071" cy="369332"/>
          </a:xfrm>
          <a:prstGeom prst="rect">
            <a:avLst/>
          </a:prstGeom>
          <a:noFill/>
          <a:ln w="12700">
            <a:noFill/>
          </a:ln>
        </p:spPr>
        <p:txBody>
          <a:bodyPr wrap="square" rtlCol="0">
            <a:spAutoFit/>
          </a:bodyPr>
          <a:lstStyle/>
          <a:p>
            <a:r>
              <a:rPr lang="ja-JP" altLang="ja-JP" sz="1800"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800"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承諾有もしくは無し</a:t>
            </a:r>
            <a:endPar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D38D43D9-5D80-2C19-E118-D62F07E155EE}"/>
              </a:ext>
            </a:extLst>
          </p:cNvPr>
          <p:cNvSpPr txBox="1"/>
          <p:nvPr/>
        </p:nvSpPr>
        <p:spPr>
          <a:xfrm>
            <a:off x="254975" y="206592"/>
            <a:ext cx="8572501" cy="461665"/>
          </a:xfrm>
          <a:prstGeom prst="rect">
            <a:avLst/>
          </a:prstGeom>
          <a:noFill/>
        </p:spPr>
        <p:txBody>
          <a:bodyPr wrap="square">
            <a:spAutoFit/>
          </a:bodyPr>
          <a:lstStyle/>
          <a:p>
            <a:r>
              <a:rPr lang="ja-JP" altLang="en-US" sz="2400" b="1"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地方創生ＳＤＧｓ課題解決モデル都市</a:t>
            </a:r>
            <a:r>
              <a:rPr lang="ja-JP" altLang="en-US" sz="24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提案書</a:t>
            </a:r>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（提案様式</a:t>
            </a:r>
            <a:r>
              <a:rPr lang="en-US" altLang="ja-JP"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1</a:t>
            </a:r>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a:t>
            </a:r>
            <a:endParaRPr lang="ja-JP" altLang="ja-JP" sz="2800" b="1"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Tree>
    <p:extLst>
      <p:ext uri="{BB962C8B-B14F-4D97-AF65-F5344CB8AC3E}">
        <p14:creationId xmlns:p14="http://schemas.microsoft.com/office/powerpoint/2010/main" val="3570582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1FDB2CDE-C714-C76C-2B5A-021E42C829A5}"/>
              </a:ext>
            </a:extLst>
          </p:cNvPr>
          <p:cNvSpPr txBox="1"/>
          <p:nvPr/>
        </p:nvSpPr>
        <p:spPr>
          <a:xfrm>
            <a:off x="298935" y="903480"/>
            <a:ext cx="6366269" cy="461665"/>
          </a:xfrm>
          <a:prstGeom prst="rect">
            <a:avLst/>
          </a:prstGeom>
          <a:noFill/>
        </p:spPr>
        <p:txBody>
          <a:bodyPr wrap="square">
            <a:spAutoFit/>
          </a:bodyPr>
          <a:lstStyle/>
          <a:p>
            <a:r>
              <a:rPr lang="en-US" altLang="ja-JP" sz="2400" kern="100" dirty="0">
                <a:latin typeface="BIZ UD明朝 Medium" panose="02020500000000000000" pitchFamily="17" charset="-128"/>
                <a:ea typeface="BIZ UD明朝 Medium" panose="02020500000000000000" pitchFamily="17" charset="-128"/>
                <a:cs typeface="Times New Roman" panose="02020603050405020304" pitchFamily="18" charset="0"/>
              </a:rPr>
              <a:t>4-4</a:t>
            </a:r>
            <a:r>
              <a:rPr lang="ja-JP" altLang="en-US" sz="2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2400" kern="100" dirty="0">
                <a:latin typeface="BIZ UD明朝 Medium" panose="02020500000000000000" pitchFamily="17" charset="-128"/>
                <a:ea typeface="BIZ UD明朝 Medium" panose="02020500000000000000" pitchFamily="17" charset="-128"/>
                <a:cs typeface="Times New Roman" panose="02020603050405020304" pitchFamily="18" charset="0"/>
              </a:rPr>
              <a:t>専門家が行う業務</a:t>
            </a:r>
            <a:endParaRPr lang="ja-JP" altLang="ja-JP" sz="2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9" name="正方形/長方形 8">
            <a:extLst>
              <a:ext uri="{FF2B5EF4-FFF2-40B4-BE49-F238E27FC236}">
                <a16:creationId xmlns:a16="http://schemas.microsoft.com/office/drawing/2014/main" id="{FC4CA6F2-64D8-85CE-A9BA-9692FADBD933}"/>
              </a:ext>
            </a:extLst>
          </p:cNvPr>
          <p:cNvSpPr/>
          <p:nvPr/>
        </p:nvSpPr>
        <p:spPr>
          <a:xfrm>
            <a:off x="395288" y="1450732"/>
            <a:ext cx="8344265" cy="501161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3" name="グループ化 82">
            <a:extLst>
              <a:ext uri="{FF2B5EF4-FFF2-40B4-BE49-F238E27FC236}">
                <a16:creationId xmlns:a16="http://schemas.microsoft.com/office/drawing/2014/main" id="{19B2EF61-0194-4200-0395-91594F029140}"/>
              </a:ext>
            </a:extLst>
          </p:cNvPr>
          <p:cNvGrpSpPr/>
          <p:nvPr/>
        </p:nvGrpSpPr>
        <p:grpSpPr>
          <a:xfrm>
            <a:off x="0" y="-11013"/>
            <a:ext cx="9144000" cy="169275"/>
            <a:chOff x="0" y="0"/>
            <a:chExt cx="2657880" cy="149469"/>
          </a:xfrm>
        </p:grpSpPr>
        <p:sp>
          <p:nvSpPr>
            <p:cNvPr id="84" name="正方形/長方形 83">
              <a:extLst>
                <a:ext uri="{FF2B5EF4-FFF2-40B4-BE49-F238E27FC236}">
                  <a16:creationId xmlns:a16="http://schemas.microsoft.com/office/drawing/2014/main" id="{7332986F-4928-A439-65F4-17070626FAEB}"/>
                </a:ext>
              </a:extLst>
            </p:cNvPr>
            <p:cNvSpPr/>
            <p:nvPr/>
          </p:nvSpPr>
          <p:spPr>
            <a:xfrm>
              <a:off x="0" y="0"/>
              <a:ext cx="158262" cy="149469"/>
            </a:xfrm>
            <a:prstGeom prst="rect">
              <a:avLst/>
            </a:prstGeom>
            <a:solidFill>
              <a:srgbClr val="E40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9AEE6D0D-C5C6-87BB-38B3-6A46AFBB03FD}"/>
                </a:ext>
              </a:extLst>
            </p:cNvPr>
            <p:cNvSpPr/>
            <p:nvPr/>
          </p:nvSpPr>
          <p:spPr>
            <a:xfrm>
              <a:off x="158262" y="0"/>
              <a:ext cx="158262" cy="149469"/>
            </a:xfrm>
            <a:prstGeom prst="rect">
              <a:avLst/>
            </a:prstGeom>
            <a:solidFill>
              <a:srgbClr val="D6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404FFB62-9F9E-5A55-871E-BDFED95715FD}"/>
                </a:ext>
              </a:extLst>
            </p:cNvPr>
            <p:cNvSpPr/>
            <p:nvPr/>
          </p:nvSpPr>
          <p:spPr>
            <a:xfrm>
              <a:off x="316524" y="0"/>
              <a:ext cx="158262" cy="149469"/>
            </a:xfrm>
            <a:prstGeom prst="rect">
              <a:avLst/>
            </a:prstGeom>
            <a:solidFill>
              <a:srgbClr val="1B9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DF91D3E5-0581-B531-1209-E256C125B1A1}"/>
                </a:ext>
              </a:extLst>
            </p:cNvPr>
            <p:cNvSpPr/>
            <p:nvPr/>
          </p:nvSpPr>
          <p:spPr>
            <a:xfrm>
              <a:off x="474420" y="0"/>
              <a:ext cx="158262" cy="149469"/>
            </a:xfrm>
            <a:prstGeom prst="rect">
              <a:avLst/>
            </a:prstGeom>
            <a:solidFill>
              <a:srgbClr val="C50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38D7FE28-C471-B65F-347C-974E62D7709F}"/>
                </a:ext>
              </a:extLst>
            </p:cNvPr>
            <p:cNvSpPr/>
            <p:nvPr/>
          </p:nvSpPr>
          <p:spPr>
            <a:xfrm>
              <a:off x="632316" y="0"/>
              <a:ext cx="158262" cy="149469"/>
            </a:xfrm>
            <a:prstGeom prst="rect">
              <a:avLst/>
            </a:prstGeom>
            <a:solidFill>
              <a:srgbClr val="E83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FAFFBBD-4BBB-881F-40D9-C0D11FF6585D}"/>
                </a:ext>
              </a:extLst>
            </p:cNvPr>
            <p:cNvSpPr/>
            <p:nvPr/>
          </p:nvSpPr>
          <p:spPr>
            <a:xfrm>
              <a:off x="789846" y="0"/>
              <a:ext cx="158262" cy="149469"/>
            </a:xfrm>
            <a:prstGeom prst="rect">
              <a:avLst/>
            </a:prstGeom>
            <a:solidFill>
              <a:srgbClr val="00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3421F2E2-8031-F269-9225-711DA21DA40B}"/>
                </a:ext>
              </a:extLst>
            </p:cNvPr>
            <p:cNvSpPr/>
            <p:nvPr/>
          </p:nvSpPr>
          <p:spPr>
            <a:xfrm>
              <a:off x="947742" y="0"/>
              <a:ext cx="158262" cy="149469"/>
            </a:xfrm>
            <a:prstGeom prst="rect">
              <a:avLst/>
            </a:prstGeom>
            <a:solidFill>
              <a:srgbClr val="FA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8BC1F116-EE64-3C5E-7454-6B5380B21B40}"/>
                </a:ext>
              </a:extLst>
            </p:cNvPr>
            <p:cNvSpPr/>
            <p:nvPr/>
          </p:nvSpPr>
          <p:spPr>
            <a:xfrm>
              <a:off x="1105272" y="0"/>
              <a:ext cx="158262" cy="149469"/>
            </a:xfrm>
            <a:prstGeom prst="rect">
              <a:avLst/>
            </a:prstGeom>
            <a:solidFill>
              <a:srgbClr val="970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0D67CBAF-4E23-8922-B4CD-E90DA10EF6EB}"/>
                </a:ext>
              </a:extLst>
            </p:cNvPr>
            <p:cNvSpPr/>
            <p:nvPr/>
          </p:nvSpPr>
          <p:spPr>
            <a:xfrm>
              <a:off x="1263168" y="0"/>
              <a:ext cx="158262" cy="149469"/>
            </a:xfrm>
            <a:prstGeom prst="rect">
              <a:avLst/>
            </a:prstGeom>
            <a:solidFill>
              <a:srgbClr val="EC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0969FEC6-F410-8BBE-3397-9D69523CFD35}"/>
                </a:ext>
              </a:extLst>
            </p:cNvPr>
            <p:cNvSpPr/>
            <p:nvPr/>
          </p:nvSpPr>
          <p:spPr>
            <a:xfrm>
              <a:off x="1420698" y="0"/>
              <a:ext cx="158262" cy="149469"/>
            </a:xfrm>
            <a:prstGeom prst="rect">
              <a:avLst/>
            </a:prstGeom>
            <a:solidFill>
              <a:srgbClr val="DC0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58D91086-0A74-0A20-4335-20BD526882D7}"/>
                </a:ext>
              </a:extLst>
            </p:cNvPr>
            <p:cNvSpPr/>
            <p:nvPr/>
          </p:nvSpPr>
          <p:spPr>
            <a:xfrm>
              <a:off x="1577862" y="0"/>
              <a:ext cx="158262" cy="149469"/>
            </a:xfrm>
            <a:prstGeom prst="rect">
              <a:avLst/>
            </a:prstGeom>
            <a:solidFill>
              <a:srgbClr val="F5A2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a:extLst>
                <a:ext uri="{FF2B5EF4-FFF2-40B4-BE49-F238E27FC236}">
                  <a16:creationId xmlns:a16="http://schemas.microsoft.com/office/drawing/2014/main" id="{A70A0876-0EF3-3984-E188-1CC29DBF55E2}"/>
                </a:ext>
              </a:extLst>
            </p:cNvPr>
            <p:cNvSpPr/>
            <p:nvPr/>
          </p:nvSpPr>
          <p:spPr>
            <a:xfrm>
              <a:off x="1735392" y="0"/>
              <a:ext cx="158262" cy="149469"/>
            </a:xfrm>
            <a:prstGeom prst="rect">
              <a:avLst/>
            </a:prstGeom>
            <a:solidFill>
              <a:srgbClr val="D39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94C874D9-B3EA-A478-C381-2F6C8AB95514}"/>
                </a:ext>
              </a:extLst>
            </p:cNvPr>
            <p:cNvSpPr/>
            <p:nvPr/>
          </p:nvSpPr>
          <p:spPr>
            <a:xfrm>
              <a:off x="1891824" y="0"/>
              <a:ext cx="158262" cy="149469"/>
            </a:xfrm>
            <a:prstGeom prst="rect">
              <a:avLst/>
            </a:prstGeom>
            <a:solidFill>
              <a:srgbClr val="4079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C4D89738-3EB5-9EB2-97DF-67E606AABE87}"/>
                </a:ext>
              </a:extLst>
            </p:cNvPr>
            <p:cNvSpPr/>
            <p:nvPr/>
          </p:nvSpPr>
          <p:spPr>
            <a:xfrm>
              <a:off x="2047524" y="0"/>
              <a:ext cx="158262" cy="149469"/>
            </a:xfrm>
            <a:prstGeom prst="rect">
              <a:avLst/>
            </a:prstGeom>
            <a:solidFill>
              <a:srgbClr val="007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903D6B34-1E44-3C11-546D-F318E2B31416}"/>
                </a:ext>
              </a:extLst>
            </p:cNvPr>
            <p:cNvSpPr/>
            <p:nvPr/>
          </p:nvSpPr>
          <p:spPr>
            <a:xfrm>
              <a:off x="2201394" y="0"/>
              <a:ext cx="158262" cy="149469"/>
            </a:xfrm>
            <a:prstGeom prst="rect">
              <a:avLst/>
            </a:prstGeom>
            <a:solidFill>
              <a:srgbClr val="54B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2902181E-31EB-047A-F28F-2E0479258733}"/>
                </a:ext>
              </a:extLst>
            </p:cNvPr>
            <p:cNvSpPr/>
            <p:nvPr/>
          </p:nvSpPr>
          <p:spPr>
            <a:xfrm>
              <a:off x="2352702" y="0"/>
              <a:ext cx="158262" cy="149469"/>
            </a:xfrm>
            <a:prstGeom prst="rect">
              <a:avLst/>
            </a:prstGeom>
            <a:solidFill>
              <a:srgbClr val="00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06EE793D-3713-E974-6998-1A1741941B16}"/>
                </a:ext>
              </a:extLst>
            </p:cNvPr>
            <p:cNvSpPr/>
            <p:nvPr/>
          </p:nvSpPr>
          <p:spPr>
            <a:xfrm>
              <a:off x="2499618" y="0"/>
              <a:ext cx="158262" cy="149469"/>
            </a:xfrm>
            <a:prstGeom prst="rect">
              <a:avLst/>
            </a:prstGeom>
            <a:solidFill>
              <a:srgbClr val="023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 name="テキスト ボックス 10">
            <a:extLst>
              <a:ext uri="{FF2B5EF4-FFF2-40B4-BE49-F238E27FC236}">
                <a16:creationId xmlns:a16="http://schemas.microsoft.com/office/drawing/2014/main" id="{D38D43D9-5D80-2C19-E118-D62F07E155EE}"/>
              </a:ext>
            </a:extLst>
          </p:cNvPr>
          <p:cNvSpPr txBox="1"/>
          <p:nvPr/>
        </p:nvSpPr>
        <p:spPr>
          <a:xfrm>
            <a:off x="254975" y="206592"/>
            <a:ext cx="8572501" cy="461665"/>
          </a:xfrm>
          <a:prstGeom prst="rect">
            <a:avLst/>
          </a:prstGeom>
          <a:noFill/>
        </p:spPr>
        <p:txBody>
          <a:bodyPr wrap="square">
            <a:spAutoFit/>
          </a:bodyPr>
          <a:lstStyle/>
          <a:p>
            <a:r>
              <a:rPr lang="ja-JP" altLang="en-US" sz="2400" b="1"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地方創生ＳＤＧｓ課題解決モデル都市</a:t>
            </a:r>
            <a:r>
              <a:rPr lang="ja-JP" altLang="en-US" sz="24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提案書</a:t>
            </a:r>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（提案様式</a:t>
            </a:r>
            <a:r>
              <a:rPr lang="en-US" altLang="ja-JP"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1</a:t>
            </a:r>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a:t>
            </a:r>
            <a:endParaRPr lang="ja-JP" altLang="ja-JP" sz="2800" b="1"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6" name="テキスト ボックス 5">
            <a:extLst>
              <a:ext uri="{FF2B5EF4-FFF2-40B4-BE49-F238E27FC236}">
                <a16:creationId xmlns:a16="http://schemas.microsoft.com/office/drawing/2014/main" id="{DCB267E3-10D9-F99E-E90C-CD80688D5554}"/>
              </a:ext>
            </a:extLst>
          </p:cNvPr>
          <p:cNvSpPr txBox="1"/>
          <p:nvPr/>
        </p:nvSpPr>
        <p:spPr>
          <a:xfrm>
            <a:off x="486494" y="1555400"/>
            <a:ext cx="8283847" cy="646331"/>
          </a:xfrm>
          <a:prstGeom prst="rect">
            <a:avLst/>
          </a:prstGeom>
          <a:noFill/>
          <a:ln w="12700">
            <a:noFill/>
          </a:ln>
        </p:spPr>
        <p:txBody>
          <a:bodyPr wrap="square" rtlCol="0">
            <a:spAutoFit/>
          </a:bodyPr>
          <a:lstStyle/>
          <a:p>
            <a:r>
              <a:rPr lang="ja-JP" altLang="ja-JP" sz="1800" kern="100" dirty="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kern="100" dirty="0">
                <a:latin typeface="BIZ UD明朝 Medium" panose="02020500000000000000" pitchFamily="17" charset="-128"/>
                <a:ea typeface="BIZ UD明朝 Medium" panose="02020500000000000000" pitchFamily="17" charset="-128"/>
                <a:cs typeface="Times New Roman" panose="02020603050405020304" pitchFamily="18" charset="0"/>
              </a:rPr>
              <a:t>課題解決に向けた専門家の役割と業務内容及び地方自治体との連携内容に</a:t>
            </a:r>
            <a:endParaRPr lang="en-US" altLang="ja-JP" kern="100" dirty="0">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kern="100" dirty="0">
                <a:latin typeface="BIZ UD明朝 Medium" panose="02020500000000000000" pitchFamily="17" charset="-128"/>
                <a:ea typeface="BIZ UD明朝 Medium" panose="02020500000000000000" pitchFamily="17" charset="-128"/>
                <a:cs typeface="Times New Roman" panose="02020603050405020304" pitchFamily="18" charset="0"/>
              </a:rPr>
              <a:t>　ついて</a:t>
            </a:r>
            <a:r>
              <a:rPr lang="ja-JP" altLang="en-US" b="1" u="heavy" kern="100" dirty="0">
                <a:solidFill>
                  <a:srgbClr val="FF0000"/>
                </a:solidFill>
                <a:latin typeface="BIZ UD明朝 Medium" panose="02020500000000000000" pitchFamily="17" charset="-128"/>
                <a:ea typeface="BIZ UD明朝 Medium" panose="02020500000000000000" pitchFamily="17" charset="-128"/>
                <a:cs typeface="Times New Roman" panose="02020603050405020304" pitchFamily="18" charset="0"/>
              </a:rPr>
              <a:t>具体的</a:t>
            </a:r>
            <a:r>
              <a:rPr lang="ja-JP" altLang="en-US"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に</a:t>
            </a:r>
            <a:r>
              <a:rPr lang="ja-JP" altLang="en-US" kern="100" dirty="0">
                <a:latin typeface="BIZ UD明朝 Medium" panose="02020500000000000000" pitchFamily="17" charset="-128"/>
                <a:ea typeface="BIZ UD明朝 Medium" panose="02020500000000000000" pitchFamily="17" charset="-128"/>
                <a:cs typeface="Times New Roman" panose="02020603050405020304" pitchFamily="18" charset="0"/>
              </a:rPr>
              <a:t>記述</a:t>
            </a:r>
            <a:r>
              <a:rPr lang="ja-JP" altLang="en-US"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してください。</a:t>
            </a:r>
            <a:endPar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2" name="テキスト ボックス 1">
            <a:extLst>
              <a:ext uri="{FF2B5EF4-FFF2-40B4-BE49-F238E27FC236}">
                <a16:creationId xmlns:a16="http://schemas.microsoft.com/office/drawing/2014/main" id="{54C79D8F-7572-E8DF-1152-4D49C0BF282E}"/>
              </a:ext>
            </a:extLst>
          </p:cNvPr>
          <p:cNvSpPr txBox="1"/>
          <p:nvPr/>
        </p:nvSpPr>
        <p:spPr>
          <a:xfrm>
            <a:off x="543629" y="2306398"/>
            <a:ext cx="8094930" cy="400110"/>
          </a:xfrm>
          <a:prstGeom prst="rect">
            <a:avLst/>
          </a:prstGeom>
          <a:noFill/>
          <a:ln w="12700">
            <a:noFill/>
          </a:ln>
        </p:spPr>
        <p:txBody>
          <a:bodyPr wrap="square" rtlCol="0">
            <a:spAutoFit/>
          </a:bodyPr>
          <a:lstStyle/>
          <a:p>
            <a:r>
              <a:rPr lang="ja-JP" altLang="en-US" sz="20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●専門家の役割と業務内容</a:t>
            </a:r>
            <a:endParaRPr lang="ja-JP" altLang="ja-JP" sz="2000" b="1"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5" name="テキスト ボックス 4">
            <a:extLst>
              <a:ext uri="{FF2B5EF4-FFF2-40B4-BE49-F238E27FC236}">
                <a16:creationId xmlns:a16="http://schemas.microsoft.com/office/drawing/2014/main" id="{C27C9B6B-9CA6-17C3-BB84-04D4E9DCA9A0}"/>
              </a:ext>
            </a:extLst>
          </p:cNvPr>
          <p:cNvSpPr txBox="1"/>
          <p:nvPr/>
        </p:nvSpPr>
        <p:spPr>
          <a:xfrm>
            <a:off x="543629" y="4151492"/>
            <a:ext cx="8094930" cy="400110"/>
          </a:xfrm>
          <a:prstGeom prst="rect">
            <a:avLst/>
          </a:prstGeom>
          <a:noFill/>
          <a:ln w="12700">
            <a:noFill/>
          </a:ln>
        </p:spPr>
        <p:txBody>
          <a:bodyPr wrap="square" rtlCol="0">
            <a:spAutoFit/>
          </a:bodyPr>
          <a:lstStyle/>
          <a:p>
            <a:r>
              <a:rPr lang="ja-JP" altLang="en-US" sz="20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●地方自治体との連携内容</a:t>
            </a:r>
            <a:endParaRPr lang="ja-JP" altLang="ja-JP" sz="2000" b="1"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7F2DD918-1AB2-3589-12AC-5221BFFD1825}"/>
              </a:ext>
            </a:extLst>
          </p:cNvPr>
          <p:cNvSpPr txBox="1"/>
          <p:nvPr/>
        </p:nvSpPr>
        <p:spPr>
          <a:xfrm>
            <a:off x="666750" y="4566249"/>
            <a:ext cx="7829550" cy="307777"/>
          </a:xfrm>
          <a:prstGeom prst="rect">
            <a:avLst/>
          </a:prstGeom>
          <a:noFill/>
          <a:ln w="12700">
            <a:noFill/>
          </a:ln>
        </p:spPr>
        <p:txBody>
          <a:bodyPr wrap="square" rtlCol="0">
            <a:spAutoFit/>
          </a:bodyPr>
          <a:lstStyle/>
          <a:p>
            <a:r>
              <a:rPr lang="ja-JP" altLang="ja-JP" sz="1400" kern="100" dirty="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400" kern="100" dirty="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専門家への一括委託にならないよう、地方自治体の業務内容を記述してください。</a:t>
            </a:r>
            <a:endParaRPr lang="ja-JP" altLang="ja-JP" sz="1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Tree>
    <p:extLst>
      <p:ext uri="{BB962C8B-B14F-4D97-AF65-F5344CB8AC3E}">
        <p14:creationId xmlns:p14="http://schemas.microsoft.com/office/powerpoint/2010/main" val="1811792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552795CD321774AAE5762188FE3F448" ma:contentTypeVersion="13" ma:contentTypeDescription="新しいドキュメントを作成します。" ma:contentTypeScope="" ma:versionID="e54da7d3c1e990ba1dab41565e6ea0f5">
  <xsd:schema xmlns:xsd="http://www.w3.org/2001/XMLSchema" xmlns:xs="http://www.w3.org/2001/XMLSchema" xmlns:p="http://schemas.microsoft.com/office/2006/metadata/properties" xmlns:ns2="5f40b1ba-7f9f-48f1-90d8-c63dab5d9cee" xmlns:ns3="6b795950-5c72-4c11-932e-df8099ca64e3" targetNamespace="http://schemas.microsoft.com/office/2006/metadata/properties" ma:root="true" ma:fieldsID="163a7e345e607b39161c92fe11739047" ns2:_="" ns3:_="">
    <xsd:import namespace="5f40b1ba-7f9f-48f1-90d8-c63dab5d9cee"/>
    <xsd:import namespace="6b795950-5c72-4c11-932e-df8099ca64e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40b1ba-7f9f-48f1-90d8-c63dab5d9c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b795950-5c72-4c11-932e-df8099ca64e3"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b26d9e7e-5f37-46cc-aa1f-acae92a3d6f6}" ma:internalName="TaxCatchAll" ma:showField="CatchAllData" ma:web="6b795950-5c72-4c11-932e-df8099ca64e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6b795950-5c72-4c11-932e-df8099ca64e3" xsi:nil="true"/>
    <lcf76f155ced4ddcb4097134ff3c332f xmlns="5f40b1ba-7f9f-48f1-90d8-c63dab5d9ce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36D699F-5BA9-4BCE-A459-418C68307D03}">
  <ds:schemaRefs>
    <ds:schemaRef ds:uri="http://schemas.microsoft.com/sharepoint/v3/contenttype/forms"/>
  </ds:schemaRefs>
</ds:datastoreItem>
</file>

<file path=customXml/itemProps2.xml><?xml version="1.0" encoding="utf-8"?>
<ds:datastoreItem xmlns:ds="http://schemas.openxmlformats.org/officeDocument/2006/customXml" ds:itemID="{0E7AA144-0AC3-4E11-8765-8C640909BD8A}"/>
</file>

<file path=customXml/itemProps3.xml><?xml version="1.0" encoding="utf-8"?>
<ds:datastoreItem xmlns:ds="http://schemas.openxmlformats.org/officeDocument/2006/customXml" ds:itemID="{B9B8515D-2FE6-442C-A233-ECA8F1259D06}">
  <ds:schemaRefs>
    <ds:schemaRef ds:uri="http://purl.org/dc/dcmitype/"/>
    <ds:schemaRef ds:uri="http://purl.org/dc/elements/1.1/"/>
    <ds:schemaRef ds:uri="http://schemas.microsoft.com/office/2006/metadata/properties"/>
    <ds:schemaRef ds:uri="d0a0a277-276d-44e0-88d6-bdf26fa30428"/>
    <ds:schemaRef ds:uri="6b795950-5c72-4c11-932e-df8099ca64e3"/>
    <ds:schemaRef ds:uri="http://schemas.microsoft.com/office/2006/documentManagement/types"/>
    <ds:schemaRef ds:uri="http://www.w3.org/XML/1998/namespace"/>
    <ds:schemaRef ds:uri="http://schemas.openxmlformats.org/package/2006/metadata/core-properties"/>
    <ds:schemaRef ds:uri="http://schemas.microsoft.com/office/infopath/2007/PartnerControls"/>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352</TotalTime>
  <Words>392</Words>
  <Application>Microsoft Office PowerPoint</Application>
  <PresentationFormat>画面に合わせる (4:3)</PresentationFormat>
  <Paragraphs>52</Paragraphs>
  <Slides>5</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5</vt:i4>
      </vt:variant>
    </vt:vector>
  </HeadingPairs>
  <TitlesOfParts>
    <vt:vector size="10" baseType="lpstr">
      <vt:lpstr>BIZ UD明朝 Medium</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大起(KOBAYASHI Daiki)</dc:creator>
  <cp:lastModifiedBy>小林 大起(KOBAYASHI Daiki)</cp:lastModifiedBy>
  <cp:revision>3</cp:revision>
  <cp:lastPrinted>2024-12-19T05:10:30Z</cp:lastPrinted>
  <dcterms:created xsi:type="dcterms:W3CDTF">2023-10-26T08:44:22Z</dcterms:created>
  <dcterms:modified xsi:type="dcterms:W3CDTF">2025-01-08T01:38:29Z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0x010100A552795CD321774AAE5762188FE3F448</vt:lpwstr>
  </property>
  <property fmtid="{D5CDD505-2E9C-101B-9397-08002B2CF9AE}" pid="3" name="MediaServiceImageTags">
    <vt:lpwstr/>
  </property>
</Properties>
</file>