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69" r:id="rId5"/>
    <p:sldId id="258" r:id="rId6"/>
    <p:sldId id="267" r:id="rId7"/>
    <p:sldId id="268" r:id="rId8"/>
    <p:sldId id="265" r:id="rId9"/>
    <p:sldId id="259" r:id="rId10"/>
    <p:sldId id="266" r:id="rId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249" userDrawn="1">
          <p15:clr>
            <a:srgbClr val="A4A3A4"/>
          </p15:clr>
        </p15:guide>
        <p15:guide id="4" pos="54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E6496B-F6D6-0011-9ECC-79A09FAC7614}" name="内閣府地方創生推進事務局" initials="小林" userId="内閣府地方創生推進事務局" providerId="None"/>
  <p188:author id="{4EDEFD83-6F52-D04C-080C-AE53A070D0D6}" name="谷 浩(TANI Hiroshi)" initials="谷" userId="S::hiroshi.tani.m6j@cao.go.jp::ab9bb37c-bb8a-48e7-beb0-f4367ec2e6d1" providerId="AD"/>
  <p188:author id="{C657D2B7-F10E-5673-F629-14A0CBBA4A6D}" name="小西 晋一(KONISHI Shinichi)" initials="小西" userId="S::shinichi.konishi.d4e@cao.go.jp::826ee5aa-358a-47af-b781-0c5de16ac3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023067"/>
    <a:srgbClr val="004C88"/>
    <a:srgbClr val="54B431"/>
    <a:srgbClr val="0075BA"/>
    <a:srgbClr val="407936"/>
    <a:srgbClr val="D39206"/>
    <a:srgbClr val="F5A20B"/>
    <a:srgbClr val="DC0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500" y="52"/>
      </p:cViewPr>
      <p:guideLst>
        <p:guide orient="horz" pos="2160"/>
        <p:guide pos="2880"/>
        <p:guide pos="249"/>
        <p:guide pos="5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中島 浩喜(NAKASHIMA Hiroki)" userId="1aa68af9-dd38-4f88-8023-3e1948c452ad" providerId="ADAL" clId="{E853443A-D9A9-4A6F-AFE5-217A411D8234}"/>
    <pc:docChg chg="undo redo custSel addSld modSld sldOrd">
      <pc:chgData name="中島 浩喜(NAKASHIMA Hiroki)" userId="1aa68af9-dd38-4f88-8023-3e1948c452ad" providerId="ADAL" clId="{E853443A-D9A9-4A6F-AFE5-217A411D8234}" dt="2025-04-14T08:38:29.474" v="4063" actId="20577"/>
      <pc:docMkLst>
        <pc:docMk/>
      </pc:docMkLst>
      <pc:sldChg chg="addSp delSp modSp mod">
        <pc:chgData name="中島 浩喜(NAKASHIMA Hiroki)" userId="1aa68af9-dd38-4f88-8023-3e1948c452ad" providerId="ADAL" clId="{E853443A-D9A9-4A6F-AFE5-217A411D8234}" dt="2025-04-14T08:35:14.600" v="4053" actId="1076"/>
        <pc:sldMkLst>
          <pc:docMk/>
          <pc:sldMk cId="3044757453" sldId="258"/>
        </pc:sldMkLst>
        <pc:spChg chg="mod">
          <ac:chgData name="中島 浩喜(NAKASHIMA Hiroki)" userId="1aa68af9-dd38-4f88-8023-3e1948c452ad" providerId="ADAL" clId="{E853443A-D9A9-4A6F-AFE5-217A411D8234}" dt="2025-04-14T08:35:14.600" v="4053" actId="1076"/>
          <ac:spMkLst>
            <pc:docMk/>
            <pc:sldMk cId="3044757453" sldId="258"/>
            <ac:spMk id="2" creationId="{A9B8F884-6CD6-228E-37A1-DA53596E5EFF}"/>
          </ac:spMkLst>
        </pc:spChg>
        <pc:spChg chg="del">
          <ac:chgData name="中島 浩喜(NAKASHIMA Hiroki)" userId="1aa68af9-dd38-4f88-8023-3e1948c452ad" providerId="ADAL" clId="{E853443A-D9A9-4A6F-AFE5-217A411D8234}" dt="2025-04-14T05:40:26.615" v="22" actId="478"/>
          <ac:spMkLst>
            <pc:docMk/>
            <pc:sldMk cId="3044757453" sldId="258"/>
            <ac:spMk id="3" creationId="{CF622310-A781-B2AF-3BB7-D7662109C748}"/>
          </ac:spMkLst>
        </pc:spChg>
        <pc:spChg chg="del">
          <ac:chgData name="中島 浩喜(NAKASHIMA Hiroki)" userId="1aa68af9-dd38-4f88-8023-3e1948c452ad" providerId="ADAL" clId="{E853443A-D9A9-4A6F-AFE5-217A411D8234}" dt="2025-04-14T07:36:12.926" v="4048" actId="478"/>
          <ac:spMkLst>
            <pc:docMk/>
            <pc:sldMk cId="3044757453" sldId="258"/>
            <ac:spMk id="4" creationId="{162E5C50-7986-9127-54D1-9286FF72F610}"/>
          </ac:spMkLst>
        </pc:spChg>
        <pc:spChg chg="add mod">
          <ac:chgData name="中島 浩喜(NAKASHIMA Hiroki)" userId="1aa68af9-dd38-4f88-8023-3e1948c452ad" providerId="ADAL" clId="{E853443A-D9A9-4A6F-AFE5-217A411D8234}" dt="2025-04-14T05:41:45.126" v="84" actId="2085"/>
          <ac:spMkLst>
            <pc:docMk/>
            <pc:sldMk cId="3044757453" sldId="258"/>
            <ac:spMk id="6" creationId="{CBF8A310-C987-9012-915C-1D8A3B494406}"/>
          </ac:spMkLst>
        </pc:spChg>
        <pc:spChg chg="add mod">
          <ac:chgData name="中島 浩喜(NAKASHIMA Hiroki)" userId="1aa68af9-dd38-4f88-8023-3e1948c452ad" providerId="ADAL" clId="{E853443A-D9A9-4A6F-AFE5-217A411D8234}" dt="2025-04-14T08:35:04.205" v="4051" actId="1076"/>
          <ac:spMkLst>
            <pc:docMk/>
            <pc:sldMk cId="3044757453" sldId="258"/>
            <ac:spMk id="8" creationId="{31224CB9-37A2-BF80-E9C3-76C13F92DF6B}"/>
          </ac:spMkLst>
        </pc:spChg>
      </pc:sldChg>
      <pc:sldChg chg="addSp modSp mod ord">
        <pc:chgData name="中島 浩喜(NAKASHIMA Hiroki)" userId="1aa68af9-dd38-4f88-8023-3e1948c452ad" providerId="ADAL" clId="{E853443A-D9A9-4A6F-AFE5-217A411D8234}" dt="2025-04-14T07:26:19.462" v="3362" actId="20577"/>
        <pc:sldMkLst>
          <pc:docMk/>
          <pc:sldMk cId="3570582487" sldId="259"/>
        </pc:sldMkLst>
        <pc:spChg chg="mod">
          <ac:chgData name="中島 浩喜(NAKASHIMA Hiroki)" userId="1aa68af9-dd38-4f88-8023-3e1948c452ad" providerId="ADAL" clId="{E853443A-D9A9-4A6F-AFE5-217A411D8234}" dt="2025-04-14T05:48:37.640" v="392" actId="20577"/>
          <ac:spMkLst>
            <pc:docMk/>
            <pc:sldMk cId="3570582487" sldId="259"/>
            <ac:spMk id="2" creationId="{08E52FC3-2EF5-9278-D290-6FE7D3952949}"/>
          </ac:spMkLst>
        </pc:spChg>
        <pc:spChg chg="add mod">
          <ac:chgData name="中島 浩喜(NAKASHIMA Hiroki)" userId="1aa68af9-dd38-4f88-8023-3e1948c452ad" providerId="ADAL" clId="{E853443A-D9A9-4A6F-AFE5-217A411D8234}" dt="2025-04-14T07:26:19.462" v="3362" actId="20577"/>
          <ac:spMkLst>
            <pc:docMk/>
            <pc:sldMk cId="3570582487" sldId="259"/>
            <ac:spMk id="3" creationId="{A72224A2-54D9-F4B2-D155-1E92D4AD6893}"/>
          </ac:spMkLst>
        </pc:spChg>
        <pc:spChg chg="mod">
          <ac:chgData name="中島 浩喜(NAKASHIMA Hiroki)" userId="1aa68af9-dd38-4f88-8023-3e1948c452ad" providerId="ADAL" clId="{E853443A-D9A9-4A6F-AFE5-217A411D8234}" dt="2025-04-14T05:48:43.420" v="400" actId="20577"/>
          <ac:spMkLst>
            <pc:docMk/>
            <pc:sldMk cId="3570582487" sldId="259"/>
            <ac:spMk id="5" creationId="{BAEF3FF1-5D9E-B4D5-ECB3-B876C1D87C2C}"/>
          </ac:spMkLst>
        </pc:spChg>
        <pc:spChg chg="mod">
          <ac:chgData name="中島 浩喜(NAKASHIMA Hiroki)" userId="1aa68af9-dd38-4f88-8023-3e1948c452ad" providerId="ADAL" clId="{E853443A-D9A9-4A6F-AFE5-217A411D8234}" dt="2025-04-14T05:48:30.761" v="382" actId="20577"/>
          <ac:spMkLst>
            <pc:docMk/>
            <pc:sldMk cId="3570582487" sldId="259"/>
            <ac:spMk id="7" creationId="{1FDB2CDE-C714-C76C-2B5A-021E42C829A5}"/>
          </ac:spMkLst>
        </pc:spChg>
      </pc:sldChg>
      <pc:sldChg chg="addSp delSp modSp mod">
        <pc:chgData name="中島 浩喜(NAKASHIMA Hiroki)" userId="1aa68af9-dd38-4f88-8023-3e1948c452ad" providerId="ADAL" clId="{E853443A-D9A9-4A6F-AFE5-217A411D8234}" dt="2025-04-14T08:35:20.859" v="4054" actId="1076"/>
        <pc:sldMkLst>
          <pc:docMk/>
          <pc:sldMk cId="1964407578" sldId="261"/>
        </pc:sldMkLst>
        <pc:spChg chg="del">
          <ac:chgData name="中島 浩喜(NAKASHIMA Hiroki)" userId="1aa68af9-dd38-4f88-8023-3e1948c452ad" providerId="ADAL" clId="{E853443A-D9A9-4A6F-AFE5-217A411D8234}" dt="2025-04-14T05:42:07.357" v="85" actId="478"/>
          <ac:spMkLst>
            <pc:docMk/>
            <pc:sldMk cId="1964407578" sldId="261"/>
            <ac:spMk id="2" creationId="{A9B8F884-6CD6-228E-37A1-DA53596E5EFF}"/>
          </ac:spMkLst>
        </pc:spChg>
        <pc:spChg chg="mod">
          <ac:chgData name="中島 浩喜(NAKASHIMA Hiroki)" userId="1aa68af9-dd38-4f88-8023-3e1948c452ad" providerId="ADAL" clId="{E853443A-D9A9-4A6F-AFE5-217A411D8234}" dt="2025-04-14T08:35:20.859" v="4054" actId="1076"/>
          <ac:spMkLst>
            <pc:docMk/>
            <pc:sldMk cId="1964407578" sldId="261"/>
            <ac:spMk id="3" creationId="{5AA37C2F-E93F-939A-0599-3FA9FDAEEAB5}"/>
          </ac:spMkLst>
        </pc:spChg>
        <pc:spChg chg="del mod">
          <ac:chgData name="中島 浩喜(NAKASHIMA Hiroki)" userId="1aa68af9-dd38-4f88-8023-3e1948c452ad" providerId="ADAL" clId="{E853443A-D9A9-4A6F-AFE5-217A411D8234}" dt="2025-04-14T07:30:07.081" v="3442" actId="478"/>
          <ac:spMkLst>
            <pc:docMk/>
            <pc:sldMk cId="1964407578" sldId="261"/>
            <ac:spMk id="4" creationId="{E4345030-F929-0C62-E1DC-0CBD5E9867C8}"/>
          </ac:spMkLst>
        </pc:spChg>
        <pc:spChg chg="del">
          <ac:chgData name="中島 浩喜(NAKASHIMA Hiroki)" userId="1aa68af9-dd38-4f88-8023-3e1948c452ad" providerId="ADAL" clId="{E853443A-D9A9-4A6F-AFE5-217A411D8234}" dt="2025-04-14T05:42:12.560" v="86" actId="478"/>
          <ac:spMkLst>
            <pc:docMk/>
            <pc:sldMk cId="1964407578" sldId="261"/>
            <ac:spMk id="5" creationId="{42592D53-B53B-FACE-A56C-5B9400A422D9}"/>
          </ac:spMkLst>
        </pc:spChg>
        <pc:spChg chg="del mod">
          <ac:chgData name="中島 浩喜(NAKASHIMA Hiroki)" userId="1aa68af9-dd38-4f88-8023-3e1948c452ad" providerId="ADAL" clId="{E853443A-D9A9-4A6F-AFE5-217A411D8234}" dt="2025-04-14T07:03:06.593" v="2872" actId="478"/>
          <ac:spMkLst>
            <pc:docMk/>
            <pc:sldMk cId="1964407578" sldId="261"/>
            <ac:spMk id="6" creationId="{7E130F58-BA2A-898C-E922-5A46A1B98862}"/>
          </ac:spMkLst>
        </pc:spChg>
        <pc:spChg chg="mod">
          <ac:chgData name="中島 浩喜(NAKASHIMA Hiroki)" userId="1aa68af9-dd38-4f88-8023-3e1948c452ad" providerId="ADAL" clId="{E853443A-D9A9-4A6F-AFE5-217A411D8234}" dt="2025-04-14T05:43:43.968" v="153" actId="20577"/>
          <ac:spMkLst>
            <pc:docMk/>
            <pc:sldMk cId="1964407578" sldId="261"/>
            <ac:spMk id="7" creationId="{1FDB2CDE-C714-C76C-2B5A-021E42C829A5}"/>
          </ac:spMkLst>
        </pc:spChg>
        <pc:spChg chg="mod">
          <ac:chgData name="中島 浩喜(NAKASHIMA Hiroki)" userId="1aa68af9-dd38-4f88-8023-3e1948c452ad" providerId="ADAL" clId="{E853443A-D9A9-4A6F-AFE5-217A411D8234}" dt="2025-04-14T07:30:10.412" v="3444" actId="1076"/>
          <ac:spMkLst>
            <pc:docMk/>
            <pc:sldMk cId="1964407578" sldId="261"/>
            <ac:spMk id="8" creationId="{114C46BA-A1CE-207D-9883-57E9D20DE6DE}"/>
          </ac:spMkLst>
        </pc:spChg>
        <pc:spChg chg="del mod">
          <ac:chgData name="中島 浩喜(NAKASHIMA Hiroki)" userId="1aa68af9-dd38-4f88-8023-3e1948c452ad" providerId="ADAL" clId="{E853443A-D9A9-4A6F-AFE5-217A411D8234}" dt="2025-04-14T07:03:04.381" v="2870" actId="478"/>
          <ac:spMkLst>
            <pc:docMk/>
            <pc:sldMk cId="1964407578" sldId="261"/>
            <ac:spMk id="10" creationId="{BF59B8AB-8E91-A017-9EE6-6E10A2FCE9E3}"/>
          </ac:spMkLst>
        </pc:spChg>
        <pc:spChg chg="del mod">
          <ac:chgData name="中島 浩喜(NAKASHIMA Hiroki)" userId="1aa68af9-dd38-4f88-8023-3e1948c452ad" providerId="ADAL" clId="{E853443A-D9A9-4A6F-AFE5-217A411D8234}" dt="2025-04-14T07:03:05.639" v="2871" actId="478"/>
          <ac:spMkLst>
            <pc:docMk/>
            <pc:sldMk cId="1964407578" sldId="261"/>
            <ac:spMk id="28" creationId="{35EB7175-D5E8-B2EA-AE16-929573CD7E2C}"/>
          </ac:spMkLst>
        </pc:spChg>
        <pc:spChg chg="del">
          <ac:chgData name="中島 浩喜(NAKASHIMA Hiroki)" userId="1aa68af9-dd38-4f88-8023-3e1948c452ad" providerId="ADAL" clId="{E853443A-D9A9-4A6F-AFE5-217A411D8234}" dt="2025-04-14T07:18:27.803" v="3117" actId="478"/>
          <ac:spMkLst>
            <pc:docMk/>
            <pc:sldMk cId="1964407578" sldId="261"/>
            <ac:spMk id="29" creationId="{2A574AE9-8014-24CC-63D1-B3E5265F9D45}"/>
          </ac:spMkLst>
        </pc:spChg>
        <pc:spChg chg="del">
          <ac:chgData name="中島 浩喜(NAKASHIMA Hiroki)" userId="1aa68af9-dd38-4f88-8023-3e1948c452ad" providerId="ADAL" clId="{E853443A-D9A9-4A6F-AFE5-217A411D8234}" dt="2025-04-14T07:18:27.081" v="3116" actId="478"/>
          <ac:spMkLst>
            <pc:docMk/>
            <pc:sldMk cId="1964407578" sldId="261"/>
            <ac:spMk id="30" creationId="{D842A587-B345-8EB4-D8BF-1C973E29AC4D}"/>
          </ac:spMkLst>
        </pc:spChg>
        <pc:spChg chg="del">
          <ac:chgData name="中島 浩喜(NAKASHIMA Hiroki)" userId="1aa68af9-dd38-4f88-8023-3e1948c452ad" providerId="ADAL" clId="{E853443A-D9A9-4A6F-AFE5-217A411D8234}" dt="2025-04-14T07:18:25.275" v="3114" actId="478"/>
          <ac:spMkLst>
            <pc:docMk/>
            <pc:sldMk cId="1964407578" sldId="261"/>
            <ac:spMk id="32" creationId="{B806EB40-8303-13FF-1DD0-A25B76561E85}"/>
          </ac:spMkLst>
        </pc:spChg>
        <pc:spChg chg="del">
          <ac:chgData name="中島 浩喜(NAKASHIMA Hiroki)" userId="1aa68af9-dd38-4f88-8023-3e1948c452ad" providerId="ADAL" clId="{E853443A-D9A9-4A6F-AFE5-217A411D8234}" dt="2025-04-14T07:18:25.919" v="3115" actId="478"/>
          <ac:spMkLst>
            <pc:docMk/>
            <pc:sldMk cId="1964407578" sldId="261"/>
            <ac:spMk id="33" creationId="{0E23A8B8-386C-DC14-32DE-5F64F872AF86}"/>
          </ac:spMkLst>
        </pc:spChg>
        <pc:spChg chg="del">
          <ac:chgData name="中島 浩喜(NAKASHIMA Hiroki)" userId="1aa68af9-dd38-4f88-8023-3e1948c452ad" providerId="ADAL" clId="{E853443A-D9A9-4A6F-AFE5-217A411D8234}" dt="2025-04-14T05:42:30.044" v="105" actId="478"/>
          <ac:spMkLst>
            <pc:docMk/>
            <pc:sldMk cId="1964407578" sldId="261"/>
            <ac:spMk id="34" creationId="{253F32E2-24F7-E285-6C51-A2C31D2819FA}"/>
          </ac:spMkLst>
        </pc:spChg>
        <pc:spChg chg="add del mod">
          <ac:chgData name="中島 浩喜(NAKASHIMA Hiroki)" userId="1aa68af9-dd38-4f88-8023-3e1948c452ad" providerId="ADAL" clId="{E853443A-D9A9-4A6F-AFE5-217A411D8234}" dt="2025-04-14T07:08:16.218" v="2999" actId="478"/>
          <ac:spMkLst>
            <pc:docMk/>
            <pc:sldMk cId="1964407578" sldId="261"/>
            <ac:spMk id="35" creationId="{04998272-DC51-7D47-62F7-53263407FB0A}"/>
          </ac:spMkLst>
        </pc:spChg>
        <pc:spChg chg="add del mod">
          <ac:chgData name="中島 浩喜(NAKASHIMA Hiroki)" userId="1aa68af9-dd38-4f88-8023-3e1948c452ad" providerId="ADAL" clId="{E853443A-D9A9-4A6F-AFE5-217A411D8234}" dt="2025-04-14T07:08:16.851" v="3000" actId="478"/>
          <ac:spMkLst>
            <pc:docMk/>
            <pc:sldMk cId="1964407578" sldId="261"/>
            <ac:spMk id="36" creationId="{C393C6A6-485D-FA52-0F58-07F66CFC09A2}"/>
          </ac:spMkLst>
        </pc:spChg>
        <pc:spChg chg="add del mod">
          <ac:chgData name="中島 浩喜(NAKASHIMA Hiroki)" userId="1aa68af9-dd38-4f88-8023-3e1948c452ad" providerId="ADAL" clId="{E853443A-D9A9-4A6F-AFE5-217A411D8234}" dt="2025-04-14T07:08:18.325" v="3001" actId="478"/>
          <ac:spMkLst>
            <pc:docMk/>
            <pc:sldMk cId="1964407578" sldId="261"/>
            <ac:spMk id="37" creationId="{1D268477-5E2C-4C2F-D5A4-3AD53192E4B4}"/>
          </ac:spMkLst>
        </pc:spChg>
        <pc:spChg chg="add del mod">
          <ac:chgData name="中島 浩喜(NAKASHIMA Hiroki)" userId="1aa68af9-dd38-4f88-8023-3e1948c452ad" providerId="ADAL" clId="{E853443A-D9A9-4A6F-AFE5-217A411D8234}" dt="2025-04-14T07:08:18.902" v="3002" actId="478"/>
          <ac:spMkLst>
            <pc:docMk/>
            <pc:sldMk cId="1964407578" sldId="261"/>
            <ac:spMk id="38" creationId="{69B3ACD3-C91D-A894-C956-607182E1D42D}"/>
          </ac:spMkLst>
        </pc:spChg>
        <pc:spChg chg="add del mod">
          <ac:chgData name="中島 浩喜(NAKASHIMA Hiroki)" userId="1aa68af9-dd38-4f88-8023-3e1948c452ad" providerId="ADAL" clId="{E853443A-D9A9-4A6F-AFE5-217A411D8234}" dt="2025-04-14T07:08:19.841" v="3003" actId="478"/>
          <ac:spMkLst>
            <pc:docMk/>
            <pc:sldMk cId="1964407578" sldId="261"/>
            <ac:spMk id="39" creationId="{2D3F627C-D32C-F381-953A-306B3795E952}"/>
          </ac:spMkLst>
        </pc:spChg>
        <pc:spChg chg="add del mod">
          <ac:chgData name="中島 浩喜(NAKASHIMA Hiroki)" userId="1aa68af9-dd38-4f88-8023-3e1948c452ad" providerId="ADAL" clId="{E853443A-D9A9-4A6F-AFE5-217A411D8234}" dt="2025-04-14T07:08:25.061" v="3006" actId="478"/>
          <ac:spMkLst>
            <pc:docMk/>
            <pc:sldMk cId="1964407578" sldId="261"/>
            <ac:spMk id="40" creationId="{F9411598-49E4-FD58-6B07-43D01FD415B8}"/>
          </ac:spMkLst>
        </pc:spChg>
        <pc:spChg chg="add del mod">
          <ac:chgData name="中島 浩喜(NAKASHIMA Hiroki)" userId="1aa68af9-dd38-4f88-8023-3e1948c452ad" providerId="ADAL" clId="{E853443A-D9A9-4A6F-AFE5-217A411D8234}" dt="2025-04-14T07:08:22.734" v="3005" actId="478"/>
          <ac:spMkLst>
            <pc:docMk/>
            <pc:sldMk cId="1964407578" sldId="261"/>
            <ac:spMk id="41" creationId="{EDC4B67C-011E-59B4-122D-5431C62F5F7E}"/>
          </ac:spMkLst>
        </pc:spChg>
        <pc:spChg chg="add del mod">
          <ac:chgData name="中島 浩喜(NAKASHIMA Hiroki)" userId="1aa68af9-dd38-4f88-8023-3e1948c452ad" providerId="ADAL" clId="{E853443A-D9A9-4A6F-AFE5-217A411D8234}" dt="2025-04-14T07:08:21.410" v="3004" actId="478"/>
          <ac:spMkLst>
            <pc:docMk/>
            <pc:sldMk cId="1964407578" sldId="261"/>
            <ac:spMk id="42" creationId="{8DE7D807-4A28-FEA8-7F18-B53647DC56B0}"/>
          </ac:spMkLst>
        </pc:spChg>
        <pc:spChg chg="add del mod">
          <ac:chgData name="中島 浩喜(NAKASHIMA Hiroki)" userId="1aa68af9-dd38-4f88-8023-3e1948c452ad" providerId="ADAL" clId="{E853443A-D9A9-4A6F-AFE5-217A411D8234}" dt="2025-04-14T07:08:13.911" v="2998" actId="478"/>
          <ac:spMkLst>
            <pc:docMk/>
            <pc:sldMk cId="1964407578" sldId="261"/>
            <ac:spMk id="43" creationId="{03FD5436-CB18-DE7C-4AAA-32A81849E93F}"/>
          </ac:spMkLst>
        </pc:spChg>
        <pc:spChg chg="add mod">
          <ac:chgData name="中島 浩喜(NAKASHIMA Hiroki)" userId="1aa68af9-dd38-4f88-8023-3e1948c452ad" providerId="ADAL" clId="{E853443A-D9A9-4A6F-AFE5-217A411D8234}" dt="2025-04-14T07:25:57.812" v="3351" actId="20577"/>
          <ac:spMkLst>
            <pc:docMk/>
            <pc:sldMk cId="1964407578" sldId="261"/>
            <ac:spMk id="44" creationId="{91E0828E-5A85-7DDD-FF4D-7B72B1EF19ED}"/>
          </ac:spMkLst>
        </pc:spChg>
        <pc:spChg chg="add mod">
          <ac:chgData name="中島 浩喜(NAKASHIMA Hiroki)" userId="1aa68af9-dd38-4f88-8023-3e1948c452ad" providerId="ADAL" clId="{E853443A-D9A9-4A6F-AFE5-217A411D8234}" dt="2025-04-14T07:35:41.972" v="4014" actId="20577"/>
          <ac:spMkLst>
            <pc:docMk/>
            <pc:sldMk cId="1964407578" sldId="261"/>
            <ac:spMk id="45" creationId="{C9A3DF0E-1263-9463-5C31-252ADC76BF3D}"/>
          </ac:spMkLst>
        </pc:spChg>
        <pc:picChg chg="del">
          <ac:chgData name="中島 浩喜(NAKASHIMA Hiroki)" userId="1aa68af9-dd38-4f88-8023-3e1948c452ad" providerId="ADAL" clId="{E853443A-D9A9-4A6F-AFE5-217A411D8234}" dt="2025-04-14T07:18:28.744" v="3118" actId="478"/>
          <ac:picMkLst>
            <pc:docMk/>
            <pc:sldMk cId="1964407578" sldId="261"/>
            <ac:picMk id="11" creationId="{10F190B6-0A22-4FAB-9439-C8B9CD5D3446}"/>
          </ac:picMkLst>
        </pc:picChg>
        <pc:picChg chg="del">
          <ac:chgData name="中島 浩喜(NAKASHIMA Hiroki)" userId="1aa68af9-dd38-4f88-8023-3e1948c452ad" providerId="ADAL" clId="{E853443A-D9A9-4A6F-AFE5-217A411D8234}" dt="2025-04-14T07:18:29.311" v="3119" actId="478"/>
          <ac:picMkLst>
            <pc:docMk/>
            <pc:sldMk cId="1964407578" sldId="261"/>
            <ac:picMk id="12" creationId="{C3B91F6D-DB4F-40B3-A2EC-BF7BE0398D28}"/>
          </ac:picMkLst>
        </pc:picChg>
        <pc:picChg chg="del">
          <ac:chgData name="中島 浩喜(NAKASHIMA Hiroki)" userId="1aa68af9-dd38-4f88-8023-3e1948c452ad" providerId="ADAL" clId="{E853443A-D9A9-4A6F-AFE5-217A411D8234}" dt="2025-04-14T07:18:29.861" v="3120" actId="478"/>
          <ac:picMkLst>
            <pc:docMk/>
            <pc:sldMk cId="1964407578" sldId="261"/>
            <ac:picMk id="13" creationId="{8BB83ED3-4675-4C73-91F6-AFD75223722E}"/>
          </ac:picMkLst>
        </pc:picChg>
        <pc:picChg chg="del">
          <ac:chgData name="中島 浩喜(NAKASHIMA Hiroki)" userId="1aa68af9-dd38-4f88-8023-3e1948c452ad" providerId="ADAL" clId="{E853443A-D9A9-4A6F-AFE5-217A411D8234}" dt="2025-04-14T07:18:30.645" v="3121" actId="478"/>
          <ac:picMkLst>
            <pc:docMk/>
            <pc:sldMk cId="1964407578" sldId="261"/>
            <ac:picMk id="14" creationId="{5EBE6473-8300-4268-AB85-32686BF620A2}"/>
          </ac:picMkLst>
        </pc:picChg>
        <pc:picChg chg="del">
          <ac:chgData name="中島 浩喜(NAKASHIMA Hiroki)" userId="1aa68af9-dd38-4f88-8023-3e1948c452ad" providerId="ADAL" clId="{E853443A-D9A9-4A6F-AFE5-217A411D8234}" dt="2025-04-14T07:18:31.226" v="3122" actId="478"/>
          <ac:picMkLst>
            <pc:docMk/>
            <pc:sldMk cId="1964407578" sldId="261"/>
            <ac:picMk id="15" creationId="{83D3CA6E-4CE5-47FE-AF00-81E1C4F8D187}"/>
          </ac:picMkLst>
        </pc:picChg>
        <pc:picChg chg="del">
          <ac:chgData name="中島 浩喜(NAKASHIMA Hiroki)" userId="1aa68af9-dd38-4f88-8023-3e1948c452ad" providerId="ADAL" clId="{E853443A-D9A9-4A6F-AFE5-217A411D8234}" dt="2025-04-14T07:18:31.855" v="3123" actId="478"/>
          <ac:picMkLst>
            <pc:docMk/>
            <pc:sldMk cId="1964407578" sldId="261"/>
            <ac:picMk id="16" creationId="{64F4E66B-C986-4F3A-A109-0353340ADE81}"/>
          </ac:picMkLst>
        </pc:picChg>
        <pc:picChg chg="del">
          <ac:chgData name="中島 浩喜(NAKASHIMA Hiroki)" userId="1aa68af9-dd38-4f88-8023-3e1948c452ad" providerId="ADAL" clId="{E853443A-D9A9-4A6F-AFE5-217A411D8234}" dt="2025-04-14T07:18:34.402" v="3127" actId="478"/>
          <ac:picMkLst>
            <pc:docMk/>
            <pc:sldMk cId="1964407578" sldId="261"/>
            <ac:picMk id="17" creationId="{301D1DF8-D92B-4F75-A319-BE1F7B73F2EA}"/>
          </ac:picMkLst>
        </pc:picChg>
        <pc:picChg chg="del">
          <ac:chgData name="中島 浩喜(NAKASHIMA Hiroki)" userId="1aa68af9-dd38-4f88-8023-3e1948c452ad" providerId="ADAL" clId="{E853443A-D9A9-4A6F-AFE5-217A411D8234}" dt="2025-04-14T07:18:35.848" v="3129" actId="478"/>
          <ac:picMkLst>
            <pc:docMk/>
            <pc:sldMk cId="1964407578" sldId="261"/>
            <ac:picMk id="18" creationId="{35C6031D-1D1D-4641-ACA3-3F8DF2256512}"/>
          </ac:picMkLst>
        </pc:picChg>
        <pc:picChg chg="del">
          <ac:chgData name="中島 浩喜(NAKASHIMA Hiroki)" userId="1aa68af9-dd38-4f88-8023-3e1948c452ad" providerId="ADAL" clId="{E853443A-D9A9-4A6F-AFE5-217A411D8234}" dt="2025-04-14T07:18:37.340" v="3131" actId="478"/>
          <ac:picMkLst>
            <pc:docMk/>
            <pc:sldMk cId="1964407578" sldId="261"/>
            <ac:picMk id="19" creationId="{17F0645B-29D2-4C7F-8BD3-C6F123AE3727}"/>
          </ac:picMkLst>
        </pc:picChg>
        <pc:picChg chg="del">
          <ac:chgData name="中島 浩喜(NAKASHIMA Hiroki)" userId="1aa68af9-dd38-4f88-8023-3e1948c452ad" providerId="ADAL" clId="{E853443A-D9A9-4A6F-AFE5-217A411D8234}" dt="2025-04-14T07:18:39.525" v="3133" actId="478"/>
          <ac:picMkLst>
            <pc:docMk/>
            <pc:sldMk cId="1964407578" sldId="261"/>
            <ac:picMk id="20" creationId="{0CB1DADA-260C-40E2-B6C9-23F6026000D8}"/>
          </ac:picMkLst>
        </pc:picChg>
        <pc:picChg chg="del">
          <ac:chgData name="中島 浩喜(NAKASHIMA Hiroki)" userId="1aa68af9-dd38-4f88-8023-3e1948c452ad" providerId="ADAL" clId="{E853443A-D9A9-4A6F-AFE5-217A411D8234}" dt="2025-04-14T07:18:40.513" v="3134" actId="478"/>
          <ac:picMkLst>
            <pc:docMk/>
            <pc:sldMk cId="1964407578" sldId="261"/>
            <ac:picMk id="21" creationId="{9323BD0F-1197-41E3-979A-07C385B18BCA}"/>
          </ac:picMkLst>
        </pc:picChg>
        <pc:picChg chg="del">
          <ac:chgData name="中島 浩喜(NAKASHIMA Hiroki)" userId="1aa68af9-dd38-4f88-8023-3e1948c452ad" providerId="ADAL" clId="{E853443A-D9A9-4A6F-AFE5-217A411D8234}" dt="2025-04-14T07:18:32.467" v="3124" actId="478"/>
          <ac:picMkLst>
            <pc:docMk/>
            <pc:sldMk cId="1964407578" sldId="261"/>
            <ac:picMk id="22" creationId="{550AFFDF-09F9-44F5-98F9-CC6B892EC664}"/>
          </ac:picMkLst>
        </pc:picChg>
        <pc:picChg chg="del">
          <ac:chgData name="中島 浩喜(NAKASHIMA Hiroki)" userId="1aa68af9-dd38-4f88-8023-3e1948c452ad" providerId="ADAL" clId="{E853443A-D9A9-4A6F-AFE5-217A411D8234}" dt="2025-04-14T07:18:33.018" v="3125" actId="478"/>
          <ac:picMkLst>
            <pc:docMk/>
            <pc:sldMk cId="1964407578" sldId="261"/>
            <ac:picMk id="23" creationId="{88C14638-9372-4506-98EA-C92770433685}"/>
          </ac:picMkLst>
        </pc:picChg>
        <pc:picChg chg="del">
          <ac:chgData name="中島 浩喜(NAKASHIMA Hiroki)" userId="1aa68af9-dd38-4f88-8023-3e1948c452ad" providerId="ADAL" clId="{E853443A-D9A9-4A6F-AFE5-217A411D8234}" dt="2025-04-14T07:18:33.804" v="3126" actId="478"/>
          <ac:picMkLst>
            <pc:docMk/>
            <pc:sldMk cId="1964407578" sldId="261"/>
            <ac:picMk id="24" creationId="{A88DD228-48F8-48BA-8BA6-355A2E405B28}"/>
          </ac:picMkLst>
        </pc:picChg>
        <pc:picChg chg="del">
          <ac:chgData name="中島 浩喜(NAKASHIMA Hiroki)" userId="1aa68af9-dd38-4f88-8023-3e1948c452ad" providerId="ADAL" clId="{E853443A-D9A9-4A6F-AFE5-217A411D8234}" dt="2025-04-14T07:18:35.202" v="3128" actId="478"/>
          <ac:picMkLst>
            <pc:docMk/>
            <pc:sldMk cId="1964407578" sldId="261"/>
            <ac:picMk id="25" creationId="{278C9180-2E15-4CD3-9F84-F469DF68D6F8}"/>
          </ac:picMkLst>
        </pc:picChg>
        <pc:picChg chg="del">
          <ac:chgData name="中島 浩喜(NAKASHIMA Hiroki)" userId="1aa68af9-dd38-4f88-8023-3e1948c452ad" providerId="ADAL" clId="{E853443A-D9A9-4A6F-AFE5-217A411D8234}" dt="2025-04-14T07:18:36.476" v="3130" actId="478"/>
          <ac:picMkLst>
            <pc:docMk/>
            <pc:sldMk cId="1964407578" sldId="261"/>
            <ac:picMk id="26" creationId="{A0DAFFEF-283F-418F-979B-47AFB2A3760B}"/>
          </ac:picMkLst>
        </pc:picChg>
        <pc:picChg chg="del">
          <ac:chgData name="中島 浩喜(NAKASHIMA Hiroki)" userId="1aa68af9-dd38-4f88-8023-3e1948c452ad" providerId="ADAL" clId="{E853443A-D9A9-4A6F-AFE5-217A411D8234}" dt="2025-04-14T07:18:38.251" v="3132" actId="478"/>
          <ac:picMkLst>
            <pc:docMk/>
            <pc:sldMk cId="1964407578" sldId="261"/>
            <ac:picMk id="27" creationId="{7DEE25E4-A963-476A-87BF-875C573CA0C2}"/>
          </ac:picMkLst>
        </pc:picChg>
      </pc:sldChg>
      <pc:sldChg chg="addSp modSp mod">
        <pc:chgData name="中島 浩喜(NAKASHIMA Hiroki)" userId="1aa68af9-dd38-4f88-8023-3e1948c452ad" providerId="ADAL" clId="{E853443A-D9A9-4A6F-AFE5-217A411D8234}" dt="2025-04-14T07:26:12.082" v="3359" actId="20577"/>
        <pc:sldMkLst>
          <pc:docMk/>
          <pc:sldMk cId="18117925" sldId="265"/>
        </pc:sldMkLst>
        <pc:spChg chg="add mod">
          <ac:chgData name="中島 浩喜(NAKASHIMA Hiroki)" userId="1aa68af9-dd38-4f88-8023-3e1948c452ad" providerId="ADAL" clId="{E853443A-D9A9-4A6F-AFE5-217A411D8234}" dt="2025-04-14T07:26:12.082" v="3359" actId="20577"/>
          <ac:spMkLst>
            <pc:docMk/>
            <pc:sldMk cId="18117925" sldId="265"/>
            <ac:spMk id="3" creationId="{F37C0AF5-8D05-58EB-4E6F-545981A809E4}"/>
          </ac:spMkLst>
        </pc:spChg>
        <pc:spChg chg="mod">
          <ac:chgData name="中島 浩喜(NAKASHIMA Hiroki)" userId="1aa68af9-dd38-4f88-8023-3e1948c452ad" providerId="ADAL" clId="{E853443A-D9A9-4A6F-AFE5-217A411D8234}" dt="2025-04-14T05:48:22.433" v="371" actId="20577"/>
          <ac:spMkLst>
            <pc:docMk/>
            <pc:sldMk cId="18117925" sldId="265"/>
            <ac:spMk id="7" creationId="{1FDB2CDE-C714-C76C-2B5A-021E42C829A5}"/>
          </ac:spMkLst>
        </pc:spChg>
      </pc:sldChg>
      <pc:sldChg chg="addSp modSp mod ord">
        <pc:chgData name="中島 浩喜(NAKASHIMA Hiroki)" userId="1aa68af9-dd38-4f88-8023-3e1948c452ad" providerId="ADAL" clId="{E853443A-D9A9-4A6F-AFE5-217A411D8234}" dt="2025-04-14T07:26:25.556" v="3365" actId="20577"/>
        <pc:sldMkLst>
          <pc:docMk/>
          <pc:sldMk cId="553834553" sldId="266"/>
        </pc:sldMkLst>
        <pc:spChg chg="mod">
          <ac:chgData name="中島 浩喜(NAKASHIMA Hiroki)" userId="1aa68af9-dd38-4f88-8023-3e1948c452ad" providerId="ADAL" clId="{E853443A-D9A9-4A6F-AFE5-217A411D8234}" dt="2025-04-14T05:48:48.745" v="404" actId="20577"/>
          <ac:spMkLst>
            <pc:docMk/>
            <pc:sldMk cId="553834553" sldId="266"/>
            <ac:spMk id="7" creationId="{1FDB2CDE-C714-C76C-2B5A-021E42C829A5}"/>
          </ac:spMkLst>
        </pc:spChg>
        <pc:spChg chg="add mod">
          <ac:chgData name="中島 浩喜(NAKASHIMA Hiroki)" userId="1aa68af9-dd38-4f88-8023-3e1948c452ad" providerId="ADAL" clId="{E853443A-D9A9-4A6F-AFE5-217A411D8234}" dt="2025-04-14T07:26:25.556" v="3365" actId="20577"/>
          <ac:spMkLst>
            <pc:docMk/>
            <pc:sldMk cId="553834553" sldId="266"/>
            <ac:spMk id="8" creationId="{199DEB8A-EC79-FCB9-821A-A4B088449943}"/>
          </ac:spMkLst>
        </pc:spChg>
      </pc:sldChg>
      <pc:sldChg chg="addSp delSp modSp add mod">
        <pc:chgData name="中島 浩喜(NAKASHIMA Hiroki)" userId="1aa68af9-dd38-4f88-8023-3e1948c452ad" providerId="ADAL" clId="{E853443A-D9A9-4A6F-AFE5-217A411D8234}" dt="2025-04-14T07:35:37.484" v="4003" actId="20577"/>
        <pc:sldMkLst>
          <pc:docMk/>
          <pc:sldMk cId="4122012780" sldId="267"/>
        </pc:sldMkLst>
        <pc:spChg chg="add mod">
          <ac:chgData name="中島 浩喜(NAKASHIMA Hiroki)" userId="1aa68af9-dd38-4f88-8023-3e1948c452ad" providerId="ADAL" clId="{E853443A-D9A9-4A6F-AFE5-217A411D8234}" dt="2025-04-14T07:25:48.297" v="3344" actId="20577"/>
          <ac:spMkLst>
            <pc:docMk/>
            <pc:sldMk cId="4122012780" sldId="267"/>
            <ac:spMk id="2" creationId="{FDBACA48-148F-71CC-F0F3-571EE50BC432}"/>
          </ac:spMkLst>
        </pc:spChg>
        <pc:spChg chg="mod">
          <ac:chgData name="中島 浩喜(NAKASHIMA Hiroki)" userId="1aa68af9-dd38-4f88-8023-3e1948c452ad" providerId="ADAL" clId="{E853443A-D9A9-4A6F-AFE5-217A411D8234}" dt="2025-04-14T07:35:33.142" v="3992" actId="20577"/>
          <ac:spMkLst>
            <pc:docMk/>
            <pc:sldMk cId="4122012780" sldId="267"/>
            <ac:spMk id="3" creationId="{5AA37C2F-E93F-939A-0599-3FA9FDAEEAB5}"/>
          </ac:spMkLst>
        </pc:spChg>
        <pc:spChg chg="del">
          <ac:chgData name="中島 浩喜(NAKASHIMA Hiroki)" userId="1aa68af9-dd38-4f88-8023-3e1948c452ad" providerId="ADAL" clId="{E853443A-D9A9-4A6F-AFE5-217A411D8234}" dt="2025-04-14T05:43:30.567" v="147" actId="478"/>
          <ac:spMkLst>
            <pc:docMk/>
            <pc:sldMk cId="4122012780" sldId="267"/>
            <ac:spMk id="4" creationId="{E4345030-F929-0C62-E1DC-0CBD5E9867C8}"/>
          </ac:spMkLst>
        </pc:spChg>
        <pc:spChg chg="add mod">
          <ac:chgData name="中島 浩喜(NAKASHIMA Hiroki)" userId="1aa68af9-dd38-4f88-8023-3e1948c452ad" providerId="ADAL" clId="{E853443A-D9A9-4A6F-AFE5-217A411D8234}" dt="2025-04-14T07:35:37.484" v="4003" actId="20577"/>
          <ac:spMkLst>
            <pc:docMk/>
            <pc:sldMk cId="4122012780" sldId="267"/>
            <ac:spMk id="5" creationId="{BAE17B81-34B8-6ABF-5733-761DF82DC5E5}"/>
          </ac:spMkLst>
        </pc:spChg>
        <pc:spChg chg="del mod">
          <ac:chgData name="中島 浩喜(NAKASHIMA Hiroki)" userId="1aa68af9-dd38-4f88-8023-3e1948c452ad" providerId="ADAL" clId="{E853443A-D9A9-4A6F-AFE5-217A411D8234}" dt="2025-04-14T07:03:01.292" v="2869" actId="478"/>
          <ac:spMkLst>
            <pc:docMk/>
            <pc:sldMk cId="4122012780" sldId="267"/>
            <ac:spMk id="6" creationId="{7E130F58-BA2A-898C-E922-5A46A1B98862}"/>
          </ac:spMkLst>
        </pc:spChg>
        <pc:spChg chg="mod">
          <ac:chgData name="中島 浩喜(NAKASHIMA Hiroki)" userId="1aa68af9-dd38-4f88-8023-3e1948c452ad" providerId="ADAL" clId="{E853443A-D9A9-4A6F-AFE5-217A411D8234}" dt="2025-04-14T05:42:50.977" v="136" actId="14100"/>
          <ac:spMkLst>
            <pc:docMk/>
            <pc:sldMk cId="4122012780" sldId="267"/>
            <ac:spMk id="7" creationId="{1FDB2CDE-C714-C76C-2B5A-021E42C829A5}"/>
          </ac:spMkLst>
        </pc:spChg>
        <pc:spChg chg="del">
          <ac:chgData name="中島 浩喜(NAKASHIMA Hiroki)" userId="1aa68af9-dd38-4f88-8023-3e1948c452ad" providerId="ADAL" clId="{E853443A-D9A9-4A6F-AFE5-217A411D8234}" dt="2025-04-14T05:43:32.798" v="148" actId="478"/>
          <ac:spMkLst>
            <pc:docMk/>
            <pc:sldMk cId="4122012780" sldId="267"/>
            <ac:spMk id="8" creationId="{114C46BA-A1CE-207D-9883-57E9D20DE6DE}"/>
          </ac:spMkLst>
        </pc:spChg>
        <pc:spChg chg="del mod">
          <ac:chgData name="中島 浩喜(NAKASHIMA Hiroki)" userId="1aa68af9-dd38-4f88-8023-3e1948c452ad" providerId="ADAL" clId="{E853443A-D9A9-4A6F-AFE5-217A411D8234}" dt="2025-04-14T07:02:58.176" v="2867" actId="478"/>
          <ac:spMkLst>
            <pc:docMk/>
            <pc:sldMk cId="4122012780" sldId="267"/>
            <ac:spMk id="10" creationId="{BF59B8AB-8E91-A017-9EE6-6E10A2FCE9E3}"/>
          </ac:spMkLst>
        </pc:spChg>
        <pc:spChg chg="del mod">
          <ac:chgData name="中島 浩喜(NAKASHIMA Hiroki)" userId="1aa68af9-dd38-4f88-8023-3e1948c452ad" providerId="ADAL" clId="{E853443A-D9A9-4A6F-AFE5-217A411D8234}" dt="2025-04-14T07:03:00.386" v="2868" actId="478"/>
          <ac:spMkLst>
            <pc:docMk/>
            <pc:sldMk cId="4122012780" sldId="267"/>
            <ac:spMk id="28" creationId="{35EB7175-D5E8-B2EA-AE16-929573CD7E2C}"/>
          </ac:spMkLst>
        </pc:spChg>
        <pc:spChg chg="del">
          <ac:chgData name="中島 浩喜(NAKASHIMA Hiroki)" userId="1aa68af9-dd38-4f88-8023-3e1948c452ad" providerId="ADAL" clId="{E853443A-D9A9-4A6F-AFE5-217A411D8234}" dt="2025-04-14T07:18:08.468" v="3096" actId="478"/>
          <ac:spMkLst>
            <pc:docMk/>
            <pc:sldMk cId="4122012780" sldId="267"/>
            <ac:spMk id="29" creationId="{2A574AE9-8014-24CC-63D1-B3E5265F9D45}"/>
          </ac:spMkLst>
        </pc:spChg>
        <pc:spChg chg="del">
          <ac:chgData name="中島 浩喜(NAKASHIMA Hiroki)" userId="1aa68af9-dd38-4f88-8023-3e1948c452ad" providerId="ADAL" clId="{E853443A-D9A9-4A6F-AFE5-217A411D8234}" dt="2025-04-14T07:18:07.134" v="3095" actId="478"/>
          <ac:spMkLst>
            <pc:docMk/>
            <pc:sldMk cId="4122012780" sldId="267"/>
            <ac:spMk id="30" creationId="{D842A587-B345-8EB4-D8BF-1C973E29AC4D}"/>
          </ac:spMkLst>
        </pc:spChg>
        <pc:spChg chg="del">
          <ac:chgData name="中島 浩喜(NAKASHIMA Hiroki)" userId="1aa68af9-dd38-4f88-8023-3e1948c452ad" providerId="ADAL" clId="{E853443A-D9A9-4A6F-AFE5-217A411D8234}" dt="2025-04-14T07:18:04.622" v="3093" actId="478"/>
          <ac:spMkLst>
            <pc:docMk/>
            <pc:sldMk cId="4122012780" sldId="267"/>
            <ac:spMk id="32" creationId="{B806EB40-8303-13FF-1DD0-A25B76561E85}"/>
          </ac:spMkLst>
        </pc:spChg>
        <pc:spChg chg="del">
          <ac:chgData name="中島 浩喜(NAKASHIMA Hiroki)" userId="1aa68af9-dd38-4f88-8023-3e1948c452ad" providerId="ADAL" clId="{E853443A-D9A9-4A6F-AFE5-217A411D8234}" dt="2025-04-14T07:18:05.642" v="3094" actId="478"/>
          <ac:spMkLst>
            <pc:docMk/>
            <pc:sldMk cId="4122012780" sldId="267"/>
            <ac:spMk id="33" creationId="{0E23A8B8-386C-DC14-32DE-5F64F872AF86}"/>
          </ac:spMkLst>
        </pc:spChg>
        <pc:picChg chg="del">
          <ac:chgData name="中島 浩喜(NAKASHIMA Hiroki)" userId="1aa68af9-dd38-4f88-8023-3e1948c452ad" providerId="ADAL" clId="{E853443A-D9A9-4A6F-AFE5-217A411D8234}" dt="2025-04-14T07:18:09.364" v="3097" actId="478"/>
          <ac:picMkLst>
            <pc:docMk/>
            <pc:sldMk cId="4122012780" sldId="267"/>
            <ac:picMk id="11" creationId="{10F190B6-0A22-4FAB-9439-C8B9CD5D3446}"/>
          </ac:picMkLst>
        </pc:picChg>
        <pc:picChg chg="del">
          <ac:chgData name="中島 浩喜(NAKASHIMA Hiroki)" userId="1aa68af9-dd38-4f88-8023-3e1948c452ad" providerId="ADAL" clId="{E853443A-D9A9-4A6F-AFE5-217A411D8234}" dt="2025-04-14T07:18:10.165" v="3098" actId="478"/>
          <ac:picMkLst>
            <pc:docMk/>
            <pc:sldMk cId="4122012780" sldId="267"/>
            <ac:picMk id="12" creationId="{C3B91F6D-DB4F-40B3-A2EC-BF7BE0398D28}"/>
          </ac:picMkLst>
        </pc:picChg>
        <pc:picChg chg="del">
          <ac:chgData name="中島 浩喜(NAKASHIMA Hiroki)" userId="1aa68af9-dd38-4f88-8023-3e1948c452ad" providerId="ADAL" clId="{E853443A-D9A9-4A6F-AFE5-217A411D8234}" dt="2025-04-14T07:18:10.668" v="3099" actId="478"/>
          <ac:picMkLst>
            <pc:docMk/>
            <pc:sldMk cId="4122012780" sldId="267"/>
            <ac:picMk id="13" creationId="{8BB83ED3-4675-4C73-91F6-AFD75223722E}"/>
          </ac:picMkLst>
        </pc:picChg>
        <pc:picChg chg="del">
          <ac:chgData name="中島 浩喜(NAKASHIMA Hiroki)" userId="1aa68af9-dd38-4f88-8023-3e1948c452ad" providerId="ADAL" clId="{E853443A-D9A9-4A6F-AFE5-217A411D8234}" dt="2025-04-14T07:18:11.688" v="3100" actId="478"/>
          <ac:picMkLst>
            <pc:docMk/>
            <pc:sldMk cId="4122012780" sldId="267"/>
            <ac:picMk id="14" creationId="{5EBE6473-8300-4268-AB85-32686BF620A2}"/>
          </ac:picMkLst>
        </pc:picChg>
        <pc:picChg chg="del">
          <ac:chgData name="中島 浩喜(NAKASHIMA Hiroki)" userId="1aa68af9-dd38-4f88-8023-3e1948c452ad" providerId="ADAL" clId="{E853443A-D9A9-4A6F-AFE5-217A411D8234}" dt="2025-04-14T07:18:12.347" v="3101" actId="478"/>
          <ac:picMkLst>
            <pc:docMk/>
            <pc:sldMk cId="4122012780" sldId="267"/>
            <ac:picMk id="15" creationId="{83D3CA6E-4CE5-47FE-AF00-81E1C4F8D187}"/>
          </ac:picMkLst>
        </pc:picChg>
        <pc:picChg chg="del">
          <ac:chgData name="中島 浩喜(NAKASHIMA Hiroki)" userId="1aa68af9-dd38-4f88-8023-3e1948c452ad" providerId="ADAL" clId="{E853443A-D9A9-4A6F-AFE5-217A411D8234}" dt="2025-04-14T07:18:13.116" v="3102" actId="478"/>
          <ac:picMkLst>
            <pc:docMk/>
            <pc:sldMk cId="4122012780" sldId="267"/>
            <ac:picMk id="16" creationId="{64F4E66B-C986-4F3A-A109-0353340ADE81}"/>
          </ac:picMkLst>
        </pc:picChg>
        <pc:picChg chg="del">
          <ac:chgData name="中島 浩喜(NAKASHIMA Hiroki)" userId="1aa68af9-dd38-4f88-8023-3e1948c452ad" providerId="ADAL" clId="{E853443A-D9A9-4A6F-AFE5-217A411D8234}" dt="2025-04-14T07:18:16.052" v="3106" actId="478"/>
          <ac:picMkLst>
            <pc:docMk/>
            <pc:sldMk cId="4122012780" sldId="267"/>
            <ac:picMk id="17" creationId="{301D1DF8-D92B-4F75-A319-BE1F7B73F2EA}"/>
          </ac:picMkLst>
        </pc:picChg>
        <pc:picChg chg="del">
          <ac:chgData name="中島 浩喜(NAKASHIMA Hiroki)" userId="1aa68af9-dd38-4f88-8023-3e1948c452ad" providerId="ADAL" clId="{E853443A-D9A9-4A6F-AFE5-217A411D8234}" dt="2025-04-14T07:18:17.936" v="3108" actId="478"/>
          <ac:picMkLst>
            <pc:docMk/>
            <pc:sldMk cId="4122012780" sldId="267"/>
            <ac:picMk id="18" creationId="{35C6031D-1D1D-4641-ACA3-3F8DF2256512}"/>
          </ac:picMkLst>
        </pc:picChg>
        <pc:picChg chg="del">
          <ac:chgData name="中島 浩喜(NAKASHIMA Hiroki)" userId="1aa68af9-dd38-4f88-8023-3e1948c452ad" providerId="ADAL" clId="{E853443A-D9A9-4A6F-AFE5-217A411D8234}" dt="2025-04-14T07:18:19.225" v="3110" actId="478"/>
          <ac:picMkLst>
            <pc:docMk/>
            <pc:sldMk cId="4122012780" sldId="267"/>
            <ac:picMk id="19" creationId="{17F0645B-29D2-4C7F-8BD3-C6F123AE3727}"/>
          </ac:picMkLst>
        </pc:picChg>
        <pc:picChg chg="del">
          <ac:chgData name="中島 浩喜(NAKASHIMA Hiroki)" userId="1aa68af9-dd38-4f88-8023-3e1948c452ad" providerId="ADAL" clId="{E853443A-D9A9-4A6F-AFE5-217A411D8234}" dt="2025-04-14T07:18:21.270" v="3112" actId="478"/>
          <ac:picMkLst>
            <pc:docMk/>
            <pc:sldMk cId="4122012780" sldId="267"/>
            <ac:picMk id="20" creationId="{0CB1DADA-260C-40E2-B6C9-23F6026000D8}"/>
          </ac:picMkLst>
        </pc:picChg>
        <pc:picChg chg="del">
          <ac:chgData name="中島 浩喜(NAKASHIMA Hiroki)" userId="1aa68af9-dd38-4f88-8023-3e1948c452ad" providerId="ADAL" clId="{E853443A-D9A9-4A6F-AFE5-217A411D8234}" dt="2025-04-14T07:18:22.666" v="3113" actId="478"/>
          <ac:picMkLst>
            <pc:docMk/>
            <pc:sldMk cId="4122012780" sldId="267"/>
            <ac:picMk id="21" creationId="{9323BD0F-1197-41E3-979A-07C385B18BCA}"/>
          </ac:picMkLst>
        </pc:picChg>
        <pc:picChg chg="del">
          <ac:chgData name="中島 浩喜(NAKASHIMA Hiroki)" userId="1aa68af9-dd38-4f88-8023-3e1948c452ad" providerId="ADAL" clId="{E853443A-D9A9-4A6F-AFE5-217A411D8234}" dt="2025-04-14T07:18:13.670" v="3103" actId="478"/>
          <ac:picMkLst>
            <pc:docMk/>
            <pc:sldMk cId="4122012780" sldId="267"/>
            <ac:picMk id="22" creationId="{550AFFDF-09F9-44F5-98F9-CC6B892EC664}"/>
          </ac:picMkLst>
        </pc:picChg>
        <pc:picChg chg="del">
          <ac:chgData name="中島 浩喜(NAKASHIMA Hiroki)" userId="1aa68af9-dd38-4f88-8023-3e1948c452ad" providerId="ADAL" clId="{E853443A-D9A9-4A6F-AFE5-217A411D8234}" dt="2025-04-14T07:18:14.279" v="3104" actId="478"/>
          <ac:picMkLst>
            <pc:docMk/>
            <pc:sldMk cId="4122012780" sldId="267"/>
            <ac:picMk id="23" creationId="{88C14638-9372-4506-98EA-C92770433685}"/>
          </ac:picMkLst>
        </pc:picChg>
        <pc:picChg chg="del">
          <ac:chgData name="中島 浩喜(NAKASHIMA Hiroki)" userId="1aa68af9-dd38-4f88-8023-3e1948c452ad" providerId="ADAL" clId="{E853443A-D9A9-4A6F-AFE5-217A411D8234}" dt="2025-04-14T07:18:15.111" v="3105" actId="478"/>
          <ac:picMkLst>
            <pc:docMk/>
            <pc:sldMk cId="4122012780" sldId="267"/>
            <ac:picMk id="24" creationId="{A88DD228-48F8-48BA-8BA6-355A2E405B28}"/>
          </ac:picMkLst>
        </pc:picChg>
        <pc:picChg chg="del">
          <ac:chgData name="中島 浩喜(NAKASHIMA Hiroki)" userId="1aa68af9-dd38-4f88-8023-3e1948c452ad" providerId="ADAL" clId="{E853443A-D9A9-4A6F-AFE5-217A411D8234}" dt="2025-04-14T07:18:17.072" v="3107" actId="478"/>
          <ac:picMkLst>
            <pc:docMk/>
            <pc:sldMk cId="4122012780" sldId="267"/>
            <ac:picMk id="25" creationId="{278C9180-2E15-4CD3-9F84-F469DF68D6F8}"/>
          </ac:picMkLst>
        </pc:picChg>
        <pc:picChg chg="del">
          <ac:chgData name="中島 浩喜(NAKASHIMA Hiroki)" userId="1aa68af9-dd38-4f88-8023-3e1948c452ad" providerId="ADAL" clId="{E853443A-D9A9-4A6F-AFE5-217A411D8234}" dt="2025-04-14T07:18:18.658" v="3109" actId="478"/>
          <ac:picMkLst>
            <pc:docMk/>
            <pc:sldMk cId="4122012780" sldId="267"/>
            <ac:picMk id="26" creationId="{A0DAFFEF-283F-418F-979B-47AFB2A3760B}"/>
          </ac:picMkLst>
        </pc:picChg>
        <pc:picChg chg="del">
          <ac:chgData name="中島 浩喜(NAKASHIMA Hiroki)" userId="1aa68af9-dd38-4f88-8023-3e1948c452ad" providerId="ADAL" clId="{E853443A-D9A9-4A6F-AFE5-217A411D8234}" dt="2025-04-14T07:18:20.166" v="3111" actId="478"/>
          <ac:picMkLst>
            <pc:docMk/>
            <pc:sldMk cId="4122012780" sldId="267"/>
            <ac:picMk id="27" creationId="{7DEE25E4-A963-476A-87BF-875C573CA0C2}"/>
          </ac:picMkLst>
        </pc:picChg>
      </pc:sldChg>
      <pc:sldChg chg="addSp delSp modSp add mod">
        <pc:chgData name="中島 浩喜(NAKASHIMA Hiroki)" userId="1aa68af9-dd38-4f88-8023-3e1948c452ad" providerId="ADAL" clId="{E853443A-D9A9-4A6F-AFE5-217A411D8234}" dt="2025-04-14T08:35:43.008" v="4058" actId="1076"/>
        <pc:sldMkLst>
          <pc:docMk/>
          <pc:sldMk cId="3634261606" sldId="268"/>
        </pc:sldMkLst>
        <pc:spChg chg="add del mod">
          <ac:chgData name="中島 浩喜(NAKASHIMA Hiroki)" userId="1aa68af9-dd38-4f88-8023-3e1948c452ad" providerId="ADAL" clId="{E853443A-D9A9-4A6F-AFE5-217A411D8234}" dt="2025-04-14T07:06:03.796" v="2963" actId="478"/>
          <ac:spMkLst>
            <pc:docMk/>
            <pc:sldMk cId="3634261606" sldId="268"/>
            <ac:spMk id="2" creationId="{C59B8AED-6B5B-AAC5-2F28-3A711B10D177}"/>
          </ac:spMkLst>
        </pc:spChg>
        <pc:spChg chg="del mod">
          <ac:chgData name="中島 浩喜(NAKASHIMA Hiroki)" userId="1aa68af9-dd38-4f88-8023-3e1948c452ad" providerId="ADAL" clId="{E853443A-D9A9-4A6F-AFE5-217A411D8234}" dt="2025-04-14T07:27:25.492" v="3367" actId="478"/>
          <ac:spMkLst>
            <pc:docMk/>
            <pc:sldMk cId="3634261606" sldId="268"/>
            <ac:spMk id="3" creationId="{5AA37C2F-E93F-939A-0599-3FA9FDAEEAB5}"/>
          </ac:spMkLst>
        </pc:spChg>
        <pc:spChg chg="mod">
          <ac:chgData name="中島 浩喜(NAKASHIMA Hiroki)" userId="1aa68af9-dd38-4f88-8023-3e1948c452ad" providerId="ADAL" clId="{E853443A-D9A9-4A6F-AFE5-217A411D8234}" dt="2025-04-14T08:35:35.601" v="4056" actId="1076"/>
          <ac:spMkLst>
            <pc:docMk/>
            <pc:sldMk cId="3634261606" sldId="268"/>
            <ac:spMk id="4" creationId="{E4345030-F929-0C62-E1DC-0CBD5E9867C8}"/>
          </ac:spMkLst>
        </pc:spChg>
        <pc:spChg chg="add del">
          <ac:chgData name="中島 浩喜(NAKASHIMA Hiroki)" userId="1aa68af9-dd38-4f88-8023-3e1948c452ad" providerId="ADAL" clId="{E853443A-D9A9-4A6F-AFE5-217A411D8234}" dt="2025-04-14T07:06:48.604" v="2989" actId="11529"/>
          <ac:spMkLst>
            <pc:docMk/>
            <pc:sldMk cId="3634261606" sldId="268"/>
            <ac:spMk id="5" creationId="{04DC7897-E025-6FB0-9235-0DAB475CA5FF}"/>
          </ac:spMkLst>
        </pc:spChg>
        <pc:spChg chg="add del mod">
          <ac:chgData name="中島 浩喜(NAKASHIMA Hiroki)" userId="1aa68af9-dd38-4f88-8023-3e1948c452ad" providerId="ADAL" clId="{E853443A-D9A9-4A6F-AFE5-217A411D8234}" dt="2025-04-14T07:07:33.073" v="2997" actId="14100"/>
          <ac:spMkLst>
            <pc:docMk/>
            <pc:sldMk cId="3634261606" sldId="268"/>
            <ac:spMk id="6" creationId="{7E130F58-BA2A-898C-E922-5A46A1B98862}"/>
          </ac:spMkLst>
        </pc:spChg>
        <pc:spChg chg="mod">
          <ac:chgData name="中島 浩喜(NAKASHIMA Hiroki)" userId="1aa68af9-dd38-4f88-8023-3e1948c452ad" providerId="ADAL" clId="{E853443A-D9A9-4A6F-AFE5-217A411D8234}" dt="2025-04-14T05:47:54.544" v="357" actId="20577"/>
          <ac:spMkLst>
            <pc:docMk/>
            <pc:sldMk cId="3634261606" sldId="268"/>
            <ac:spMk id="7" creationId="{1FDB2CDE-C714-C76C-2B5A-021E42C829A5}"/>
          </ac:spMkLst>
        </pc:spChg>
        <pc:spChg chg="del">
          <ac:chgData name="中島 浩喜(NAKASHIMA Hiroki)" userId="1aa68af9-dd38-4f88-8023-3e1948c452ad" providerId="ADAL" clId="{E853443A-D9A9-4A6F-AFE5-217A411D8234}" dt="2025-04-14T05:47:04.086" v="343" actId="478"/>
          <ac:spMkLst>
            <pc:docMk/>
            <pc:sldMk cId="3634261606" sldId="268"/>
            <ac:spMk id="8" creationId="{114C46BA-A1CE-207D-9883-57E9D20DE6DE}"/>
          </ac:spMkLst>
        </pc:spChg>
        <pc:spChg chg="mod">
          <ac:chgData name="中島 浩喜(NAKASHIMA Hiroki)" userId="1aa68af9-dd38-4f88-8023-3e1948c452ad" providerId="ADAL" clId="{E853443A-D9A9-4A6F-AFE5-217A411D8234}" dt="2025-04-14T07:02:43.862" v="2862" actId="1076"/>
          <ac:spMkLst>
            <pc:docMk/>
            <pc:sldMk cId="3634261606" sldId="268"/>
            <ac:spMk id="10" creationId="{BF59B8AB-8E91-A017-9EE6-6E10A2FCE9E3}"/>
          </ac:spMkLst>
        </pc:spChg>
        <pc:spChg chg="mod">
          <ac:chgData name="中島 浩喜(NAKASHIMA Hiroki)" userId="1aa68af9-dd38-4f88-8023-3e1948c452ad" providerId="ADAL" clId="{E853443A-D9A9-4A6F-AFE5-217A411D8234}" dt="2025-04-14T07:07:31.322" v="2994" actId="115"/>
          <ac:spMkLst>
            <pc:docMk/>
            <pc:sldMk cId="3634261606" sldId="268"/>
            <ac:spMk id="28" creationId="{35EB7175-D5E8-B2EA-AE16-929573CD7E2C}"/>
          </ac:spMkLst>
        </pc:spChg>
        <pc:spChg chg="add mod">
          <ac:chgData name="中島 浩喜(NAKASHIMA Hiroki)" userId="1aa68af9-dd38-4f88-8023-3e1948c452ad" providerId="ADAL" clId="{E853443A-D9A9-4A6F-AFE5-217A411D8234}" dt="2025-04-14T08:35:43.008" v="4058" actId="1076"/>
          <ac:spMkLst>
            <pc:docMk/>
            <pc:sldMk cId="3634261606" sldId="268"/>
            <ac:spMk id="34" creationId="{4DF720BA-0586-8CB2-967B-D09DCC89C5DD}"/>
          </ac:spMkLst>
        </pc:spChg>
        <pc:spChg chg="add mod">
          <ac:chgData name="中島 浩喜(NAKASHIMA Hiroki)" userId="1aa68af9-dd38-4f88-8023-3e1948c452ad" providerId="ADAL" clId="{E853443A-D9A9-4A6F-AFE5-217A411D8234}" dt="2025-04-14T07:26:05.229" v="3356" actId="20577"/>
          <ac:spMkLst>
            <pc:docMk/>
            <pc:sldMk cId="3634261606" sldId="268"/>
            <ac:spMk id="35" creationId="{A342D030-C292-57A0-0B1E-78C660504322}"/>
          </ac:spMkLst>
        </pc:spChg>
        <pc:spChg chg="add mod">
          <ac:chgData name="中島 浩喜(NAKASHIMA Hiroki)" userId="1aa68af9-dd38-4f88-8023-3e1948c452ad" providerId="ADAL" clId="{E853443A-D9A9-4A6F-AFE5-217A411D8234}" dt="2025-04-14T08:35:32.662" v="4055" actId="1076"/>
          <ac:spMkLst>
            <pc:docMk/>
            <pc:sldMk cId="3634261606" sldId="268"/>
            <ac:spMk id="36" creationId="{ED1681E5-B516-6E00-0A74-C90CF5FB5885}"/>
          </ac:spMkLst>
        </pc:spChg>
        <pc:spChg chg="add mod">
          <ac:chgData name="中島 浩喜(NAKASHIMA Hiroki)" userId="1aa68af9-dd38-4f88-8023-3e1948c452ad" providerId="ADAL" clId="{E853443A-D9A9-4A6F-AFE5-217A411D8234}" dt="2025-04-14T08:35:38.417" v="4057" actId="1076"/>
          <ac:spMkLst>
            <pc:docMk/>
            <pc:sldMk cId="3634261606" sldId="268"/>
            <ac:spMk id="37" creationId="{701A047E-4767-537F-924F-E3B1427849D5}"/>
          </ac:spMkLst>
        </pc:spChg>
        <pc:picChg chg="mod">
          <ac:chgData name="中島 浩喜(NAKASHIMA Hiroki)" userId="1aa68af9-dd38-4f88-8023-3e1948c452ad" providerId="ADAL" clId="{E853443A-D9A9-4A6F-AFE5-217A411D8234}" dt="2025-04-14T07:01:42.066" v="2840" actId="1076"/>
          <ac:picMkLst>
            <pc:docMk/>
            <pc:sldMk cId="3634261606" sldId="268"/>
            <ac:picMk id="23" creationId="{88C14638-9372-4506-98EA-C92770433685}"/>
          </ac:picMkLst>
        </pc:picChg>
      </pc:sldChg>
      <pc:sldChg chg="addSp delSp modSp add mod">
        <pc:chgData name="中島 浩喜(NAKASHIMA Hiroki)" userId="1aa68af9-dd38-4f88-8023-3e1948c452ad" providerId="ADAL" clId="{E853443A-D9A9-4A6F-AFE5-217A411D8234}" dt="2025-04-14T08:38:29.474" v="4063" actId="20577"/>
        <pc:sldMkLst>
          <pc:docMk/>
          <pc:sldMk cId="3139220902" sldId="269"/>
        </pc:sldMkLst>
        <pc:spChg chg="del mod">
          <ac:chgData name="中島 浩喜(NAKASHIMA Hiroki)" userId="1aa68af9-dd38-4f88-8023-3e1948c452ad" providerId="ADAL" clId="{E853443A-D9A9-4A6F-AFE5-217A411D8234}" dt="2025-04-14T06:10:51.963" v="808"/>
          <ac:spMkLst>
            <pc:docMk/>
            <pc:sldMk cId="3139220902" sldId="269"/>
            <ac:spMk id="2" creationId="{A9B8F884-6CD6-228E-37A1-DA53596E5EFF}"/>
          </ac:spMkLst>
        </pc:spChg>
        <pc:spChg chg="add mod">
          <ac:chgData name="中島 浩喜(NAKASHIMA Hiroki)" userId="1aa68af9-dd38-4f88-8023-3e1948c452ad" providerId="ADAL" clId="{E853443A-D9A9-4A6F-AFE5-217A411D8234}" dt="2025-04-14T06:51:27.104" v="2803" actId="13822"/>
          <ac:spMkLst>
            <pc:docMk/>
            <pc:sldMk cId="3139220902" sldId="269"/>
            <ac:spMk id="3" creationId="{54DB9C5D-87E1-447C-9D90-DA1893F6C7D9}"/>
          </ac:spMkLst>
        </pc:spChg>
        <pc:spChg chg="mod">
          <ac:chgData name="中島 浩喜(NAKASHIMA Hiroki)" userId="1aa68af9-dd38-4f88-8023-3e1948c452ad" providerId="ADAL" clId="{E853443A-D9A9-4A6F-AFE5-217A411D8234}" dt="2025-04-14T06:21:15.289" v="1080" actId="1076"/>
          <ac:spMkLst>
            <pc:docMk/>
            <pc:sldMk cId="3139220902" sldId="269"/>
            <ac:spMk id="7" creationId="{1FDB2CDE-C714-C76C-2B5A-021E42C829A5}"/>
          </ac:spMkLst>
        </pc:spChg>
        <pc:spChg chg="add del mod">
          <ac:chgData name="中島 浩喜(NAKASHIMA Hiroki)" userId="1aa68af9-dd38-4f88-8023-3e1948c452ad" providerId="ADAL" clId="{E853443A-D9A9-4A6F-AFE5-217A411D8234}" dt="2025-04-14T06:17:36.503" v="965" actId="478"/>
          <ac:spMkLst>
            <pc:docMk/>
            <pc:sldMk cId="3139220902" sldId="269"/>
            <ac:spMk id="8" creationId="{E1E3C7BE-7038-AE16-12DD-6AAEBBEC00E3}"/>
          </ac:spMkLst>
        </pc:spChg>
        <pc:spChg chg="add del mod">
          <ac:chgData name="中島 浩喜(NAKASHIMA Hiroki)" userId="1aa68af9-dd38-4f88-8023-3e1948c452ad" providerId="ADAL" clId="{E853443A-D9A9-4A6F-AFE5-217A411D8234}" dt="2025-04-14T06:17:57.516" v="972" actId="478"/>
          <ac:spMkLst>
            <pc:docMk/>
            <pc:sldMk cId="3139220902" sldId="269"/>
            <ac:spMk id="10" creationId="{FF741F73-429D-9E54-B525-5656CCE17AB2}"/>
          </ac:spMkLst>
        </pc:spChg>
        <pc:spChg chg="add del mod">
          <ac:chgData name="中島 浩喜(NAKASHIMA Hiroki)" userId="1aa68af9-dd38-4f88-8023-3e1948c452ad" providerId="ADAL" clId="{E853443A-D9A9-4A6F-AFE5-217A411D8234}" dt="2025-04-14T06:18:27.569" v="984" actId="478"/>
          <ac:spMkLst>
            <pc:docMk/>
            <pc:sldMk cId="3139220902" sldId="269"/>
            <ac:spMk id="11" creationId="{0F889D3E-2967-E0C7-C80B-F0069E314784}"/>
          </ac:spMkLst>
        </pc:spChg>
        <pc:spChg chg="add del mod">
          <ac:chgData name="中島 浩喜(NAKASHIMA Hiroki)" userId="1aa68af9-dd38-4f88-8023-3e1948c452ad" providerId="ADAL" clId="{E853443A-D9A9-4A6F-AFE5-217A411D8234}" dt="2025-04-14T06:18:46.487" v="990" actId="478"/>
          <ac:spMkLst>
            <pc:docMk/>
            <pc:sldMk cId="3139220902" sldId="269"/>
            <ac:spMk id="12" creationId="{C1C157CD-99BA-D37B-F132-D842F3B1D177}"/>
          </ac:spMkLst>
        </pc:spChg>
        <pc:spChg chg="add mod">
          <ac:chgData name="中島 浩喜(NAKASHIMA Hiroki)" userId="1aa68af9-dd38-4f88-8023-3e1948c452ad" providerId="ADAL" clId="{E853443A-D9A9-4A6F-AFE5-217A411D8234}" dt="2025-04-14T06:15:27.454" v="876" actId="1076"/>
          <ac:spMkLst>
            <pc:docMk/>
            <pc:sldMk cId="3139220902" sldId="269"/>
            <ac:spMk id="13" creationId="{F3D97868-70CF-BBB4-BC43-250831E6A49F}"/>
          </ac:spMkLst>
        </pc:spChg>
        <pc:spChg chg="add mod ord">
          <ac:chgData name="中島 浩喜(NAKASHIMA Hiroki)" userId="1aa68af9-dd38-4f88-8023-3e1948c452ad" providerId="ADAL" clId="{E853443A-D9A9-4A6F-AFE5-217A411D8234}" dt="2025-04-14T07:29:11.367" v="3429" actId="1076"/>
          <ac:spMkLst>
            <pc:docMk/>
            <pc:sldMk cId="3139220902" sldId="269"/>
            <ac:spMk id="14" creationId="{3636C983-C9DA-883B-9510-282E25D19E3D}"/>
          </ac:spMkLst>
        </pc:spChg>
        <pc:spChg chg="add mod ord">
          <ac:chgData name="中島 浩喜(NAKASHIMA Hiroki)" userId="1aa68af9-dd38-4f88-8023-3e1948c452ad" providerId="ADAL" clId="{E853443A-D9A9-4A6F-AFE5-217A411D8234}" dt="2025-04-14T06:52:27.304" v="2827" actId="1076"/>
          <ac:spMkLst>
            <pc:docMk/>
            <pc:sldMk cId="3139220902" sldId="269"/>
            <ac:spMk id="15" creationId="{2A0E0306-5D9F-5EFB-6879-5BD296F924A8}"/>
          </ac:spMkLst>
        </pc:spChg>
        <pc:spChg chg="add mod ord">
          <ac:chgData name="中島 浩喜(NAKASHIMA Hiroki)" userId="1aa68af9-dd38-4f88-8023-3e1948c452ad" providerId="ADAL" clId="{E853443A-D9A9-4A6F-AFE5-217A411D8234}" dt="2025-04-14T06:52:39.663" v="2829" actId="1076"/>
          <ac:spMkLst>
            <pc:docMk/>
            <pc:sldMk cId="3139220902" sldId="269"/>
            <ac:spMk id="16" creationId="{92AFF864-280B-2D24-2141-3A1EE4278586}"/>
          </ac:spMkLst>
        </pc:spChg>
        <pc:spChg chg="add mod">
          <ac:chgData name="中島 浩喜(NAKASHIMA Hiroki)" userId="1aa68af9-dd38-4f88-8023-3e1948c452ad" providerId="ADAL" clId="{E853443A-D9A9-4A6F-AFE5-217A411D8234}" dt="2025-04-14T06:51:57.089" v="2811" actId="14100"/>
          <ac:spMkLst>
            <pc:docMk/>
            <pc:sldMk cId="3139220902" sldId="269"/>
            <ac:spMk id="17" creationId="{9EE7CA91-592D-C361-036D-8A6CDE558152}"/>
          </ac:spMkLst>
        </pc:spChg>
        <pc:spChg chg="add mod">
          <ac:chgData name="中島 浩喜(NAKASHIMA Hiroki)" userId="1aa68af9-dd38-4f88-8023-3e1948c452ad" providerId="ADAL" clId="{E853443A-D9A9-4A6F-AFE5-217A411D8234}" dt="2025-04-14T06:52:19.051" v="2826" actId="14100"/>
          <ac:spMkLst>
            <pc:docMk/>
            <pc:sldMk cId="3139220902" sldId="269"/>
            <ac:spMk id="18" creationId="{01E5D016-B2A7-9D64-F526-C05A376AE13B}"/>
          </ac:spMkLst>
        </pc:spChg>
        <pc:spChg chg="add mod">
          <ac:chgData name="中島 浩喜(NAKASHIMA Hiroki)" userId="1aa68af9-dd38-4f88-8023-3e1948c452ad" providerId="ADAL" clId="{E853443A-D9A9-4A6F-AFE5-217A411D8234}" dt="2025-04-14T06:52:52.243" v="2831" actId="14100"/>
          <ac:spMkLst>
            <pc:docMk/>
            <pc:sldMk cId="3139220902" sldId="269"/>
            <ac:spMk id="19" creationId="{84CC2A17-9120-A4CA-316A-2C993206C708}"/>
          </ac:spMkLst>
        </pc:spChg>
        <pc:spChg chg="add mod">
          <ac:chgData name="中島 浩喜(NAKASHIMA Hiroki)" userId="1aa68af9-dd38-4f88-8023-3e1948c452ad" providerId="ADAL" clId="{E853443A-D9A9-4A6F-AFE5-217A411D8234}" dt="2025-04-14T06:52:49.561" v="2830" actId="14100"/>
          <ac:spMkLst>
            <pc:docMk/>
            <pc:sldMk cId="3139220902" sldId="269"/>
            <ac:spMk id="20" creationId="{2B3928B3-4700-652F-D753-9907E61A3179}"/>
          </ac:spMkLst>
        </pc:spChg>
        <pc:spChg chg="add mod">
          <ac:chgData name="中島 浩喜(NAKASHIMA Hiroki)" userId="1aa68af9-dd38-4f88-8023-3e1948c452ad" providerId="ADAL" clId="{E853443A-D9A9-4A6F-AFE5-217A411D8234}" dt="2025-04-14T06:18:56.162" v="993"/>
          <ac:spMkLst>
            <pc:docMk/>
            <pc:sldMk cId="3139220902" sldId="269"/>
            <ac:spMk id="21" creationId="{4A46375D-B500-36FA-5F08-5F9CCC4AD225}"/>
          </ac:spMkLst>
        </pc:spChg>
        <pc:spChg chg="add mod">
          <ac:chgData name="中島 浩喜(NAKASHIMA Hiroki)" userId="1aa68af9-dd38-4f88-8023-3e1948c452ad" providerId="ADAL" clId="{E853443A-D9A9-4A6F-AFE5-217A411D8234}" dt="2025-04-14T06:53:02.173" v="2832" actId="1076"/>
          <ac:spMkLst>
            <pc:docMk/>
            <pc:sldMk cId="3139220902" sldId="269"/>
            <ac:spMk id="22" creationId="{A6A8320E-25D7-51EE-F2D9-6BA5D28BA677}"/>
          </ac:spMkLst>
        </pc:spChg>
        <pc:spChg chg="add del mod">
          <ac:chgData name="中島 浩喜(NAKASHIMA Hiroki)" userId="1aa68af9-dd38-4f88-8023-3e1948c452ad" providerId="ADAL" clId="{E853443A-D9A9-4A6F-AFE5-217A411D8234}" dt="2025-04-14T06:46:19.705" v="2516" actId="478"/>
          <ac:spMkLst>
            <pc:docMk/>
            <pc:sldMk cId="3139220902" sldId="269"/>
            <ac:spMk id="23" creationId="{B39F6A4A-5515-C640-6C0B-BF55AD8F7AD2}"/>
          </ac:spMkLst>
        </pc:spChg>
        <pc:spChg chg="add mod ord">
          <ac:chgData name="中島 浩喜(NAKASHIMA Hiroki)" userId="1aa68af9-dd38-4f88-8023-3e1948c452ad" providerId="ADAL" clId="{E853443A-D9A9-4A6F-AFE5-217A411D8234}" dt="2025-04-14T06:48:31.488" v="2562" actId="1076"/>
          <ac:spMkLst>
            <pc:docMk/>
            <pc:sldMk cId="3139220902" sldId="269"/>
            <ac:spMk id="24" creationId="{3EDD745E-A071-2520-B01A-82C701AA1B47}"/>
          </ac:spMkLst>
        </pc:spChg>
        <pc:spChg chg="add mod">
          <ac:chgData name="中島 浩喜(NAKASHIMA Hiroki)" userId="1aa68af9-dd38-4f88-8023-3e1948c452ad" providerId="ADAL" clId="{E853443A-D9A9-4A6F-AFE5-217A411D8234}" dt="2025-04-14T07:34:49.644" v="3893" actId="20577"/>
          <ac:spMkLst>
            <pc:docMk/>
            <pc:sldMk cId="3139220902" sldId="269"/>
            <ac:spMk id="25" creationId="{E88C1251-3128-AD88-AA92-7CCDC3322C74}"/>
          </ac:spMkLst>
        </pc:spChg>
        <pc:spChg chg="add mod">
          <ac:chgData name="中島 浩喜(NAKASHIMA Hiroki)" userId="1aa68af9-dd38-4f88-8023-3e1948c452ad" providerId="ADAL" clId="{E853443A-D9A9-4A6F-AFE5-217A411D8234}" dt="2025-04-14T07:34:57.830" v="3915" actId="20577"/>
          <ac:spMkLst>
            <pc:docMk/>
            <pc:sldMk cId="3139220902" sldId="269"/>
            <ac:spMk id="26" creationId="{8D7EC350-A743-92F1-158D-619B903C63EA}"/>
          </ac:spMkLst>
        </pc:spChg>
        <pc:spChg chg="add mod">
          <ac:chgData name="中島 浩喜(NAKASHIMA Hiroki)" userId="1aa68af9-dd38-4f88-8023-3e1948c452ad" providerId="ADAL" clId="{E853443A-D9A9-4A6F-AFE5-217A411D8234}" dt="2025-04-14T08:38:29.474" v="4063" actId="20577"/>
          <ac:spMkLst>
            <pc:docMk/>
            <pc:sldMk cId="3139220902" sldId="269"/>
            <ac:spMk id="27" creationId="{2C48AE5F-16A9-EBB3-AA06-BB61EE032F98}"/>
          </ac:spMkLst>
        </pc:spChg>
        <pc:spChg chg="add mod">
          <ac:chgData name="中島 浩喜(NAKASHIMA Hiroki)" userId="1aa68af9-dd38-4f88-8023-3e1948c452ad" providerId="ADAL" clId="{E853443A-D9A9-4A6F-AFE5-217A411D8234}" dt="2025-04-14T07:35:08.038" v="3937" actId="20577"/>
          <ac:spMkLst>
            <pc:docMk/>
            <pc:sldMk cId="3139220902" sldId="269"/>
            <ac:spMk id="28" creationId="{12715E96-85FC-8399-C651-ED2637722889}"/>
          </ac:spMkLst>
        </pc:spChg>
        <pc:spChg chg="add mod">
          <ac:chgData name="中島 浩喜(NAKASHIMA Hiroki)" userId="1aa68af9-dd38-4f88-8023-3e1948c452ad" providerId="ADAL" clId="{E853443A-D9A9-4A6F-AFE5-217A411D8234}" dt="2025-04-14T07:35:14.134" v="3948" actId="20577"/>
          <ac:spMkLst>
            <pc:docMk/>
            <pc:sldMk cId="3139220902" sldId="269"/>
            <ac:spMk id="29" creationId="{FD2065BC-AA2D-EA6A-9C0E-4142F7A4B16C}"/>
          </ac:spMkLst>
        </pc:spChg>
        <pc:spChg chg="add del mod">
          <ac:chgData name="中島 浩喜(NAKASHIMA Hiroki)" userId="1aa68af9-dd38-4f88-8023-3e1948c452ad" providerId="ADAL" clId="{E853443A-D9A9-4A6F-AFE5-217A411D8234}" dt="2025-04-14T06:48:24.840" v="2560" actId="478"/>
          <ac:spMkLst>
            <pc:docMk/>
            <pc:sldMk cId="3139220902" sldId="269"/>
            <ac:spMk id="30" creationId="{E638574F-E61A-56FA-4A1F-F8D6E3980798}"/>
          </ac:spMkLst>
        </pc:spChg>
        <pc:spChg chg="add mod">
          <ac:chgData name="中島 浩喜(NAKASHIMA Hiroki)" userId="1aa68af9-dd38-4f88-8023-3e1948c452ad" providerId="ADAL" clId="{E853443A-D9A9-4A6F-AFE5-217A411D8234}" dt="2025-04-14T06:53:08.554" v="2833" actId="14100"/>
          <ac:spMkLst>
            <pc:docMk/>
            <pc:sldMk cId="3139220902" sldId="269"/>
            <ac:spMk id="31" creationId="{14E2BE54-286B-CF66-D978-B737A1D88EFC}"/>
          </ac:spMkLst>
        </pc:spChg>
        <pc:spChg chg="add mod">
          <ac:chgData name="中島 浩喜(NAKASHIMA Hiroki)" userId="1aa68af9-dd38-4f88-8023-3e1948c452ad" providerId="ADAL" clId="{E853443A-D9A9-4A6F-AFE5-217A411D8234}" dt="2025-04-14T07:35:19.141" v="3959" actId="20577"/>
          <ac:spMkLst>
            <pc:docMk/>
            <pc:sldMk cId="3139220902" sldId="269"/>
            <ac:spMk id="32" creationId="{14F68B43-632D-584D-FD75-27DCF46E69A5}"/>
          </ac:spMkLst>
        </pc:spChg>
        <pc:inkChg chg="add del">
          <ac:chgData name="中島 浩喜(NAKASHIMA Hiroki)" userId="1aa68af9-dd38-4f88-8023-3e1948c452ad" providerId="ADAL" clId="{E853443A-D9A9-4A6F-AFE5-217A411D8234}" dt="2025-04-14T07:04:54.423" v="2913" actId="9405"/>
          <ac:inkMkLst>
            <pc:docMk/>
            <pc:sldMk cId="3139220902" sldId="269"/>
            <ac:inkMk id="33" creationId="{361BD33C-E209-9F82-21F1-5B3C3FE1DD86}"/>
          </ac:inkMkLst>
        </pc:inkChg>
      </pc:sldChg>
    </pc:docChg>
  </pc:docChgLst>
  <pc:docChgLst>
    <pc:chgData name="小西 晋一(KONISHI Shinichi)" userId="826ee5aa-358a-47af-b781-0c5de16ac3f3" providerId="ADAL" clId="{EB3F8A0D-BF26-4013-A883-E490BA25CDE7}"/>
    <pc:docChg chg="undo custSel modSld">
      <pc:chgData name="小西 晋一(KONISHI Shinichi)" userId="826ee5aa-358a-47af-b781-0c5de16ac3f3" providerId="ADAL" clId="{EB3F8A0D-BF26-4013-A883-E490BA25CDE7}" dt="2024-12-05T00:36:12.377" v="619" actId="1036"/>
      <pc:docMkLst>
        <pc:docMk/>
      </pc:docMkLst>
      <pc:sldChg chg="addSp modSp mod">
        <pc:chgData name="小西 晋一(KONISHI Shinichi)" userId="826ee5aa-358a-47af-b781-0c5de16ac3f3" providerId="ADAL" clId="{EB3F8A0D-BF26-4013-A883-E490BA25CDE7}" dt="2024-12-05T00:36:12.377" v="619" actId="1036"/>
        <pc:sldMkLst>
          <pc:docMk/>
          <pc:sldMk cId="1117673328" sldId="262"/>
        </pc:sldMkLst>
        <pc:spChg chg="mod">
          <ac:chgData name="小西 晋一(KONISHI Shinichi)" userId="826ee5aa-358a-47af-b781-0c5de16ac3f3" providerId="ADAL" clId="{EB3F8A0D-BF26-4013-A883-E490BA25CDE7}" dt="2024-12-05T00:35:17.795" v="604" actId="14100"/>
          <ac:spMkLst>
            <pc:docMk/>
            <pc:sldMk cId="1117673328" sldId="262"/>
            <ac:spMk id="7" creationId="{1FDB2CDE-C714-C76C-2B5A-021E42C829A5}"/>
          </ac:spMkLst>
        </pc:spChg>
        <pc:graphicFrameChg chg="mod modGraphic">
          <ac:chgData name="小西 晋一(KONISHI Shinichi)" userId="826ee5aa-358a-47af-b781-0c5de16ac3f3" providerId="ADAL" clId="{EB3F8A0D-BF26-4013-A883-E490BA25CDE7}" dt="2024-12-05T00:36:12.377" v="619" actId="1036"/>
          <ac:graphicFrameMkLst>
            <pc:docMk/>
            <pc:sldMk cId="1117673328" sldId="262"/>
            <ac:graphicFrameMk id="2" creationId="{8CC5EACA-2C08-92E0-D997-7649B2E270BB}"/>
          </ac:graphicFrameMkLst>
        </pc:graphicFrameChg>
        <pc:cxnChg chg="add mod">
          <ac:chgData name="小西 晋一(KONISHI Shinichi)" userId="826ee5aa-358a-47af-b781-0c5de16ac3f3" providerId="ADAL" clId="{EB3F8A0D-BF26-4013-A883-E490BA25CDE7}" dt="2024-12-05T00:35:07.998" v="587" actId="1582"/>
          <ac:cxnSpMkLst>
            <pc:docMk/>
            <pc:sldMk cId="1117673328" sldId="262"/>
            <ac:cxnSpMk id="6" creationId="{4BEAC233-C9AF-5207-77B3-3824E8B37528}"/>
          </ac:cxnSpMkLst>
        </pc:cxnChg>
      </pc:sldChg>
    </pc:docChg>
  </pc:docChgLst>
  <pc:docChgLst>
    <pc:chgData name="小川 愛里(OGAWA Airi)" userId="06a61f05-4baf-4490-9359-890cdd33f78e" providerId="ADAL" clId="{327558D7-B2BF-47E6-931C-6008B850ABA2}"/>
    <pc:docChg chg="undo custSel modSld">
      <pc:chgData name="小川 愛里(OGAWA Airi)" userId="06a61f05-4baf-4490-9359-890cdd33f78e" providerId="ADAL" clId="{327558D7-B2BF-47E6-931C-6008B850ABA2}" dt="2025-04-16T02:36:07.489" v="3" actId="1076"/>
      <pc:docMkLst>
        <pc:docMk/>
      </pc:docMkLst>
      <pc:sldChg chg="modSp mod">
        <pc:chgData name="小川 愛里(OGAWA Airi)" userId="06a61f05-4baf-4490-9359-890cdd33f78e" providerId="ADAL" clId="{327558D7-B2BF-47E6-931C-6008B850ABA2}" dt="2025-04-16T02:36:07.489" v="3" actId="1076"/>
        <pc:sldMkLst>
          <pc:docMk/>
          <pc:sldMk cId="3139220902" sldId="269"/>
        </pc:sldMkLst>
        <pc:spChg chg="mod">
          <ac:chgData name="小川 愛里(OGAWA Airi)" userId="06a61f05-4baf-4490-9359-890cdd33f78e" providerId="ADAL" clId="{327558D7-B2BF-47E6-931C-6008B850ABA2}" dt="2025-04-16T02:36:07.489" v="3" actId="1076"/>
          <ac:spMkLst>
            <pc:docMk/>
            <pc:sldMk cId="3139220902" sldId="269"/>
            <ac:spMk id="6" creationId="{CBF8A310-C987-9012-915C-1D8A3B494406}"/>
          </ac:spMkLst>
        </pc:spChg>
      </pc:sldChg>
    </pc:docChg>
  </pc:docChgLst>
  <pc:docChgLst>
    <pc:chgData name="小林 大起(KOBAYASHI Daiki)" userId="6125d8e6-5d71-4891-937a-9f604705d4dc" providerId="ADAL" clId="{EC8C9ED9-8C9F-4E66-AC7B-B56CCC477921}"/>
    <pc:docChg chg="modSld">
      <pc:chgData name="小林 大起(KOBAYASHI Daiki)" userId="6125d8e6-5d71-4891-937a-9f604705d4dc" providerId="ADAL" clId="{EC8C9ED9-8C9F-4E66-AC7B-B56CCC477921}" dt="2025-03-23T11:40:50.332" v="17" actId="1076"/>
      <pc:docMkLst>
        <pc:docMk/>
      </pc:docMkLst>
      <pc:sldChg chg="addSp modSp mod">
        <pc:chgData name="小林 大起(KOBAYASHI Daiki)" userId="6125d8e6-5d71-4891-937a-9f604705d4dc" providerId="ADAL" clId="{EC8C9ED9-8C9F-4E66-AC7B-B56CCC477921}" dt="2025-03-23T11:40:50.332" v="17" actId="1076"/>
        <pc:sldMkLst>
          <pc:docMk/>
          <pc:sldMk cId="3044757453" sldId="258"/>
        </pc:sldMkLst>
        <pc:spChg chg="add mod">
          <ac:chgData name="小林 大起(KOBAYASHI Daiki)" userId="6125d8e6-5d71-4891-937a-9f604705d4dc" providerId="ADAL" clId="{EC8C9ED9-8C9F-4E66-AC7B-B56CCC477921}" dt="2025-03-23T11:40:50.332" v="17" actId="1076"/>
          <ac:spMkLst>
            <pc:docMk/>
            <pc:sldMk cId="3044757453" sldId="258"/>
            <ac:spMk id="4" creationId="{162E5C50-7986-9127-54D1-9286FF72F610}"/>
          </ac:spMkLst>
        </pc:spChg>
      </pc:sldChg>
    </pc:docChg>
  </pc:docChgLst>
  <pc:docChgLst>
    <pc:chgData name="中島 浩喜(NAKASHIMA Hiroki)" userId="1aa68af9-dd38-4f88-8023-3e1948c452ad" providerId="ADAL" clId="{A25565C4-14EE-4EA3-955B-6994920D7C6C}"/>
    <pc:docChg chg="undo custSel modSld">
      <pc:chgData name="中島 浩喜(NAKASHIMA Hiroki)" userId="1aa68af9-dd38-4f88-8023-3e1948c452ad" providerId="ADAL" clId="{A25565C4-14EE-4EA3-955B-6994920D7C6C}" dt="2025-04-16T04:11:14.879" v="174" actId="20577"/>
      <pc:docMkLst>
        <pc:docMk/>
      </pc:docMkLst>
      <pc:sldChg chg="addSp delSp modSp mod">
        <pc:chgData name="中島 浩喜(NAKASHIMA Hiroki)" userId="1aa68af9-dd38-4f88-8023-3e1948c452ad" providerId="ADAL" clId="{A25565C4-14EE-4EA3-955B-6994920D7C6C}" dt="2025-04-16T02:45:31.866" v="66" actId="478"/>
        <pc:sldMkLst>
          <pc:docMk/>
          <pc:sldMk cId="3044757453" sldId="258"/>
        </pc:sldMkLst>
        <pc:spChg chg="del mod">
          <ac:chgData name="中島 浩喜(NAKASHIMA Hiroki)" userId="1aa68af9-dd38-4f88-8023-3e1948c452ad" providerId="ADAL" clId="{A25565C4-14EE-4EA3-955B-6994920D7C6C}" dt="2025-04-16T02:45:31.866" v="66" actId="478"/>
          <ac:spMkLst>
            <pc:docMk/>
            <pc:sldMk cId="3044757453" sldId="258"/>
            <ac:spMk id="2" creationId="{A9B8F884-6CD6-228E-37A1-DA53596E5EFF}"/>
          </ac:spMkLst>
        </pc:spChg>
        <pc:spChg chg="add mod">
          <ac:chgData name="中島 浩喜(NAKASHIMA Hiroki)" userId="1aa68af9-dd38-4f88-8023-3e1948c452ad" providerId="ADAL" clId="{A25565C4-14EE-4EA3-955B-6994920D7C6C}" dt="2025-04-16T02:44:11.174" v="5"/>
          <ac:spMkLst>
            <pc:docMk/>
            <pc:sldMk cId="3044757453" sldId="258"/>
            <ac:spMk id="3" creationId="{50B8A4CD-4A37-1B3A-DECD-6F2D855B5A94}"/>
          </ac:spMkLst>
        </pc:spChg>
      </pc:sldChg>
      <pc:sldChg chg="modSp mod">
        <pc:chgData name="中島 浩喜(NAKASHIMA Hiroki)" userId="1aa68af9-dd38-4f88-8023-3e1948c452ad" providerId="ADAL" clId="{A25565C4-14EE-4EA3-955B-6994920D7C6C}" dt="2025-04-16T04:11:14.879" v="174" actId="20577"/>
        <pc:sldMkLst>
          <pc:docMk/>
          <pc:sldMk cId="4122012780" sldId="267"/>
        </pc:sldMkLst>
        <pc:spChg chg="mod">
          <ac:chgData name="中島 浩喜(NAKASHIMA Hiroki)" userId="1aa68af9-dd38-4f88-8023-3e1948c452ad" providerId="ADAL" clId="{A25565C4-14EE-4EA3-955B-6994920D7C6C}" dt="2025-04-16T04:11:14.879" v="174" actId="20577"/>
          <ac:spMkLst>
            <pc:docMk/>
            <pc:sldMk cId="4122012780" sldId="267"/>
            <ac:spMk id="5" creationId="{BAE17B81-34B8-6ABF-5733-761DF82DC5E5}"/>
          </ac:spMkLst>
        </pc:spChg>
      </pc:sldChg>
      <pc:sldChg chg="modSp mod">
        <pc:chgData name="中島 浩喜(NAKASHIMA Hiroki)" userId="1aa68af9-dd38-4f88-8023-3e1948c452ad" providerId="ADAL" clId="{A25565C4-14EE-4EA3-955B-6994920D7C6C}" dt="2025-04-16T04:02:44.443" v="160" actId="1076"/>
        <pc:sldMkLst>
          <pc:docMk/>
          <pc:sldMk cId="3139220902" sldId="269"/>
        </pc:sldMkLst>
        <pc:spChg chg="mod">
          <ac:chgData name="中島 浩喜(NAKASHIMA Hiroki)" userId="1aa68af9-dd38-4f88-8023-3e1948c452ad" providerId="ADAL" clId="{A25565C4-14EE-4EA3-955B-6994920D7C6C}" dt="2025-04-16T02:45:22.019" v="65" actId="20577"/>
          <ac:spMkLst>
            <pc:docMk/>
            <pc:sldMk cId="3139220902" sldId="269"/>
            <ac:spMk id="25" creationId="{E88C1251-3128-AD88-AA92-7CCDC3322C74}"/>
          </ac:spMkLst>
        </pc:spChg>
        <pc:spChg chg="mod">
          <ac:chgData name="中島 浩喜(NAKASHIMA Hiroki)" userId="1aa68af9-dd38-4f88-8023-3e1948c452ad" providerId="ADAL" clId="{A25565C4-14EE-4EA3-955B-6994920D7C6C}" dt="2025-04-16T02:45:38.728" v="70" actId="20577"/>
          <ac:spMkLst>
            <pc:docMk/>
            <pc:sldMk cId="3139220902" sldId="269"/>
            <ac:spMk id="26" creationId="{8D7EC350-A743-92F1-158D-619B903C63EA}"/>
          </ac:spMkLst>
        </pc:spChg>
        <pc:spChg chg="mod">
          <ac:chgData name="中島 浩喜(NAKASHIMA Hiroki)" userId="1aa68af9-dd38-4f88-8023-3e1948c452ad" providerId="ADAL" clId="{A25565C4-14EE-4EA3-955B-6994920D7C6C}" dt="2025-04-16T02:51:01.971" v="157" actId="6549"/>
          <ac:spMkLst>
            <pc:docMk/>
            <pc:sldMk cId="3139220902" sldId="269"/>
            <ac:spMk id="28" creationId="{12715E96-85FC-8399-C651-ED2637722889}"/>
          </ac:spMkLst>
        </pc:spChg>
        <pc:spChg chg="mod">
          <ac:chgData name="中島 浩喜(NAKASHIMA Hiroki)" userId="1aa68af9-dd38-4f88-8023-3e1948c452ad" providerId="ADAL" clId="{A25565C4-14EE-4EA3-955B-6994920D7C6C}" dt="2025-04-16T04:02:41.648" v="159" actId="14100"/>
          <ac:spMkLst>
            <pc:docMk/>
            <pc:sldMk cId="3139220902" sldId="269"/>
            <ac:spMk id="35" creationId="{1E5E42B5-8B13-2A19-C139-3C9CDA9897F4}"/>
          </ac:spMkLst>
        </pc:spChg>
        <pc:spChg chg="mod">
          <ac:chgData name="中島 浩喜(NAKASHIMA Hiroki)" userId="1aa68af9-dd38-4f88-8023-3e1948c452ad" providerId="ADAL" clId="{A25565C4-14EE-4EA3-955B-6994920D7C6C}" dt="2025-04-16T04:02:44.443" v="160" actId="1076"/>
          <ac:spMkLst>
            <pc:docMk/>
            <pc:sldMk cId="3139220902" sldId="269"/>
            <ac:spMk id="36" creationId="{774217A0-5B6E-2320-CBFA-054F7FF524D2}"/>
          </ac:spMkLst>
        </pc:spChg>
      </pc:sldChg>
    </pc:docChg>
  </pc:docChgLst>
  <pc:docChgLst>
    <pc:chgData name="中島 浩喜(NAKASHIMA Hiroki)" userId="1aa68af9-dd38-4f88-8023-3e1948c452ad" providerId="ADAL" clId="{F0FBCA6A-FF4E-4923-B4DE-3589C5044C17}"/>
    <pc:docChg chg="undo custSel addSld delSld modSld">
      <pc:chgData name="中島 浩喜(NAKASHIMA Hiroki)" userId="1aa68af9-dd38-4f88-8023-3e1948c452ad" providerId="ADAL" clId="{F0FBCA6A-FF4E-4923-B4DE-3589C5044C17}" dt="2025-04-16T06:25:12.121" v="562" actId="1076"/>
      <pc:docMkLst>
        <pc:docMk/>
      </pc:docMkLst>
      <pc:sldChg chg="modSp mod">
        <pc:chgData name="中島 浩喜(NAKASHIMA Hiroki)" userId="1aa68af9-dd38-4f88-8023-3e1948c452ad" providerId="ADAL" clId="{F0FBCA6A-FF4E-4923-B4DE-3589C5044C17}" dt="2025-04-16T05:32:39.187" v="94" actId="20577"/>
        <pc:sldMkLst>
          <pc:docMk/>
          <pc:sldMk cId="3570582487" sldId="259"/>
        </pc:sldMkLst>
        <pc:spChg chg="mod">
          <ac:chgData name="中島 浩喜(NAKASHIMA Hiroki)" userId="1aa68af9-dd38-4f88-8023-3e1948c452ad" providerId="ADAL" clId="{F0FBCA6A-FF4E-4923-B4DE-3589C5044C17}" dt="2025-04-16T05:32:39.187" v="94" actId="20577"/>
          <ac:spMkLst>
            <pc:docMk/>
            <pc:sldMk cId="3570582487" sldId="259"/>
            <ac:spMk id="3" creationId="{A72224A2-54D9-F4B2-D155-1E92D4AD6893}"/>
          </ac:spMkLst>
        </pc:spChg>
      </pc:sldChg>
      <pc:sldChg chg="modSp add del mod">
        <pc:chgData name="中島 浩喜(NAKASHIMA Hiroki)" userId="1aa68af9-dd38-4f88-8023-3e1948c452ad" providerId="ADAL" clId="{F0FBCA6A-FF4E-4923-B4DE-3589C5044C17}" dt="2025-04-16T05:31:47.151" v="76" actId="2696"/>
        <pc:sldMkLst>
          <pc:docMk/>
          <pc:sldMk cId="1964407578" sldId="261"/>
        </pc:sldMkLst>
        <pc:spChg chg="mod">
          <ac:chgData name="中島 浩喜(NAKASHIMA Hiroki)" userId="1aa68af9-dd38-4f88-8023-3e1948c452ad" providerId="ADAL" clId="{F0FBCA6A-FF4E-4923-B4DE-3589C5044C17}" dt="2025-04-16T05:28:34.772" v="1" actId="14100"/>
          <ac:spMkLst>
            <pc:docMk/>
            <pc:sldMk cId="1964407578" sldId="261"/>
            <ac:spMk id="9" creationId="{FC4CA6F2-64D8-85CE-A9BA-9692FADBD933}"/>
          </ac:spMkLst>
        </pc:spChg>
      </pc:sldChg>
      <pc:sldChg chg="modSp mod">
        <pc:chgData name="中島 浩喜(NAKASHIMA Hiroki)" userId="1aa68af9-dd38-4f88-8023-3e1948c452ad" providerId="ADAL" clId="{F0FBCA6A-FF4E-4923-B4DE-3589C5044C17}" dt="2025-04-16T05:32:33.813" v="88" actId="20577"/>
        <pc:sldMkLst>
          <pc:docMk/>
          <pc:sldMk cId="18117925" sldId="265"/>
        </pc:sldMkLst>
        <pc:spChg chg="mod">
          <ac:chgData name="中島 浩喜(NAKASHIMA Hiroki)" userId="1aa68af9-dd38-4f88-8023-3e1948c452ad" providerId="ADAL" clId="{F0FBCA6A-FF4E-4923-B4DE-3589C5044C17}" dt="2025-04-16T05:32:33.813" v="88" actId="20577"/>
          <ac:spMkLst>
            <pc:docMk/>
            <pc:sldMk cId="18117925" sldId="265"/>
            <ac:spMk id="3" creationId="{F37C0AF5-8D05-58EB-4E6F-545981A809E4}"/>
          </ac:spMkLst>
        </pc:spChg>
      </pc:sldChg>
      <pc:sldChg chg="modSp mod">
        <pc:chgData name="中島 浩喜(NAKASHIMA Hiroki)" userId="1aa68af9-dd38-4f88-8023-3e1948c452ad" providerId="ADAL" clId="{F0FBCA6A-FF4E-4923-B4DE-3589C5044C17}" dt="2025-04-16T05:32:49.585" v="98" actId="20577"/>
        <pc:sldMkLst>
          <pc:docMk/>
          <pc:sldMk cId="553834553" sldId="266"/>
        </pc:sldMkLst>
        <pc:spChg chg="mod">
          <ac:chgData name="中島 浩喜(NAKASHIMA Hiroki)" userId="1aa68af9-dd38-4f88-8023-3e1948c452ad" providerId="ADAL" clId="{F0FBCA6A-FF4E-4923-B4DE-3589C5044C17}" dt="2025-04-16T05:32:49.585" v="98" actId="20577"/>
          <ac:spMkLst>
            <pc:docMk/>
            <pc:sldMk cId="553834553" sldId="266"/>
            <ac:spMk id="8" creationId="{199DEB8A-EC79-FCB9-821A-A4B088449943}"/>
          </ac:spMkLst>
        </pc:spChg>
      </pc:sldChg>
      <pc:sldChg chg="addSp delSp modSp mod">
        <pc:chgData name="中島 浩喜(NAKASHIMA Hiroki)" userId="1aa68af9-dd38-4f88-8023-3e1948c452ad" providerId="ADAL" clId="{F0FBCA6A-FF4E-4923-B4DE-3589C5044C17}" dt="2025-04-16T05:45:35.152" v="118" actId="20577"/>
        <pc:sldMkLst>
          <pc:docMk/>
          <pc:sldMk cId="4122012780" sldId="267"/>
        </pc:sldMkLst>
        <pc:spChg chg="mod">
          <ac:chgData name="中島 浩喜(NAKASHIMA Hiroki)" userId="1aa68af9-dd38-4f88-8023-3e1948c452ad" providerId="ADAL" clId="{F0FBCA6A-FF4E-4923-B4DE-3589C5044C17}" dt="2025-04-16T05:45:35.152" v="118" actId="20577"/>
          <ac:spMkLst>
            <pc:docMk/>
            <pc:sldMk cId="4122012780" sldId="267"/>
            <ac:spMk id="4" creationId="{7B0D11B6-3C3F-937A-1E3B-442C64B1C6C7}"/>
          </ac:spMkLst>
        </pc:spChg>
        <pc:spChg chg="mod">
          <ac:chgData name="中島 浩喜(NAKASHIMA Hiroki)" userId="1aa68af9-dd38-4f88-8023-3e1948c452ad" providerId="ADAL" clId="{F0FBCA6A-FF4E-4923-B4DE-3589C5044C17}" dt="2025-04-16T05:31:39.767" v="75" actId="207"/>
          <ac:spMkLst>
            <pc:docMk/>
            <pc:sldMk cId="4122012780" sldId="267"/>
            <ac:spMk id="5" creationId="{BAE17B81-34B8-6ABF-5733-761DF82DC5E5}"/>
          </ac:spMkLst>
        </pc:spChg>
        <pc:spChg chg="add del mod">
          <ac:chgData name="中島 浩喜(NAKASHIMA Hiroki)" userId="1aa68af9-dd38-4f88-8023-3e1948c452ad" providerId="ADAL" clId="{F0FBCA6A-FF4E-4923-B4DE-3589C5044C17}" dt="2025-04-16T05:39:21.803" v="110" actId="478"/>
          <ac:spMkLst>
            <pc:docMk/>
            <pc:sldMk cId="4122012780" sldId="267"/>
            <ac:spMk id="6" creationId="{84220803-EC43-C34D-ED38-4395B0C2485B}"/>
          </ac:spMkLst>
        </pc:spChg>
        <pc:spChg chg="mod">
          <ac:chgData name="中島 浩喜(NAKASHIMA Hiroki)" userId="1aa68af9-dd38-4f88-8023-3e1948c452ad" providerId="ADAL" clId="{F0FBCA6A-FF4E-4923-B4DE-3589C5044C17}" dt="2025-04-16T05:31:31.861" v="74" actId="14100"/>
          <ac:spMkLst>
            <pc:docMk/>
            <pc:sldMk cId="4122012780" sldId="267"/>
            <ac:spMk id="7" creationId="{1FDB2CDE-C714-C76C-2B5A-021E42C829A5}"/>
          </ac:spMkLst>
        </pc:spChg>
        <pc:spChg chg="add del mod">
          <ac:chgData name="中島 浩喜(NAKASHIMA Hiroki)" userId="1aa68af9-dd38-4f88-8023-3e1948c452ad" providerId="ADAL" clId="{F0FBCA6A-FF4E-4923-B4DE-3589C5044C17}" dt="2025-04-16T05:28:53.751" v="5" actId="478"/>
          <ac:spMkLst>
            <pc:docMk/>
            <pc:sldMk cId="4122012780" sldId="267"/>
            <ac:spMk id="8" creationId="{B6F12BBB-0BD5-33D5-7A95-56F7EC36D767}"/>
          </ac:spMkLst>
        </pc:spChg>
        <pc:spChg chg="mod">
          <ac:chgData name="中島 浩喜(NAKASHIMA Hiroki)" userId="1aa68af9-dd38-4f88-8023-3e1948c452ad" providerId="ADAL" clId="{F0FBCA6A-FF4E-4923-B4DE-3589C5044C17}" dt="2025-04-16T05:39:25.385" v="111" actId="14100"/>
          <ac:spMkLst>
            <pc:docMk/>
            <pc:sldMk cId="4122012780" sldId="267"/>
            <ac:spMk id="9" creationId="{FC4CA6F2-64D8-85CE-A9BA-9692FADBD933}"/>
          </ac:spMkLst>
        </pc:spChg>
        <pc:spChg chg="add del mod">
          <ac:chgData name="中島 浩喜(NAKASHIMA Hiroki)" userId="1aa68af9-dd38-4f88-8023-3e1948c452ad" providerId="ADAL" clId="{F0FBCA6A-FF4E-4923-B4DE-3589C5044C17}" dt="2025-04-16T05:29:17.037" v="8" actId="478"/>
          <ac:spMkLst>
            <pc:docMk/>
            <pc:sldMk cId="4122012780" sldId="267"/>
            <ac:spMk id="10" creationId="{7A48E7EE-0527-A6C9-84E2-9CF849BCF199}"/>
          </ac:spMkLst>
        </pc:spChg>
        <pc:spChg chg="add mod">
          <ac:chgData name="中島 浩喜(NAKASHIMA Hiroki)" userId="1aa68af9-dd38-4f88-8023-3e1948c452ad" providerId="ADAL" clId="{F0FBCA6A-FF4E-4923-B4DE-3589C5044C17}" dt="2025-04-16T05:39:19.622" v="109" actId="1076"/>
          <ac:spMkLst>
            <pc:docMk/>
            <pc:sldMk cId="4122012780" sldId="267"/>
            <ac:spMk id="11" creationId="{866D05BD-DC51-CB2C-2E65-9DFA5D9128D1}"/>
          </ac:spMkLst>
        </pc:spChg>
      </pc:sldChg>
      <pc:sldChg chg="modSp mod">
        <pc:chgData name="中島 浩喜(NAKASHIMA Hiroki)" userId="1aa68af9-dd38-4f88-8023-3e1948c452ad" providerId="ADAL" clId="{F0FBCA6A-FF4E-4923-B4DE-3589C5044C17}" dt="2025-04-16T05:32:27.734" v="84" actId="20577"/>
        <pc:sldMkLst>
          <pc:docMk/>
          <pc:sldMk cId="3634261606" sldId="268"/>
        </pc:sldMkLst>
        <pc:spChg chg="mod">
          <ac:chgData name="中島 浩喜(NAKASHIMA Hiroki)" userId="1aa68af9-dd38-4f88-8023-3e1948c452ad" providerId="ADAL" clId="{F0FBCA6A-FF4E-4923-B4DE-3589C5044C17}" dt="2025-04-16T05:32:14.351" v="80" actId="207"/>
          <ac:spMkLst>
            <pc:docMk/>
            <pc:sldMk cId="3634261606" sldId="268"/>
            <ac:spMk id="7" creationId="{1FDB2CDE-C714-C76C-2B5A-021E42C829A5}"/>
          </ac:spMkLst>
        </pc:spChg>
        <pc:spChg chg="mod">
          <ac:chgData name="中島 浩喜(NAKASHIMA Hiroki)" userId="1aa68af9-dd38-4f88-8023-3e1948c452ad" providerId="ADAL" clId="{F0FBCA6A-FF4E-4923-B4DE-3589C5044C17}" dt="2025-04-16T05:32:27.734" v="84" actId="20577"/>
          <ac:spMkLst>
            <pc:docMk/>
            <pc:sldMk cId="3634261606" sldId="268"/>
            <ac:spMk id="35" creationId="{A342D030-C292-57A0-0B1E-78C660504322}"/>
          </ac:spMkLst>
        </pc:spChg>
      </pc:sldChg>
      <pc:sldChg chg="addSp delSp modSp mod">
        <pc:chgData name="中島 浩喜(NAKASHIMA Hiroki)" userId="1aa68af9-dd38-4f88-8023-3e1948c452ad" providerId="ADAL" clId="{F0FBCA6A-FF4E-4923-B4DE-3589C5044C17}" dt="2025-04-16T06:25:12.121" v="562" actId="1076"/>
        <pc:sldMkLst>
          <pc:docMk/>
          <pc:sldMk cId="3139220902" sldId="269"/>
        </pc:sldMkLst>
        <pc:spChg chg="mod">
          <ac:chgData name="中島 浩喜(NAKASHIMA Hiroki)" userId="1aa68af9-dd38-4f88-8023-3e1948c452ad" providerId="ADAL" clId="{F0FBCA6A-FF4E-4923-B4DE-3589C5044C17}" dt="2025-04-16T05:33:54.498" v="108" actId="20577"/>
          <ac:spMkLst>
            <pc:docMk/>
            <pc:sldMk cId="3139220902" sldId="269"/>
            <ac:spMk id="4" creationId="{162E5C50-7986-9127-54D1-9286FF72F610}"/>
          </ac:spMkLst>
        </pc:spChg>
        <pc:spChg chg="del">
          <ac:chgData name="中島 浩喜(NAKASHIMA Hiroki)" userId="1aa68af9-dd38-4f88-8023-3e1948c452ad" providerId="ADAL" clId="{F0FBCA6A-FF4E-4923-B4DE-3589C5044C17}" dt="2025-04-16T06:19:11.771" v="320" actId="478"/>
          <ac:spMkLst>
            <pc:docMk/>
            <pc:sldMk cId="3139220902" sldId="269"/>
            <ac:spMk id="6" creationId="{CBF8A310-C987-9012-915C-1D8A3B494406}"/>
          </ac:spMkLst>
        </pc:spChg>
        <pc:spChg chg="add del mod">
          <ac:chgData name="中島 浩喜(NAKASHIMA Hiroki)" userId="1aa68af9-dd38-4f88-8023-3e1948c452ad" providerId="ADAL" clId="{F0FBCA6A-FF4E-4923-B4DE-3589C5044C17}" dt="2025-04-16T06:16:09.991" v="125" actId="14100"/>
          <ac:spMkLst>
            <pc:docMk/>
            <pc:sldMk cId="3139220902" sldId="269"/>
            <ac:spMk id="9" creationId="{FC4CA6F2-64D8-85CE-A9BA-9692FADBD933}"/>
          </ac:spMkLst>
        </pc:spChg>
        <pc:spChg chg="add mod">
          <ac:chgData name="中島 浩喜(NAKASHIMA Hiroki)" userId="1aa68af9-dd38-4f88-8023-3e1948c452ad" providerId="ADAL" clId="{F0FBCA6A-FF4E-4923-B4DE-3589C5044C17}" dt="2025-04-16T06:25:12.121" v="562" actId="1076"/>
          <ac:spMkLst>
            <pc:docMk/>
            <pc:sldMk cId="3139220902" sldId="269"/>
            <ac:spMk id="18" creationId="{E683DDA7-4E46-1854-1A8C-352F97EEF55E}"/>
          </ac:spMkLst>
        </pc:spChg>
        <pc:spChg chg="mod">
          <ac:chgData name="中島 浩喜(NAKASHIMA Hiroki)" userId="1aa68af9-dd38-4f88-8023-3e1948c452ad" providerId="ADAL" clId="{F0FBCA6A-FF4E-4923-B4DE-3589C5044C17}" dt="2025-04-16T05:31:57.899" v="77" actId="207"/>
          <ac:spMkLst>
            <pc:docMk/>
            <pc:sldMk cId="3139220902" sldId="269"/>
            <ac:spMk id="25" creationId="{E88C1251-3128-AD88-AA92-7CCDC3322C74}"/>
          </ac:spMkLst>
        </pc:spChg>
        <pc:spChg chg="mod">
          <ac:chgData name="中島 浩喜(NAKASHIMA Hiroki)" userId="1aa68af9-dd38-4f88-8023-3e1948c452ad" providerId="ADAL" clId="{F0FBCA6A-FF4E-4923-B4DE-3589C5044C17}" dt="2025-04-16T05:32:01.279" v="78" actId="207"/>
          <ac:spMkLst>
            <pc:docMk/>
            <pc:sldMk cId="3139220902" sldId="269"/>
            <ac:spMk id="26" creationId="{8D7EC350-A743-92F1-158D-619B903C63EA}"/>
          </ac:spMkLst>
        </pc:spChg>
        <pc:spChg chg="mod">
          <ac:chgData name="中島 浩喜(NAKASHIMA Hiroki)" userId="1aa68af9-dd38-4f88-8023-3e1948c452ad" providerId="ADAL" clId="{F0FBCA6A-FF4E-4923-B4DE-3589C5044C17}" dt="2025-04-16T05:32:04.374" v="79" actId="207"/>
          <ac:spMkLst>
            <pc:docMk/>
            <pc:sldMk cId="3139220902" sldId="269"/>
            <ac:spMk id="28" creationId="{12715E96-85FC-8399-C651-ED2637722889}"/>
          </ac:spMkLst>
        </pc:spChg>
        <pc:spChg chg="mod">
          <ac:chgData name="中島 浩喜(NAKASHIMA Hiroki)" userId="1aa68af9-dd38-4f88-8023-3e1948c452ad" providerId="ADAL" clId="{F0FBCA6A-FF4E-4923-B4DE-3589C5044C17}" dt="2025-04-16T05:45:43.361" v="121" actId="20577"/>
          <ac:spMkLst>
            <pc:docMk/>
            <pc:sldMk cId="3139220902" sldId="269"/>
            <ac:spMk id="38" creationId="{74964C70-02C6-43DF-25A8-7DFB3C188600}"/>
          </ac:spMkLst>
        </pc:spChg>
      </pc:sldChg>
    </pc:docChg>
  </pc:docChgLst>
  <pc:docChgLst>
    <pc:chgData name="小林 大起(KOBAYASHI Daiki)" userId="6125d8e6-5d71-4891-937a-9f604705d4dc" providerId="ADAL" clId="{B078C881-BE91-487A-AA0B-0170A228EE52}"/>
    <pc:docChg chg="undo custSel modSld">
      <pc:chgData name="小林 大起(KOBAYASHI Daiki)" userId="6125d8e6-5d71-4891-937a-9f604705d4dc" providerId="ADAL" clId="{B078C881-BE91-487A-AA0B-0170A228EE52}" dt="2024-12-04T07:35:09.406" v="26" actId="207"/>
      <pc:docMkLst>
        <pc:docMk/>
      </pc:docMkLst>
      <pc:sldChg chg="addSp modSp mod">
        <pc:chgData name="小林 大起(KOBAYASHI Daiki)" userId="6125d8e6-5d71-4891-937a-9f604705d4dc" providerId="ADAL" clId="{B078C881-BE91-487A-AA0B-0170A228EE52}" dt="2024-11-20T02:14:23.119" v="7" actId="1076"/>
        <pc:sldMkLst>
          <pc:docMk/>
          <pc:sldMk cId="3044757453" sldId="258"/>
        </pc:sldMkLst>
        <pc:spChg chg="mod">
          <ac:chgData name="小林 大起(KOBAYASHI Daiki)" userId="6125d8e6-5d71-4891-937a-9f604705d4dc" providerId="ADAL" clId="{B078C881-BE91-487A-AA0B-0170A228EE52}" dt="2024-11-20T02:14:16.461" v="5" actId="20577"/>
          <ac:spMkLst>
            <pc:docMk/>
            <pc:sldMk cId="3044757453" sldId="258"/>
            <ac:spMk id="2" creationId="{A9B8F884-6CD6-228E-37A1-DA53596E5EFF}"/>
          </ac:spMkLst>
        </pc:spChg>
        <pc:spChg chg="add mod">
          <ac:chgData name="小林 大起(KOBAYASHI Daiki)" userId="6125d8e6-5d71-4891-937a-9f604705d4dc" providerId="ADAL" clId="{B078C881-BE91-487A-AA0B-0170A228EE52}" dt="2024-11-20T02:14:23.119" v="7" actId="1076"/>
          <ac:spMkLst>
            <pc:docMk/>
            <pc:sldMk cId="3044757453" sldId="258"/>
            <ac:spMk id="3" creationId="{CF622310-A781-B2AF-3BB7-D7662109C748}"/>
          </ac:spMkLst>
        </pc:spChg>
      </pc:sldChg>
      <pc:sldChg chg="addSp modSp mod">
        <pc:chgData name="小林 大起(KOBAYASHI Daiki)" userId="6125d8e6-5d71-4891-937a-9f604705d4dc" providerId="ADAL" clId="{B078C881-BE91-487A-AA0B-0170A228EE52}" dt="2024-11-20T02:14:43.541" v="14" actId="1076"/>
        <pc:sldMkLst>
          <pc:docMk/>
          <pc:sldMk cId="1964407578" sldId="261"/>
        </pc:sldMkLst>
        <pc:spChg chg="mod">
          <ac:chgData name="小林 大起(KOBAYASHI Daiki)" userId="6125d8e6-5d71-4891-937a-9f604705d4dc" providerId="ADAL" clId="{B078C881-BE91-487A-AA0B-0170A228EE52}" dt="2024-11-20T02:14:32.195" v="11" actId="20577"/>
          <ac:spMkLst>
            <pc:docMk/>
            <pc:sldMk cId="1964407578" sldId="261"/>
            <ac:spMk id="3" creationId="{5AA37C2F-E93F-939A-0599-3FA9FDAEEAB5}"/>
          </ac:spMkLst>
        </pc:spChg>
        <pc:spChg chg="add mod">
          <ac:chgData name="小林 大起(KOBAYASHI Daiki)" userId="6125d8e6-5d71-4891-937a-9f604705d4dc" providerId="ADAL" clId="{B078C881-BE91-487A-AA0B-0170A228EE52}" dt="2024-11-20T02:14:43.541" v="14" actId="1076"/>
          <ac:spMkLst>
            <pc:docMk/>
            <pc:sldMk cId="1964407578" sldId="261"/>
            <ac:spMk id="34" creationId="{253F32E2-24F7-E285-6C51-A2C31D2819FA}"/>
          </ac:spMkLst>
        </pc:spChg>
      </pc:sldChg>
      <pc:sldChg chg="modSp mod">
        <pc:chgData name="小林 大起(KOBAYASHI Daiki)" userId="6125d8e6-5d71-4891-937a-9f604705d4dc" providerId="ADAL" clId="{B078C881-BE91-487A-AA0B-0170A228EE52}" dt="2024-12-04T07:35:09.406" v="26" actId="207"/>
        <pc:sldMkLst>
          <pc:docMk/>
          <pc:sldMk cId="1117673328" sldId="262"/>
        </pc:sldMkLst>
        <pc:spChg chg="mod">
          <ac:chgData name="小林 大起(KOBAYASHI Daiki)" userId="6125d8e6-5d71-4891-937a-9f604705d4dc" providerId="ADAL" clId="{B078C881-BE91-487A-AA0B-0170A228EE52}" dt="2024-12-04T07:35:09.406" v="26" actId="207"/>
          <ac:spMkLst>
            <pc:docMk/>
            <pc:sldMk cId="1117673328" sldId="262"/>
            <ac:spMk id="7" creationId="{1FDB2CDE-C714-C76C-2B5A-021E42C829A5}"/>
          </ac:spMkLst>
        </pc:spChg>
      </pc:sldChg>
    </pc:docChg>
  </pc:docChgLst>
  <pc:docChgLst>
    <pc:chgData name="齋藤 鴻志(SAITO Koshi)" userId="S::koshi.saito.x3j@cao.go.jp::43824c24-3f8f-4f46-b2c3-122f7a4a3835" providerId="AD" clId="Web-{538A95DA-4E80-A9FB-C82C-85034D7ED70F}"/>
    <pc:docChg chg="addSld delSld">
      <pc:chgData name="齋藤 鴻志(SAITO Koshi)" userId="S::koshi.saito.x3j@cao.go.jp::43824c24-3f8f-4f46-b2c3-122f7a4a3835" providerId="AD" clId="Web-{538A95DA-4E80-A9FB-C82C-85034D7ED70F}" dt="2025-04-16T02:54:40.307" v="1"/>
      <pc:docMkLst>
        <pc:docMk/>
      </pc:docMkLst>
      <pc:sldChg chg="new del">
        <pc:chgData name="齋藤 鴻志(SAITO Koshi)" userId="S::koshi.saito.x3j@cao.go.jp::43824c24-3f8f-4f46-b2c3-122f7a4a3835" providerId="AD" clId="Web-{538A95DA-4E80-A9FB-C82C-85034D7ED70F}" dt="2025-04-16T02:54:40.307" v="1"/>
        <pc:sldMkLst>
          <pc:docMk/>
          <pc:sldMk cId="2845014808" sldId="270"/>
        </pc:sldMkLst>
      </pc:sldChg>
    </pc:docChg>
  </pc:docChgLst>
  <pc:docChgLst>
    <pc:chgData name="中島 浩喜(NAKASHIMA Hiroki)" userId="1aa68af9-dd38-4f88-8023-3e1948c452ad" providerId="ADAL" clId="{3C6E1289-D533-44AA-92FA-44131FB5854A}"/>
    <pc:docChg chg="undo custSel modSld">
      <pc:chgData name="中島 浩喜(NAKASHIMA Hiroki)" userId="1aa68af9-dd38-4f88-8023-3e1948c452ad" providerId="ADAL" clId="{3C6E1289-D533-44AA-92FA-44131FB5854A}" dt="2025-04-21T01:48:21.552" v="698" actId="20577"/>
      <pc:docMkLst>
        <pc:docMk/>
      </pc:docMkLst>
      <pc:sldChg chg="modSp mod">
        <pc:chgData name="中島 浩喜(NAKASHIMA Hiroki)" userId="1aa68af9-dd38-4f88-8023-3e1948c452ad" providerId="ADAL" clId="{3C6E1289-D533-44AA-92FA-44131FB5854A}" dt="2025-04-20T23:56:49.131" v="694" actId="20577"/>
        <pc:sldMkLst>
          <pc:docMk/>
          <pc:sldMk cId="553834553" sldId="266"/>
        </pc:sldMkLst>
        <pc:graphicFrameChg chg="mod modGraphic">
          <ac:chgData name="中島 浩喜(NAKASHIMA Hiroki)" userId="1aa68af9-dd38-4f88-8023-3e1948c452ad" providerId="ADAL" clId="{3C6E1289-D533-44AA-92FA-44131FB5854A}" dt="2025-04-20T23:56:49.131" v="694" actId="20577"/>
          <ac:graphicFrameMkLst>
            <pc:docMk/>
            <pc:sldMk cId="553834553" sldId="266"/>
            <ac:graphicFrameMk id="2" creationId="{8CC5EACA-2C08-92E0-D997-7649B2E270BB}"/>
          </ac:graphicFrameMkLst>
        </pc:graphicFrameChg>
      </pc:sldChg>
      <pc:sldChg chg="modSp mod">
        <pc:chgData name="中島 浩喜(NAKASHIMA Hiroki)" userId="1aa68af9-dd38-4f88-8023-3e1948c452ad" providerId="ADAL" clId="{3C6E1289-D533-44AA-92FA-44131FB5854A}" dt="2025-04-21T01:48:21.552" v="698" actId="20577"/>
        <pc:sldMkLst>
          <pc:docMk/>
          <pc:sldMk cId="3139220902" sldId="269"/>
        </pc:sldMkLst>
        <pc:spChg chg="mod">
          <ac:chgData name="中島 浩喜(NAKASHIMA Hiroki)" userId="1aa68af9-dd38-4f88-8023-3e1948c452ad" providerId="ADAL" clId="{3C6E1289-D533-44AA-92FA-44131FB5854A}" dt="2025-04-21T01:48:21.552" v="698" actId="20577"/>
          <ac:spMkLst>
            <pc:docMk/>
            <pc:sldMk cId="3139220902" sldId="269"/>
            <ac:spMk id="4" creationId="{162E5C50-7986-9127-54D1-9286FF72F610}"/>
          </ac:spMkLst>
        </pc:spChg>
      </pc:sldChg>
    </pc:docChg>
  </pc:docChgLst>
  <pc:docChgLst>
    <pc:chgData name="小林 大起(KOBAYASHI Daiki)" userId="6125d8e6-5d71-4891-937a-9f604705d4dc" providerId="ADAL" clId="{2D6152CE-418A-4253-B79A-DEA9D2FE3883}"/>
    <pc:docChg chg="undo custSel addSld delSld modSld">
      <pc:chgData name="小林 大起(KOBAYASHI Daiki)" userId="6125d8e6-5d71-4891-937a-9f604705d4dc" providerId="ADAL" clId="{2D6152CE-418A-4253-B79A-DEA9D2FE3883}" dt="2024-12-19T05:14:42.329" v="719" actId="1076"/>
      <pc:docMkLst>
        <pc:docMk/>
      </pc:docMkLst>
      <pc:sldChg chg="addSp modSp mod">
        <pc:chgData name="小林 大起(KOBAYASHI Daiki)" userId="6125d8e6-5d71-4891-937a-9f604705d4dc" providerId="ADAL" clId="{2D6152CE-418A-4253-B79A-DEA9D2FE3883}" dt="2024-12-19T04:32:46.515" v="111" actId="207"/>
        <pc:sldMkLst>
          <pc:docMk/>
          <pc:sldMk cId="3044757453" sldId="258"/>
        </pc:sldMkLst>
        <pc:spChg chg="add mod">
          <ac:chgData name="小林 大起(KOBAYASHI Daiki)" userId="6125d8e6-5d71-4891-937a-9f604705d4dc" providerId="ADAL" clId="{2D6152CE-418A-4253-B79A-DEA9D2FE3883}" dt="2024-12-19T04:32:46.515" v="111" actId="207"/>
          <ac:spMkLst>
            <pc:docMk/>
            <pc:sldMk cId="3044757453" sldId="258"/>
            <ac:spMk id="4" creationId="{1043B4C3-FAAD-563B-5107-8C80A04BD567}"/>
          </ac:spMkLst>
        </pc:spChg>
        <pc:spChg chg="add mod">
          <ac:chgData name="小林 大起(KOBAYASHI Daiki)" userId="6125d8e6-5d71-4891-937a-9f604705d4dc" providerId="ADAL" clId="{2D6152CE-418A-4253-B79A-DEA9D2FE3883}" dt="2024-12-19T04:31:53.166" v="103" actId="208"/>
          <ac:spMkLst>
            <pc:docMk/>
            <pc:sldMk cId="3044757453" sldId="258"/>
            <ac:spMk id="6" creationId="{C2782328-50F6-95D1-4113-54EC3BFDF629}"/>
          </ac:spMkLst>
        </pc:spChg>
      </pc:sldChg>
      <pc:sldChg chg="addSp modSp">
        <pc:chgData name="小林 大起(KOBAYASHI Daiki)" userId="6125d8e6-5d71-4891-937a-9f604705d4dc" providerId="ADAL" clId="{2D6152CE-418A-4253-B79A-DEA9D2FE3883}" dt="2024-12-19T04:33:24.302" v="115"/>
        <pc:sldMkLst>
          <pc:docMk/>
          <pc:sldMk cId="3570582487" sldId="259"/>
        </pc:sldMkLst>
        <pc:spChg chg="add mod">
          <ac:chgData name="小林 大起(KOBAYASHI Daiki)" userId="6125d8e6-5d71-4891-937a-9f604705d4dc" providerId="ADAL" clId="{2D6152CE-418A-4253-B79A-DEA9D2FE3883}" dt="2024-12-19T04:33:24.302" v="115"/>
          <ac:spMkLst>
            <pc:docMk/>
            <pc:sldMk cId="3570582487" sldId="259"/>
            <ac:spMk id="3" creationId="{CCAF4714-D58C-603A-4A3D-AC70353128FA}"/>
          </ac:spMkLst>
        </pc:spChg>
        <pc:spChg chg="add mod">
          <ac:chgData name="小林 大起(KOBAYASHI Daiki)" userId="6125d8e6-5d71-4891-937a-9f604705d4dc" providerId="ADAL" clId="{2D6152CE-418A-4253-B79A-DEA9D2FE3883}" dt="2024-12-19T04:33:24.302" v="115"/>
          <ac:spMkLst>
            <pc:docMk/>
            <pc:sldMk cId="3570582487" sldId="259"/>
            <ac:spMk id="12" creationId="{D9683ACF-BEAA-26F7-C6F4-3F19E382865B}"/>
          </ac:spMkLst>
        </pc:spChg>
      </pc:sldChg>
      <pc:sldChg chg="addSp modSp mod">
        <pc:chgData name="小林 大起(KOBAYASHI Daiki)" userId="6125d8e6-5d71-4891-937a-9f604705d4dc" providerId="ADAL" clId="{2D6152CE-418A-4253-B79A-DEA9D2FE3883}" dt="2024-12-19T04:33:16.758" v="113" actId="207"/>
        <pc:sldMkLst>
          <pc:docMk/>
          <pc:sldMk cId="1964407578" sldId="261"/>
        </pc:sldMkLst>
        <pc:spChg chg="add mod">
          <ac:chgData name="小林 大起(KOBAYASHI Daiki)" userId="6125d8e6-5d71-4891-937a-9f604705d4dc" providerId="ADAL" clId="{2D6152CE-418A-4253-B79A-DEA9D2FE3883}" dt="2024-12-19T04:32:53.592" v="112"/>
          <ac:spMkLst>
            <pc:docMk/>
            <pc:sldMk cId="1964407578" sldId="261"/>
            <ac:spMk id="35" creationId="{25EBC280-DA94-B83D-35DB-E310ED5542AB}"/>
          </ac:spMkLst>
        </pc:spChg>
        <pc:spChg chg="add mod">
          <ac:chgData name="小林 大起(KOBAYASHI Daiki)" userId="6125d8e6-5d71-4891-937a-9f604705d4dc" providerId="ADAL" clId="{2D6152CE-418A-4253-B79A-DEA9D2FE3883}" dt="2024-12-19T04:33:16.758" v="113" actId="207"/>
          <ac:spMkLst>
            <pc:docMk/>
            <pc:sldMk cId="1964407578" sldId="261"/>
            <ac:spMk id="36" creationId="{3D260B30-0199-C68C-A847-0942EEA5EE74}"/>
          </ac:spMkLst>
        </pc:spChg>
      </pc:sldChg>
      <pc:sldChg chg="addSp delSp modSp mod">
        <pc:chgData name="小林 大起(KOBAYASHI Daiki)" userId="6125d8e6-5d71-4891-937a-9f604705d4dc" providerId="ADAL" clId="{2D6152CE-418A-4253-B79A-DEA9D2FE3883}" dt="2024-12-19T05:14:42.329" v="719" actId="1076"/>
        <pc:sldMkLst>
          <pc:docMk/>
          <pc:sldMk cId="18117925" sldId="265"/>
        </pc:sldMkLst>
        <pc:spChg chg="add del mod">
          <ac:chgData name="小林 大起(KOBAYASHI Daiki)" userId="6125d8e6-5d71-4891-937a-9f604705d4dc" providerId="ADAL" clId="{2D6152CE-418A-4253-B79A-DEA9D2FE3883}" dt="2024-12-19T04:36:00.208" v="313" actId="478"/>
          <ac:spMkLst>
            <pc:docMk/>
            <pc:sldMk cId="18117925" sldId="265"/>
            <ac:spMk id="3" creationId="{6FEB77E2-EF0A-6969-57AB-2FA818F9F85B}"/>
          </ac:spMkLst>
        </pc:spChg>
        <pc:spChg chg="add del mod">
          <ac:chgData name="小林 大起(KOBAYASHI Daiki)" userId="6125d8e6-5d71-4891-937a-9f604705d4dc" providerId="ADAL" clId="{2D6152CE-418A-4253-B79A-DEA9D2FE3883}" dt="2024-12-19T04:48:21.703" v="436" actId="478"/>
          <ac:spMkLst>
            <pc:docMk/>
            <pc:sldMk cId="18117925" sldId="265"/>
            <ac:spMk id="3" creationId="{AC029E38-FB50-045C-F1D9-35F20821179D}"/>
          </ac:spMkLst>
        </pc:spChg>
        <pc:spChg chg="add mod">
          <ac:chgData name="小林 大起(KOBAYASHI Daiki)" userId="6125d8e6-5d71-4891-937a-9f604705d4dc" providerId="ADAL" clId="{2D6152CE-418A-4253-B79A-DEA9D2FE3883}" dt="2024-12-19T04:34:01.469" v="123" actId="1035"/>
          <ac:spMkLst>
            <pc:docMk/>
            <pc:sldMk cId="18117925" sldId="265"/>
            <ac:spMk id="4" creationId="{9A6B7CB3-0707-E0CA-E7A1-24AE131C01D1}"/>
          </ac:spMkLst>
        </pc:spChg>
        <pc:spChg chg="mod">
          <ac:chgData name="小林 大起(KOBAYASHI Daiki)" userId="6125d8e6-5d71-4891-937a-9f604705d4dc" providerId="ADAL" clId="{2D6152CE-418A-4253-B79A-DEA9D2FE3883}" dt="2024-12-19T04:59:33.070" v="650" actId="20577"/>
          <ac:spMkLst>
            <pc:docMk/>
            <pc:sldMk cId="18117925" sldId="265"/>
            <ac:spMk id="6" creationId="{DCB267E3-10D9-F99E-E90C-CD80688D5554}"/>
          </ac:spMkLst>
        </pc:spChg>
        <pc:spChg chg="add mod">
          <ac:chgData name="小林 大起(KOBAYASHI Daiki)" userId="6125d8e6-5d71-4891-937a-9f604705d4dc" providerId="ADAL" clId="{2D6152CE-418A-4253-B79A-DEA9D2FE3883}" dt="2024-12-19T04:51:54.462" v="565" actId="1076"/>
          <ac:spMkLst>
            <pc:docMk/>
            <pc:sldMk cId="18117925" sldId="265"/>
            <ac:spMk id="8" creationId="{3A093337-A7D4-2826-BCC8-5A0B61FFF92D}"/>
          </ac:spMkLst>
        </pc:spChg>
        <pc:spChg chg="add mod">
          <ac:chgData name="小林 大起(KOBAYASHI Daiki)" userId="6125d8e6-5d71-4891-937a-9f604705d4dc" providerId="ADAL" clId="{2D6152CE-418A-4253-B79A-DEA9D2FE3883}" dt="2024-12-19T05:09:54.135" v="689" actId="20577"/>
          <ac:spMkLst>
            <pc:docMk/>
            <pc:sldMk cId="18117925" sldId="265"/>
            <ac:spMk id="10" creationId="{7F2DD918-1AB2-3589-12AC-5221BFFD1825}"/>
          </ac:spMkLst>
        </pc:spChg>
        <pc:spChg chg="add mod">
          <ac:chgData name="小林 大起(KOBAYASHI Daiki)" userId="6125d8e6-5d71-4891-937a-9f604705d4dc" providerId="ADAL" clId="{2D6152CE-418A-4253-B79A-DEA9D2FE3883}" dt="2024-12-19T05:14:04.985" v="691" actId="14100"/>
          <ac:spMkLst>
            <pc:docMk/>
            <pc:sldMk cId="18117925" sldId="265"/>
            <ac:spMk id="15" creationId="{D76A8198-91A3-F686-F9F9-F1AFAF469821}"/>
          </ac:spMkLst>
        </pc:spChg>
        <pc:spChg chg="add mod">
          <ac:chgData name="小林 大起(KOBAYASHI Daiki)" userId="6125d8e6-5d71-4891-937a-9f604705d4dc" providerId="ADAL" clId="{2D6152CE-418A-4253-B79A-DEA9D2FE3883}" dt="2024-12-19T05:14:42.329" v="719" actId="1076"/>
          <ac:spMkLst>
            <pc:docMk/>
            <pc:sldMk cId="18117925" sldId="265"/>
            <ac:spMk id="17" creationId="{88063261-A837-733B-5DAB-669E52741C6F}"/>
          </ac:spMkLst>
        </pc:spChg>
        <pc:cxnChg chg="add mod">
          <ac:chgData name="小林 大起(KOBAYASHI Daiki)" userId="6125d8e6-5d71-4891-937a-9f604705d4dc" providerId="ADAL" clId="{2D6152CE-418A-4253-B79A-DEA9D2FE3883}" dt="2024-12-19T04:51:58.809" v="566" actId="14100"/>
          <ac:cxnSpMkLst>
            <pc:docMk/>
            <pc:sldMk cId="18117925" sldId="265"/>
            <ac:cxnSpMk id="12" creationId="{EEFA0B43-79A1-93F3-3EDE-8EE6E2D90925}"/>
          </ac:cxnSpMkLst>
        </pc:cxnChg>
        <pc:cxnChg chg="add mod">
          <ac:chgData name="小林 大起(KOBAYASHI Daiki)" userId="6125d8e6-5d71-4891-937a-9f604705d4dc" providerId="ADAL" clId="{2D6152CE-418A-4253-B79A-DEA9D2FE3883}" dt="2024-12-19T05:14:42.329" v="719" actId="1076"/>
          <ac:cxnSpMkLst>
            <pc:docMk/>
            <pc:sldMk cId="18117925" sldId="265"/>
            <ac:cxnSpMk id="18" creationId="{37549F91-51AE-B3D8-8EAB-FB83CED1D758}"/>
          </ac:cxnSpMkLst>
        </pc:cxnChg>
      </pc:sldChg>
      <pc:sldChg chg="addSp modSp">
        <pc:chgData name="小林 大起(KOBAYASHI Daiki)" userId="6125d8e6-5d71-4891-937a-9f604705d4dc" providerId="ADAL" clId="{2D6152CE-418A-4253-B79A-DEA9D2FE3883}" dt="2024-12-19T04:33:22.041" v="114"/>
        <pc:sldMkLst>
          <pc:docMk/>
          <pc:sldMk cId="553834553" sldId="266"/>
        </pc:sldMkLst>
        <pc:spChg chg="add mod">
          <ac:chgData name="小林 大起(KOBAYASHI Daiki)" userId="6125d8e6-5d71-4891-937a-9f604705d4dc" providerId="ADAL" clId="{2D6152CE-418A-4253-B79A-DEA9D2FE3883}" dt="2024-12-19T04:33:22.041" v="114"/>
          <ac:spMkLst>
            <pc:docMk/>
            <pc:sldMk cId="553834553" sldId="266"/>
            <ac:spMk id="8" creationId="{6602D848-784A-994C-019D-0CFB799B21EA}"/>
          </ac:spMkLst>
        </pc:spChg>
        <pc:spChg chg="add mod">
          <ac:chgData name="小林 大起(KOBAYASHI Daiki)" userId="6125d8e6-5d71-4891-937a-9f604705d4dc" providerId="ADAL" clId="{2D6152CE-418A-4253-B79A-DEA9D2FE3883}" dt="2024-12-19T04:33:22.041" v="114"/>
          <ac:spMkLst>
            <pc:docMk/>
            <pc:sldMk cId="553834553" sldId="266"/>
            <ac:spMk id="9" creationId="{2E8A5B6F-EEF2-A4ED-A765-9BD50E7C56D2}"/>
          </ac:spMkLst>
        </pc:spChg>
      </pc:sldChg>
      <pc:sldChg chg="add del">
        <pc:chgData name="小林 大起(KOBAYASHI Daiki)" userId="6125d8e6-5d71-4891-937a-9f604705d4dc" providerId="ADAL" clId="{2D6152CE-418A-4253-B79A-DEA9D2FE3883}" dt="2024-12-19T04:36:11.855" v="314" actId="47"/>
        <pc:sldMkLst>
          <pc:docMk/>
          <pc:sldMk cId="2155760900" sldId="267"/>
        </pc:sldMkLst>
      </pc:sldChg>
    </pc:docChg>
  </pc:docChgLst>
  <pc:docChgLst>
    <pc:chgData name="小林 大起(KOBAYASHI Daiki)" userId="6125d8e6-5d71-4891-937a-9f604705d4dc" providerId="ADAL" clId="{FAB0E0D7-6DCE-4868-AE77-B8ACEF76BCA6}"/>
    <pc:docChg chg="custSel modSld">
      <pc:chgData name="小林 大起(KOBAYASHI Daiki)" userId="6125d8e6-5d71-4891-937a-9f604705d4dc" providerId="ADAL" clId="{FAB0E0D7-6DCE-4868-AE77-B8ACEF76BCA6}" dt="2025-01-08T01:38:20.648" v="14" actId="478"/>
      <pc:docMkLst>
        <pc:docMk/>
      </pc:docMkLst>
      <pc:sldChg chg="delSp mod">
        <pc:chgData name="小林 大起(KOBAYASHI Daiki)" userId="6125d8e6-5d71-4891-937a-9f604705d4dc" providerId="ADAL" clId="{FAB0E0D7-6DCE-4868-AE77-B8ACEF76BCA6}" dt="2025-01-08T01:37:52.754" v="1" actId="478"/>
        <pc:sldMkLst>
          <pc:docMk/>
          <pc:sldMk cId="3044757453" sldId="258"/>
        </pc:sldMkLst>
        <pc:spChg chg="del">
          <ac:chgData name="小林 大起(KOBAYASHI Daiki)" userId="6125d8e6-5d71-4891-937a-9f604705d4dc" providerId="ADAL" clId="{FAB0E0D7-6DCE-4868-AE77-B8ACEF76BCA6}" dt="2025-01-08T01:37:52.754" v="1" actId="478"/>
          <ac:spMkLst>
            <pc:docMk/>
            <pc:sldMk cId="3044757453" sldId="258"/>
            <ac:spMk id="4" creationId="{1043B4C3-FAAD-563B-5107-8C80A04BD567}"/>
          </ac:spMkLst>
        </pc:spChg>
        <pc:spChg chg="del">
          <ac:chgData name="小林 大起(KOBAYASHI Daiki)" userId="6125d8e6-5d71-4891-937a-9f604705d4dc" providerId="ADAL" clId="{FAB0E0D7-6DCE-4868-AE77-B8ACEF76BCA6}" dt="2025-01-08T01:37:52.320" v="0" actId="478"/>
          <ac:spMkLst>
            <pc:docMk/>
            <pc:sldMk cId="3044757453" sldId="258"/>
            <ac:spMk id="6" creationId="{C2782328-50F6-95D1-4113-54EC3BFDF629}"/>
          </ac:spMkLst>
        </pc:spChg>
      </pc:sldChg>
      <pc:sldChg chg="delSp modSp mod">
        <pc:chgData name="小林 大起(KOBAYASHI Daiki)" userId="6125d8e6-5d71-4891-937a-9f604705d4dc" providerId="ADAL" clId="{FAB0E0D7-6DCE-4868-AE77-B8ACEF76BCA6}" dt="2025-01-08T01:38:08.698" v="8" actId="478"/>
        <pc:sldMkLst>
          <pc:docMk/>
          <pc:sldMk cId="3570582487" sldId="259"/>
        </pc:sldMkLst>
        <pc:spChg chg="del">
          <ac:chgData name="小林 大起(KOBAYASHI Daiki)" userId="6125d8e6-5d71-4891-937a-9f604705d4dc" providerId="ADAL" clId="{FAB0E0D7-6DCE-4868-AE77-B8ACEF76BCA6}" dt="2025-01-08T01:38:08.698" v="8" actId="478"/>
          <ac:spMkLst>
            <pc:docMk/>
            <pc:sldMk cId="3570582487" sldId="259"/>
            <ac:spMk id="3" creationId="{CCAF4714-D58C-603A-4A3D-AC70353128FA}"/>
          </ac:spMkLst>
        </pc:spChg>
        <pc:spChg chg="del mod">
          <ac:chgData name="小林 大起(KOBAYASHI Daiki)" userId="6125d8e6-5d71-4891-937a-9f604705d4dc" providerId="ADAL" clId="{FAB0E0D7-6DCE-4868-AE77-B8ACEF76BCA6}" dt="2025-01-08T01:38:08.262" v="7" actId="478"/>
          <ac:spMkLst>
            <pc:docMk/>
            <pc:sldMk cId="3570582487" sldId="259"/>
            <ac:spMk id="12" creationId="{D9683ACF-BEAA-26F7-C6F4-3F19E382865B}"/>
          </ac:spMkLst>
        </pc:spChg>
      </pc:sldChg>
      <pc:sldChg chg="delSp mod">
        <pc:chgData name="小林 大起(KOBAYASHI Daiki)" userId="6125d8e6-5d71-4891-937a-9f604705d4dc" providerId="ADAL" clId="{FAB0E0D7-6DCE-4868-AE77-B8ACEF76BCA6}" dt="2025-01-08T01:37:55.268" v="3" actId="478"/>
        <pc:sldMkLst>
          <pc:docMk/>
          <pc:sldMk cId="1964407578" sldId="261"/>
        </pc:sldMkLst>
        <pc:spChg chg="del">
          <ac:chgData name="小林 大起(KOBAYASHI Daiki)" userId="6125d8e6-5d71-4891-937a-9f604705d4dc" providerId="ADAL" clId="{FAB0E0D7-6DCE-4868-AE77-B8ACEF76BCA6}" dt="2025-01-08T01:37:55.268" v="3" actId="478"/>
          <ac:spMkLst>
            <pc:docMk/>
            <pc:sldMk cId="1964407578" sldId="261"/>
            <ac:spMk id="35" creationId="{25EBC280-DA94-B83D-35DB-E310ED5542AB}"/>
          </ac:spMkLst>
        </pc:spChg>
        <pc:spChg chg="del">
          <ac:chgData name="小林 大起(KOBAYASHI Daiki)" userId="6125d8e6-5d71-4891-937a-9f604705d4dc" providerId="ADAL" clId="{FAB0E0D7-6DCE-4868-AE77-B8ACEF76BCA6}" dt="2025-01-08T01:37:54.816" v="2" actId="478"/>
          <ac:spMkLst>
            <pc:docMk/>
            <pc:sldMk cId="1964407578" sldId="261"/>
            <ac:spMk id="36" creationId="{3D260B30-0199-C68C-A847-0942EEA5EE74}"/>
          </ac:spMkLst>
        </pc:spChg>
      </pc:sldChg>
      <pc:sldChg chg="delSp modSp mod">
        <pc:chgData name="小林 大起(KOBAYASHI Daiki)" userId="6125d8e6-5d71-4891-937a-9f604705d4dc" providerId="ADAL" clId="{FAB0E0D7-6DCE-4868-AE77-B8ACEF76BCA6}" dt="2025-01-08T01:38:20.648" v="14" actId="478"/>
        <pc:sldMkLst>
          <pc:docMk/>
          <pc:sldMk cId="18117925" sldId="265"/>
        </pc:sldMkLst>
        <pc:spChg chg="del">
          <ac:chgData name="小林 大起(KOBAYASHI Daiki)" userId="6125d8e6-5d71-4891-937a-9f604705d4dc" providerId="ADAL" clId="{FAB0E0D7-6DCE-4868-AE77-B8ACEF76BCA6}" dt="2025-01-08T01:38:15.532" v="9" actId="478"/>
          <ac:spMkLst>
            <pc:docMk/>
            <pc:sldMk cId="18117925" sldId="265"/>
            <ac:spMk id="4" creationId="{9A6B7CB3-0707-E0CA-E7A1-24AE131C01D1}"/>
          </ac:spMkLst>
        </pc:spChg>
        <pc:spChg chg="del">
          <ac:chgData name="小林 大起(KOBAYASHI Daiki)" userId="6125d8e6-5d71-4891-937a-9f604705d4dc" providerId="ADAL" clId="{FAB0E0D7-6DCE-4868-AE77-B8ACEF76BCA6}" dt="2025-01-08T01:38:18.051" v="11" actId="478"/>
          <ac:spMkLst>
            <pc:docMk/>
            <pc:sldMk cId="18117925" sldId="265"/>
            <ac:spMk id="8" creationId="{3A093337-A7D4-2826-BCC8-5A0B61FFF92D}"/>
          </ac:spMkLst>
        </pc:spChg>
        <pc:spChg chg="del">
          <ac:chgData name="小林 大起(KOBAYASHI Daiki)" userId="6125d8e6-5d71-4891-937a-9f604705d4dc" providerId="ADAL" clId="{FAB0E0D7-6DCE-4868-AE77-B8ACEF76BCA6}" dt="2025-01-08T01:38:18.811" v="12" actId="478"/>
          <ac:spMkLst>
            <pc:docMk/>
            <pc:sldMk cId="18117925" sldId="265"/>
            <ac:spMk id="15" creationId="{D76A8198-91A3-F686-F9F9-F1AFAF469821}"/>
          </ac:spMkLst>
        </pc:spChg>
        <pc:spChg chg="del">
          <ac:chgData name="小林 大起(KOBAYASHI Daiki)" userId="6125d8e6-5d71-4891-937a-9f604705d4dc" providerId="ADAL" clId="{FAB0E0D7-6DCE-4868-AE77-B8ACEF76BCA6}" dt="2025-01-08T01:38:20.648" v="14" actId="478"/>
          <ac:spMkLst>
            <pc:docMk/>
            <pc:sldMk cId="18117925" sldId="265"/>
            <ac:spMk id="17" creationId="{88063261-A837-733B-5DAB-669E52741C6F}"/>
          </ac:spMkLst>
        </pc:spChg>
        <pc:cxnChg chg="del mod">
          <ac:chgData name="小林 大起(KOBAYASHI Daiki)" userId="6125d8e6-5d71-4891-937a-9f604705d4dc" providerId="ADAL" clId="{FAB0E0D7-6DCE-4868-AE77-B8ACEF76BCA6}" dt="2025-01-08T01:38:16.729" v="10" actId="478"/>
          <ac:cxnSpMkLst>
            <pc:docMk/>
            <pc:sldMk cId="18117925" sldId="265"/>
            <ac:cxnSpMk id="12" creationId="{EEFA0B43-79A1-93F3-3EDE-8EE6E2D90925}"/>
          </ac:cxnSpMkLst>
        </pc:cxnChg>
        <pc:cxnChg chg="del mod">
          <ac:chgData name="小林 大起(KOBAYASHI Daiki)" userId="6125d8e6-5d71-4891-937a-9f604705d4dc" providerId="ADAL" clId="{FAB0E0D7-6DCE-4868-AE77-B8ACEF76BCA6}" dt="2025-01-08T01:38:19.552" v="13" actId="478"/>
          <ac:cxnSpMkLst>
            <pc:docMk/>
            <pc:sldMk cId="18117925" sldId="265"/>
            <ac:cxnSpMk id="18" creationId="{37549F91-51AE-B3D8-8EAB-FB83CED1D758}"/>
          </ac:cxnSpMkLst>
        </pc:cxnChg>
      </pc:sldChg>
      <pc:sldChg chg="delSp mod">
        <pc:chgData name="小林 大起(KOBAYASHI Daiki)" userId="6125d8e6-5d71-4891-937a-9f604705d4dc" providerId="ADAL" clId="{FAB0E0D7-6DCE-4868-AE77-B8ACEF76BCA6}" dt="2025-01-08T01:38:04.427" v="5" actId="478"/>
        <pc:sldMkLst>
          <pc:docMk/>
          <pc:sldMk cId="553834553" sldId="266"/>
        </pc:sldMkLst>
        <pc:spChg chg="del">
          <ac:chgData name="小林 大起(KOBAYASHI Daiki)" userId="6125d8e6-5d71-4891-937a-9f604705d4dc" providerId="ADAL" clId="{FAB0E0D7-6DCE-4868-AE77-B8ACEF76BCA6}" dt="2025-01-08T01:38:04.427" v="5" actId="478"/>
          <ac:spMkLst>
            <pc:docMk/>
            <pc:sldMk cId="553834553" sldId="266"/>
            <ac:spMk id="8" creationId="{6602D848-784A-994C-019D-0CFB799B21EA}"/>
          </ac:spMkLst>
        </pc:spChg>
        <pc:spChg chg="del">
          <ac:chgData name="小林 大起(KOBAYASHI Daiki)" userId="6125d8e6-5d71-4891-937a-9f604705d4dc" providerId="ADAL" clId="{FAB0E0D7-6DCE-4868-AE77-B8ACEF76BCA6}" dt="2025-01-08T01:38:03.952" v="4" actId="478"/>
          <ac:spMkLst>
            <pc:docMk/>
            <pc:sldMk cId="553834553" sldId="266"/>
            <ac:spMk id="9" creationId="{2E8A5B6F-EEF2-A4ED-A765-9BD50E7C56D2}"/>
          </ac:spMkLst>
        </pc:spChg>
      </pc:sldChg>
    </pc:docChg>
  </pc:docChgLst>
  <pc:docChgLst>
    <pc:chgData name="中島 浩喜(NAKASHIMA Hiroki)" userId="1aa68af9-dd38-4f88-8023-3e1948c452ad" providerId="ADAL" clId="{8C96785B-06CE-4F93-83B2-E7EB167E4018}"/>
    <pc:docChg chg="undo custSel modSld">
      <pc:chgData name="中島 浩喜(NAKASHIMA Hiroki)" userId="1aa68af9-dd38-4f88-8023-3e1948c452ad" providerId="ADAL" clId="{8C96785B-06CE-4F93-83B2-E7EB167E4018}" dt="2025-04-16T02:05:47.479" v="937" actId="20577"/>
      <pc:docMkLst>
        <pc:docMk/>
      </pc:docMkLst>
      <pc:sldChg chg="modSp mod">
        <pc:chgData name="中島 浩喜(NAKASHIMA Hiroki)" userId="1aa68af9-dd38-4f88-8023-3e1948c452ad" providerId="ADAL" clId="{8C96785B-06CE-4F93-83B2-E7EB167E4018}" dt="2025-04-16T01:47:57.274" v="384" actId="20577"/>
        <pc:sldMkLst>
          <pc:docMk/>
          <pc:sldMk cId="3570582487" sldId="259"/>
        </pc:sldMkLst>
        <pc:spChg chg="mod">
          <ac:chgData name="中島 浩喜(NAKASHIMA Hiroki)" userId="1aa68af9-dd38-4f88-8023-3e1948c452ad" providerId="ADAL" clId="{8C96785B-06CE-4F93-83B2-E7EB167E4018}" dt="2025-04-16T01:47:53.866" v="380" actId="20577"/>
          <ac:spMkLst>
            <pc:docMk/>
            <pc:sldMk cId="3570582487" sldId="259"/>
            <ac:spMk id="2" creationId="{08E52FC3-2EF5-9278-D290-6FE7D3952949}"/>
          </ac:spMkLst>
        </pc:spChg>
        <pc:spChg chg="mod">
          <ac:chgData name="中島 浩喜(NAKASHIMA Hiroki)" userId="1aa68af9-dd38-4f88-8023-3e1948c452ad" providerId="ADAL" clId="{8C96785B-06CE-4F93-83B2-E7EB167E4018}" dt="2025-04-16T01:47:57.274" v="384" actId="20577"/>
          <ac:spMkLst>
            <pc:docMk/>
            <pc:sldMk cId="3570582487" sldId="259"/>
            <ac:spMk id="5" creationId="{BAEF3FF1-5D9E-B4D5-ECB3-B876C1D87C2C}"/>
          </ac:spMkLst>
        </pc:spChg>
        <pc:spChg chg="mod">
          <ac:chgData name="中島 浩喜(NAKASHIMA Hiroki)" userId="1aa68af9-dd38-4f88-8023-3e1948c452ad" providerId="ADAL" clId="{8C96785B-06CE-4F93-83B2-E7EB167E4018}" dt="2025-04-16T01:47:50.083" v="376" actId="20577"/>
          <ac:spMkLst>
            <pc:docMk/>
            <pc:sldMk cId="3570582487" sldId="259"/>
            <ac:spMk id="7" creationId="{1FDB2CDE-C714-C76C-2B5A-021E42C829A5}"/>
          </ac:spMkLst>
        </pc:spChg>
      </pc:sldChg>
      <pc:sldChg chg="modSp mod">
        <pc:chgData name="中島 浩喜(NAKASHIMA Hiroki)" userId="1aa68af9-dd38-4f88-8023-3e1948c452ad" providerId="ADAL" clId="{8C96785B-06CE-4F93-83B2-E7EB167E4018}" dt="2025-04-16T01:57:46.872" v="581" actId="14100"/>
        <pc:sldMkLst>
          <pc:docMk/>
          <pc:sldMk cId="1964407578" sldId="261"/>
        </pc:sldMkLst>
        <pc:spChg chg="mod">
          <ac:chgData name="中島 浩喜(NAKASHIMA Hiroki)" userId="1aa68af9-dd38-4f88-8023-3e1948c452ad" providerId="ADAL" clId="{8C96785B-06CE-4F93-83B2-E7EB167E4018}" dt="2025-04-16T01:57:46.872" v="581" actId="14100"/>
          <ac:spMkLst>
            <pc:docMk/>
            <pc:sldMk cId="1964407578" sldId="261"/>
            <ac:spMk id="3" creationId="{5AA37C2F-E93F-939A-0599-3FA9FDAEEAB5}"/>
          </ac:spMkLst>
        </pc:spChg>
        <pc:spChg chg="mod">
          <ac:chgData name="中島 浩喜(NAKASHIMA Hiroki)" userId="1aa68af9-dd38-4f88-8023-3e1948c452ad" providerId="ADAL" clId="{8C96785B-06CE-4F93-83B2-E7EB167E4018}" dt="2025-04-16T01:46:54.329" v="334" actId="20577"/>
          <ac:spMkLst>
            <pc:docMk/>
            <pc:sldMk cId="1964407578" sldId="261"/>
            <ac:spMk id="7" creationId="{1FDB2CDE-C714-C76C-2B5A-021E42C829A5}"/>
          </ac:spMkLst>
        </pc:spChg>
      </pc:sldChg>
      <pc:sldChg chg="modSp mod">
        <pc:chgData name="中島 浩喜(NAKASHIMA Hiroki)" userId="1aa68af9-dd38-4f88-8023-3e1948c452ad" providerId="ADAL" clId="{8C96785B-06CE-4F93-83B2-E7EB167E4018}" dt="2025-04-16T01:47:45.680" v="372" actId="20577"/>
        <pc:sldMkLst>
          <pc:docMk/>
          <pc:sldMk cId="18117925" sldId="265"/>
        </pc:sldMkLst>
        <pc:spChg chg="mod">
          <ac:chgData name="中島 浩喜(NAKASHIMA Hiroki)" userId="1aa68af9-dd38-4f88-8023-3e1948c452ad" providerId="ADAL" clId="{8C96785B-06CE-4F93-83B2-E7EB167E4018}" dt="2025-04-16T01:47:45.680" v="372" actId="20577"/>
          <ac:spMkLst>
            <pc:docMk/>
            <pc:sldMk cId="18117925" sldId="265"/>
            <ac:spMk id="7" creationId="{1FDB2CDE-C714-C76C-2B5A-021E42C829A5}"/>
          </ac:spMkLst>
        </pc:spChg>
      </pc:sldChg>
      <pc:sldChg chg="modSp mod">
        <pc:chgData name="中島 浩喜(NAKASHIMA Hiroki)" userId="1aa68af9-dd38-4f88-8023-3e1948c452ad" providerId="ADAL" clId="{8C96785B-06CE-4F93-83B2-E7EB167E4018}" dt="2025-04-16T01:48:02.560" v="390" actId="20577"/>
        <pc:sldMkLst>
          <pc:docMk/>
          <pc:sldMk cId="553834553" sldId="266"/>
        </pc:sldMkLst>
        <pc:spChg chg="mod">
          <ac:chgData name="中島 浩喜(NAKASHIMA Hiroki)" userId="1aa68af9-dd38-4f88-8023-3e1948c452ad" providerId="ADAL" clId="{8C96785B-06CE-4F93-83B2-E7EB167E4018}" dt="2025-04-16T01:48:02.560" v="390" actId="20577"/>
          <ac:spMkLst>
            <pc:docMk/>
            <pc:sldMk cId="553834553" sldId="266"/>
            <ac:spMk id="7" creationId="{1FDB2CDE-C714-C76C-2B5A-021E42C829A5}"/>
          </ac:spMkLst>
        </pc:spChg>
      </pc:sldChg>
      <pc:sldChg chg="addSp modSp mod">
        <pc:chgData name="中島 浩喜(NAKASHIMA Hiroki)" userId="1aa68af9-dd38-4f88-8023-3e1948c452ad" providerId="ADAL" clId="{8C96785B-06CE-4F93-83B2-E7EB167E4018}" dt="2025-04-16T02:04:55.683" v="897" actId="207"/>
        <pc:sldMkLst>
          <pc:docMk/>
          <pc:sldMk cId="4122012780" sldId="267"/>
        </pc:sldMkLst>
        <pc:spChg chg="add mod">
          <ac:chgData name="中島 浩喜(NAKASHIMA Hiroki)" userId="1aa68af9-dd38-4f88-8023-3e1948c452ad" providerId="ADAL" clId="{8C96785B-06CE-4F93-83B2-E7EB167E4018}" dt="2025-04-16T02:04:03.475" v="891" actId="1076"/>
          <ac:spMkLst>
            <pc:docMk/>
            <pc:sldMk cId="4122012780" sldId="267"/>
            <ac:spMk id="4" creationId="{7B0D11B6-3C3F-937A-1E3B-442C64B1C6C7}"/>
          </ac:spMkLst>
        </pc:spChg>
        <pc:spChg chg="mod">
          <ac:chgData name="中島 浩喜(NAKASHIMA Hiroki)" userId="1aa68af9-dd38-4f88-8023-3e1948c452ad" providerId="ADAL" clId="{8C96785B-06CE-4F93-83B2-E7EB167E4018}" dt="2025-04-16T02:04:55.683" v="897" actId="207"/>
          <ac:spMkLst>
            <pc:docMk/>
            <pc:sldMk cId="4122012780" sldId="267"/>
            <ac:spMk id="5" creationId="{BAE17B81-34B8-6ABF-5733-761DF82DC5E5}"/>
          </ac:spMkLst>
        </pc:spChg>
        <pc:spChg chg="mod">
          <ac:chgData name="中島 浩喜(NAKASHIMA Hiroki)" userId="1aa68af9-dd38-4f88-8023-3e1948c452ad" providerId="ADAL" clId="{8C96785B-06CE-4F93-83B2-E7EB167E4018}" dt="2025-04-16T01:46:22.768" v="305" actId="14100"/>
          <ac:spMkLst>
            <pc:docMk/>
            <pc:sldMk cId="4122012780" sldId="267"/>
            <ac:spMk id="7" creationId="{1FDB2CDE-C714-C76C-2B5A-021E42C829A5}"/>
          </ac:spMkLst>
        </pc:spChg>
      </pc:sldChg>
      <pc:sldChg chg="modSp mod">
        <pc:chgData name="中島 浩喜(NAKASHIMA Hiroki)" userId="1aa68af9-dd38-4f88-8023-3e1948c452ad" providerId="ADAL" clId="{8C96785B-06CE-4F93-83B2-E7EB167E4018}" dt="2025-04-16T01:58:00.549" v="585" actId="20577"/>
        <pc:sldMkLst>
          <pc:docMk/>
          <pc:sldMk cId="3634261606" sldId="268"/>
        </pc:sldMkLst>
        <pc:spChg chg="mod">
          <ac:chgData name="中島 浩喜(NAKASHIMA Hiroki)" userId="1aa68af9-dd38-4f88-8023-3e1948c452ad" providerId="ADAL" clId="{8C96785B-06CE-4F93-83B2-E7EB167E4018}" dt="2025-04-16T01:47:40.856" v="368" actId="20577"/>
          <ac:spMkLst>
            <pc:docMk/>
            <pc:sldMk cId="3634261606" sldId="268"/>
            <ac:spMk id="7" creationId="{1FDB2CDE-C714-C76C-2B5A-021E42C829A5}"/>
          </ac:spMkLst>
        </pc:spChg>
        <pc:spChg chg="mod">
          <ac:chgData name="中島 浩喜(NAKASHIMA Hiroki)" userId="1aa68af9-dd38-4f88-8023-3e1948c452ad" providerId="ADAL" clId="{8C96785B-06CE-4F93-83B2-E7EB167E4018}" dt="2025-04-16T01:58:00.549" v="585" actId="20577"/>
          <ac:spMkLst>
            <pc:docMk/>
            <pc:sldMk cId="3634261606" sldId="268"/>
            <ac:spMk id="37" creationId="{701A047E-4767-537F-924F-E3B1427849D5}"/>
          </ac:spMkLst>
        </pc:spChg>
      </pc:sldChg>
      <pc:sldChg chg="addSp delSp modSp mod">
        <pc:chgData name="中島 浩喜(NAKASHIMA Hiroki)" userId="1aa68af9-dd38-4f88-8023-3e1948c452ad" providerId="ADAL" clId="{8C96785B-06CE-4F93-83B2-E7EB167E4018}" dt="2025-04-16T02:05:47.479" v="937" actId="20577"/>
        <pc:sldMkLst>
          <pc:docMk/>
          <pc:sldMk cId="3139220902" sldId="269"/>
        </pc:sldMkLst>
        <pc:spChg chg="add mod">
          <ac:chgData name="中島 浩喜(NAKASHIMA Hiroki)" userId="1aa68af9-dd38-4f88-8023-3e1948c452ad" providerId="ADAL" clId="{8C96785B-06CE-4F93-83B2-E7EB167E4018}" dt="2025-04-16T01:49:52.343" v="442" actId="164"/>
          <ac:spMkLst>
            <pc:docMk/>
            <pc:sldMk cId="3139220902" sldId="269"/>
            <ac:spMk id="2" creationId="{E66E6D3D-8DF1-C5B8-FAF1-250909AC88E2}"/>
          </ac:spMkLst>
        </pc:spChg>
        <pc:spChg chg="mod">
          <ac:chgData name="中島 浩喜(NAKASHIMA Hiroki)" userId="1aa68af9-dd38-4f88-8023-3e1948c452ad" providerId="ADAL" clId="{8C96785B-06CE-4F93-83B2-E7EB167E4018}" dt="2025-04-16T01:49:36.380" v="438" actId="164"/>
          <ac:spMkLst>
            <pc:docMk/>
            <pc:sldMk cId="3139220902" sldId="269"/>
            <ac:spMk id="3" creationId="{54DB9C5D-87E1-447C-9D90-DA1893F6C7D9}"/>
          </ac:spMkLst>
        </pc:spChg>
        <pc:spChg chg="add mod">
          <ac:chgData name="中島 浩喜(NAKASHIMA Hiroki)" userId="1aa68af9-dd38-4f88-8023-3e1948c452ad" providerId="ADAL" clId="{8C96785B-06CE-4F93-83B2-E7EB167E4018}" dt="2025-04-16T01:59:28.404" v="591" actId="693"/>
          <ac:spMkLst>
            <pc:docMk/>
            <pc:sldMk cId="3139220902" sldId="269"/>
            <ac:spMk id="8" creationId="{9091EC66-3CEB-A0C3-1E10-C79F8982AF57}"/>
          </ac:spMkLst>
        </pc:spChg>
        <pc:spChg chg="mod">
          <ac:chgData name="中島 浩喜(NAKASHIMA Hiroki)" userId="1aa68af9-dd38-4f88-8023-3e1948c452ad" providerId="ADAL" clId="{8C96785B-06CE-4F93-83B2-E7EB167E4018}" dt="2025-04-16T01:51:46.535" v="464" actId="14100"/>
          <ac:spMkLst>
            <pc:docMk/>
            <pc:sldMk cId="3139220902" sldId="269"/>
            <ac:spMk id="9" creationId="{FC4CA6F2-64D8-85CE-A9BA-9692FADBD933}"/>
          </ac:spMkLst>
        </pc:spChg>
        <pc:spChg chg="add mod">
          <ac:chgData name="中島 浩喜(NAKASHIMA Hiroki)" userId="1aa68af9-dd38-4f88-8023-3e1948c452ad" providerId="ADAL" clId="{8C96785B-06CE-4F93-83B2-E7EB167E4018}" dt="2025-04-16T01:59:48.552" v="593" actId="693"/>
          <ac:spMkLst>
            <pc:docMk/>
            <pc:sldMk cId="3139220902" sldId="269"/>
            <ac:spMk id="10" creationId="{2361576D-D934-40AE-CFA2-FE5EF60D2B70}"/>
          </ac:spMkLst>
        </pc:spChg>
        <pc:spChg chg="mod">
          <ac:chgData name="中島 浩喜(NAKASHIMA Hiroki)" userId="1aa68af9-dd38-4f88-8023-3e1948c452ad" providerId="ADAL" clId="{8C96785B-06CE-4F93-83B2-E7EB167E4018}" dt="2025-04-16T01:49:36.380" v="438" actId="164"/>
          <ac:spMkLst>
            <pc:docMk/>
            <pc:sldMk cId="3139220902" sldId="269"/>
            <ac:spMk id="13" creationId="{F3D97868-70CF-BBB4-BC43-250831E6A49F}"/>
          </ac:spMkLst>
        </pc:spChg>
        <pc:spChg chg="mod ord">
          <ac:chgData name="中島 浩喜(NAKASHIMA Hiroki)" userId="1aa68af9-dd38-4f88-8023-3e1948c452ad" providerId="ADAL" clId="{8C96785B-06CE-4F93-83B2-E7EB167E4018}" dt="2025-04-16T01:59:36.811" v="592" actId="2085"/>
          <ac:spMkLst>
            <pc:docMk/>
            <pc:sldMk cId="3139220902" sldId="269"/>
            <ac:spMk id="14" creationId="{3636C983-C9DA-883B-9510-282E25D19E3D}"/>
          </ac:spMkLst>
        </pc:spChg>
        <pc:spChg chg="mod ord">
          <ac:chgData name="中島 浩喜(NAKASHIMA Hiroki)" userId="1aa68af9-dd38-4f88-8023-3e1948c452ad" providerId="ADAL" clId="{8C96785B-06CE-4F93-83B2-E7EB167E4018}" dt="2025-04-16T01:50:12.113" v="446" actId="164"/>
          <ac:spMkLst>
            <pc:docMk/>
            <pc:sldMk cId="3139220902" sldId="269"/>
            <ac:spMk id="15" creationId="{2A0E0306-5D9F-5EFB-6879-5BD296F924A8}"/>
          </ac:spMkLst>
        </pc:spChg>
        <pc:spChg chg="mod">
          <ac:chgData name="中島 浩喜(NAKASHIMA Hiroki)" userId="1aa68af9-dd38-4f88-8023-3e1948c452ad" providerId="ADAL" clId="{8C96785B-06CE-4F93-83B2-E7EB167E4018}" dt="2025-04-16T01:50:49.258" v="453" actId="164"/>
          <ac:spMkLst>
            <pc:docMk/>
            <pc:sldMk cId="3139220902" sldId="269"/>
            <ac:spMk id="16" creationId="{92AFF864-280B-2D24-2141-3A1EE4278586}"/>
          </ac:spMkLst>
        </pc:spChg>
        <pc:spChg chg="mod">
          <ac:chgData name="中島 浩喜(NAKASHIMA Hiroki)" userId="1aa68af9-dd38-4f88-8023-3e1948c452ad" providerId="ADAL" clId="{8C96785B-06CE-4F93-83B2-E7EB167E4018}" dt="2025-04-16T01:49:52.343" v="442" actId="164"/>
          <ac:spMkLst>
            <pc:docMk/>
            <pc:sldMk cId="3139220902" sldId="269"/>
            <ac:spMk id="17" creationId="{9EE7CA91-592D-C361-036D-8A6CDE558152}"/>
          </ac:spMkLst>
        </pc:spChg>
        <pc:spChg chg="del">
          <ac:chgData name="中島 浩喜(NAKASHIMA Hiroki)" userId="1aa68af9-dd38-4f88-8023-3e1948c452ad" providerId="ADAL" clId="{8C96785B-06CE-4F93-83B2-E7EB167E4018}" dt="2025-04-16T01:40:54.063" v="213" actId="478"/>
          <ac:spMkLst>
            <pc:docMk/>
            <pc:sldMk cId="3139220902" sldId="269"/>
            <ac:spMk id="18" creationId="{01E5D016-B2A7-9D64-F526-C05A376AE13B}"/>
          </ac:spMkLst>
        </pc:spChg>
        <pc:spChg chg="mod">
          <ac:chgData name="中島 浩喜(NAKASHIMA Hiroki)" userId="1aa68af9-dd38-4f88-8023-3e1948c452ad" providerId="ADAL" clId="{8C96785B-06CE-4F93-83B2-E7EB167E4018}" dt="2025-04-16T01:50:49.258" v="453" actId="164"/>
          <ac:spMkLst>
            <pc:docMk/>
            <pc:sldMk cId="3139220902" sldId="269"/>
            <ac:spMk id="19" creationId="{84CC2A17-9120-A4CA-316A-2C993206C708}"/>
          </ac:spMkLst>
        </pc:spChg>
        <pc:spChg chg="mod">
          <ac:chgData name="中島 浩喜(NAKASHIMA Hiroki)" userId="1aa68af9-dd38-4f88-8023-3e1948c452ad" providerId="ADAL" clId="{8C96785B-06CE-4F93-83B2-E7EB167E4018}" dt="2025-04-16T01:51:11.044" v="457" actId="164"/>
          <ac:spMkLst>
            <pc:docMk/>
            <pc:sldMk cId="3139220902" sldId="269"/>
            <ac:spMk id="20" creationId="{2B3928B3-4700-652F-D753-9907E61A3179}"/>
          </ac:spMkLst>
        </pc:spChg>
        <pc:spChg chg="mod">
          <ac:chgData name="中島 浩喜(NAKASHIMA Hiroki)" userId="1aa68af9-dd38-4f88-8023-3e1948c452ad" providerId="ADAL" clId="{8C96785B-06CE-4F93-83B2-E7EB167E4018}" dt="2025-04-16T01:51:11.044" v="457" actId="164"/>
          <ac:spMkLst>
            <pc:docMk/>
            <pc:sldMk cId="3139220902" sldId="269"/>
            <ac:spMk id="22" creationId="{A6A8320E-25D7-51EE-F2D9-6BA5D28BA677}"/>
          </ac:spMkLst>
        </pc:spChg>
        <pc:spChg chg="mod">
          <ac:chgData name="中島 浩喜(NAKASHIMA Hiroki)" userId="1aa68af9-dd38-4f88-8023-3e1948c452ad" providerId="ADAL" clId="{8C96785B-06CE-4F93-83B2-E7EB167E4018}" dt="2025-04-16T01:51:31.540" v="461" actId="164"/>
          <ac:spMkLst>
            <pc:docMk/>
            <pc:sldMk cId="3139220902" sldId="269"/>
            <ac:spMk id="24" creationId="{3EDD745E-A071-2520-B01A-82C701AA1B47}"/>
          </ac:spMkLst>
        </pc:spChg>
        <pc:spChg chg="mod">
          <ac:chgData name="中島 浩喜(NAKASHIMA Hiroki)" userId="1aa68af9-dd38-4f88-8023-3e1948c452ad" providerId="ADAL" clId="{8C96785B-06CE-4F93-83B2-E7EB167E4018}" dt="2025-04-16T01:50:30.885" v="450" actId="1076"/>
          <ac:spMkLst>
            <pc:docMk/>
            <pc:sldMk cId="3139220902" sldId="269"/>
            <ac:spMk id="25" creationId="{E88C1251-3128-AD88-AA92-7CCDC3322C74}"/>
          </ac:spMkLst>
        </pc:spChg>
        <pc:spChg chg="mod">
          <ac:chgData name="中島 浩喜(NAKASHIMA Hiroki)" userId="1aa68af9-dd38-4f88-8023-3e1948c452ad" providerId="ADAL" clId="{8C96785B-06CE-4F93-83B2-E7EB167E4018}" dt="2025-04-16T01:50:34.045" v="451" actId="1076"/>
          <ac:spMkLst>
            <pc:docMk/>
            <pc:sldMk cId="3139220902" sldId="269"/>
            <ac:spMk id="26" creationId="{8D7EC350-A743-92F1-158D-619B903C63EA}"/>
          </ac:spMkLst>
        </pc:spChg>
        <pc:spChg chg="mod">
          <ac:chgData name="中島 浩喜(NAKASHIMA Hiroki)" userId="1aa68af9-dd38-4f88-8023-3e1948c452ad" providerId="ADAL" clId="{8C96785B-06CE-4F93-83B2-E7EB167E4018}" dt="2025-04-16T01:58:45.248" v="588" actId="1076"/>
          <ac:spMkLst>
            <pc:docMk/>
            <pc:sldMk cId="3139220902" sldId="269"/>
            <ac:spMk id="27" creationId="{2C48AE5F-16A9-EBB3-AA06-BB61EE032F98}"/>
          </ac:spMkLst>
        </pc:spChg>
        <pc:spChg chg="mod">
          <ac:chgData name="中島 浩喜(NAKASHIMA Hiroki)" userId="1aa68af9-dd38-4f88-8023-3e1948c452ad" providerId="ADAL" clId="{8C96785B-06CE-4F93-83B2-E7EB167E4018}" dt="2025-04-16T01:50:58.433" v="455" actId="1076"/>
          <ac:spMkLst>
            <pc:docMk/>
            <pc:sldMk cId="3139220902" sldId="269"/>
            <ac:spMk id="28" creationId="{12715E96-85FC-8399-C651-ED2637722889}"/>
          </ac:spMkLst>
        </pc:spChg>
        <pc:spChg chg="mod">
          <ac:chgData name="中島 浩喜(NAKASHIMA Hiroki)" userId="1aa68af9-dd38-4f88-8023-3e1948c452ad" providerId="ADAL" clId="{8C96785B-06CE-4F93-83B2-E7EB167E4018}" dt="2025-04-16T02:04:28.418" v="896" actId="20577"/>
          <ac:spMkLst>
            <pc:docMk/>
            <pc:sldMk cId="3139220902" sldId="269"/>
            <ac:spMk id="29" creationId="{FD2065BC-AA2D-EA6A-9C0E-4142F7A4B16C}"/>
          </ac:spMkLst>
        </pc:spChg>
        <pc:spChg chg="mod">
          <ac:chgData name="中島 浩喜(NAKASHIMA Hiroki)" userId="1aa68af9-dd38-4f88-8023-3e1948c452ad" providerId="ADAL" clId="{8C96785B-06CE-4F93-83B2-E7EB167E4018}" dt="2025-04-16T01:51:31.540" v="461" actId="164"/>
          <ac:spMkLst>
            <pc:docMk/>
            <pc:sldMk cId="3139220902" sldId="269"/>
            <ac:spMk id="31" creationId="{14E2BE54-286B-CF66-D978-B737A1D88EFC}"/>
          </ac:spMkLst>
        </pc:spChg>
        <pc:spChg chg="mod">
          <ac:chgData name="中島 浩喜(NAKASHIMA Hiroki)" userId="1aa68af9-dd38-4f88-8023-3e1948c452ad" providerId="ADAL" clId="{8C96785B-06CE-4F93-83B2-E7EB167E4018}" dt="2025-04-16T01:51:42.077" v="463" actId="1076"/>
          <ac:spMkLst>
            <pc:docMk/>
            <pc:sldMk cId="3139220902" sldId="269"/>
            <ac:spMk id="32" creationId="{14F68B43-632D-584D-FD75-27DCF46E69A5}"/>
          </ac:spMkLst>
        </pc:spChg>
        <pc:spChg chg="add mod">
          <ac:chgData name="中島 浩喜(NAKASHIMA Hiroki)" userId="1aa68af9-dd38-4f88-8023-3e1948c452ad" providerId="ADAL" clId="{8C96785B-06CE-4F93-83B2-E7EB167E4018}" dt="2025-04-16T01:56:29.268" v="558" actId="13822"/>
          <ac:spMkLst>
            <pc:docMk/>
            <pc:sldMk cId="3139220902" sldId="269"/>
            <ac:spMk id="35" creationId="{1E5E42B5-8B13-2A19-C139-3C9CDA9897F4}"/>
          </ac:spMkLst>
        </pc:spChg>
        <pc:spChg chg="add mod">
          <ac:chgData name="中島 浩喜(NAKASHIMA Hiroki)" userId="1aa68af9-dd38-4f88-8023-3e1948c452ad" providerId="ADAL" clId="{8C96785B-06CE-4F93-83B2-E7EB167E4018}" dt="2025-04-16T02:05:15.049" v="904" actId="20577"/>
          <ac:spMkLst>
            <pc:docMk/>
            <pc:sldMk cId="3139220902" sldId="269"/>
            <ac:spMk id="36" creationId="{774217A0-5B6E-2320-CBFA-054F7FF524D2}"/>
          </ac:spMkLst>
        </pc:spChg>
        <pc:spChg chg="add mod">
          <ac:chgData name="中島 浩喜(NAKASHIMA Hiroki)" userId="1aa68af9-dd38-4f88-8023-3e1948c452ad" providerId="ADAL" clId="{8C96785B-06CE-4F93-83B2-E7EB167E4018}" dt="2025-04-16T01:56:26.706" v="557" actId="13822"/>
          <ac:spMkLst>
            <pc:docMk/>
            <pc:sldMk cId="3139220902" sldId="269"/>
            <ac:spMk id="37" creationId="{74F4D8F3-B971-D13C-B4BA-84AB2E42021B}"/>
          </ac:spMkLst>
        </pc:spChg>
        <pc:spChg chg="add mod">
          <ac:chgData name="中島 浩喜(NAKASHIMA Hiroki)" userId="1aa68af9-dd38-4f88-8023-3e1948c452ad" providerId="ADAL" clId="{8C96785B-06CE-4F93-83B2-E7EB167E4018}" dt="2025-04-16T02:05:27.183" v="914" actId="20577"/>
          <ac:spMkLst>
            <pc:docMk/>
            <pc:sldMk cId="3139220902" sldId="269"/>
            <ac:spMk id="38" creationId="{74964C70-02C6-43DF-25A8-7DFB3C188600}"/>
          </ac:spMkLst>
        </pc:spChg>
        <pc:spChg chg="add mod">
          <ac:chgData name="中島 浩喜(NAKASHIMA Hiroki)" userId="1aa68af9-dd38-4f88-8023-3e1948c452ad" providerId="ADAL" clId="{8C96785B-06CE-4F93-83B2-E7EB167E4018}" dt="2025-04-16T01:56:31.309" v="559" actId="13822"/>
          <ac:spMkLst>
            <pc:docMk/>
            <pc:sldMk cId="3139220902" sldId="269"/>
            <ac:spMk id="39" creationId="{6A696FAD-E50B-905B-7CF3-33707667C5E5}"/>
          </ac:spMkLst>
        </pc:spChg>
        <pc:spChg chg="add mod">
          <ac:chgData name="中島 浩喜(NAKASHIMA Hiroki)" userId="1aa68af9-dd38-4f88-8023-3e1948c452ad" providerId="ADAL" clId="{8C96785B-06CE-4F93-83B2-E7EB167E4018}" dt="2025-04-16T02:05:33.385" v="921" actId="20577"/>
          <ac:spMkLst>
            <pc:docMk/>
            <pc:sldMk cId="3139220902" sldId="269"/>
            <ac:spMk id="40" creationId="{6DA94131-AEE6-119F-BF3A-402BEBE6475D}"/>
          </ac:spMkLst>
        </pc:spChg>
        <pc:spChg chg="add mod">
          <ac:chgData name="中島 浩喜(NAKASHIMA Hiroki)" userId="1aa68af9-dd38-4f88-8023-3e1948c452ad" providerId="ADAL" clId="{8C96785B-06CE-4F93-83B2-E7EB167E4018}" dt="2025-04-16T02:05:47.479" v="937" actId="20577"/>
          <ac:spMkLst>
            <pc:docMk/>
            <pc:sldMk cId="3139220902" sldId="269"/>
            <ac:spMk id="41" creationId="{0857A1D4-1F7B-159C-DC4D-D4425EBBBD54}"/>
          </ac:spMkLst>
        </pc:spChg>
        <pc:spChg chg="add mod">
          <ac:chgData name="中島 浩喜(NAKASHIMA Hiroki)" userId="1aa68af9-dd38-4f88-8023-3e1948c452ad" providerId="ADAL" clId="{8C96785B-06CE-4F93-83B2-E7EB167E4018}" dt="2025-04-16T02:05:43.097" v="934" actId="20577"/>
          <ac:spMkLst>
            <pc:docMk/>
            <pc:sldMk cId="3139220902" sldId="269"/>
            <ac:spMk id="42" creationId="{8DFE5AD2-0F03-9A46-92BD-07483B3EAB6D}"/>
          </ac:spMkLst>
        </pc:spChg>
        <pc:spChg chg="add mod">
          <ac:chgData name="中島 浩喜(NAKASHIMA Hiroki)" userId="1aa68af9-dd38-4f88-8023-3e1948c452ad" providerId="ADAL" clId="{8C96785B-06CE-4F93-83B2-E7EB167E4018}" dt="2025-04-16T01:56:33.476" v="560" actId="13822"/>
          <ac:spMkLst>
            <pc:docMk/>
            <pc:sldMk cId="3139220902" sldId="269"/>
            <ac:spMk id="43" creationId="{104AD04F-264A-4285-D448-1A6F2C5FCA1A}"/>
          </ac:spMkLst>
        </pc:spChg>
        <pc:spChg chg="add mod">
          <ac:chgData name="中島 浩喜(NAKASHIMA Hiroki)" userId="1aa68af9-dd38-4f88-8023-3e1948c452ad" providerId="ADAL" clId="{8C96785B-06CE-4F93-83B2-E7EB167E4018}" dt="2025-04-16T01:56:35.818" v="561" actId="13822"/>
          <ac:spMkLst>
            <pc:docMk/>
            <pc:sldMk cId="3139220902" sldId="269"/>
            <ac:spMk id="44" creationId="{1D0E88CF-3D43-8107-7EAE-B3F25CB376C9}"/>
          </ac:spMkLst>
        </pc:spChg>
        <pc:grpChg chg="add mod">
          <ac:chgData name="中島 浩喜(NAKASHIMA Hiroki)" userId="1aa68af9-dd38-4f88-8023-3e1948c452ad" providerId="ADAL" clId="{8C96785B-06CE-4F93-83B2-E7EB167E4018}" dt="2025-04-16T01:49:44.152" v="441" actId="1076"/>
          <ac:grpSpMkLst>
            <pc:docMk/>
            <pc:sldMk cId="3139220902" sldId="269"/>
            <ac:grpSpMk id="11" creationId="{95B5666D-F1BF-2433-C88D-5085EFA09FDA}"/>
          </ac:grpSpMkLst>
        </pc:grpChg>
        <pc:grpChg chg="add mod">
          <ac:chgData name="中島 浩喜(NAKASHIMA Hiroki)" userId="1aa68af9-dd38-4f88-8023-3e1948c452ad" providerId="ADAL" clId="{8C96785B-06CE-4F93-83B2-E7EB167E4018}" dt="2025-04-16T01:49:56.389" v="443" actId="1076"/>
          <ac:grpSpMkLst>
            <pc:docMk/>
            <pc:sldMk cId="3139220902" sldId="269"/>
            <ac:grpSpMk id="12" creationId="{8E4BF421-A7E2-6BF7-A1F9-A40AA9887373}"/>
          </ac:grpSpMkLst>
        </pc:grpChg>
        <pc:grpChg chg="add mod">
          <ac:chgData name="中島 浩喜(NAKASHIMA Hiroki)" userId="1aa68af9-dd38-4f88-8023-3e1948c452ad" providerId="ADAL" clId="{8C96785B-06CE-4F93-83B2-E7EB167E4018}" dt="2025-04-16T01:58:51.504" v="589" actId="14100"/>
          <ac:grpSpMkLst>
            <pc:docMk/>
            <pc:sldMk cId="3139220902" sldId="269"/>
            <ac:grpSpMk id="21" creationId="{3A000A7F-3D44-A8CF-3742-6EF96EB36A8B}"/>
          </ac:grpSpMkLst>
        </pc:grpChg>
        <pc:grpChg chg="add mod">
          <ac:chgData name="中島 浩喜(NAKASHIMA Hiroki)" userId="1aa68af9-dd38-4f88-8023-3e1948c452ad" providerId="ADAL" clId="{8C96785B-06CE-4F93-83B2-E7EB167E4018}" dt="2025-04-16T01:59:03.188" v="590" actId="14100"/>
          <ac:grpSpMkLst>
            <pc:docMk/>
            <pc:sldMk cId="3139220902" sldId="269"/>
            <ac:grpSpMk id="23" creationId="{CDAF3F4A-0ACB-2273-9C00-CC28FE4DABC2}"/>
          </ac:grpSpMkLst>
        </pc:grpChg>
        <pc:grpChg chg="add mod">
          <ac:chgData name="中島 浩喜(NAKASHIMA Hiroki)" userId="1aa68af9-dd38-4f88-8023-3e1948c452ad" providerId="ADAL" clId="{8C96785B-06CE-4F93-83B2-E7EB167E4018}" dt="2025-04-16T01:51:05.973" v="456" actId="14100"/>
          <ac:grpSpMkLst>
            <pc:docMk/>
            <pc:sldMk cId="3139220902" sldId="269"/>
            <ac:grpSpMk id="30" creationId="{7200EA62-611F-C305-69EE-9A00DA42BAB6}"/>
          </ac:grpSpMkLst>
        </pc:grpChg>
        <pc:grpChg chg="add mod">
          <ac:chgData name="中島 浩喜(NAKASHIMA Hiroki)" userId="1aa68af9-dd38-4f88-8023-3e1948c452ad" providerId="ADAL" clId="{8C96785B-06CE-4F93-83B2-E7EB167E4018}" dt="2025-04-16T01:51:26.963" v="460" actId="14100"/>
          <ac:grpSpMkLst>
            <pc:docMk/>
            <pc:sldMk cId="3139220902" sldId="269"/>
            <ac:grpSpMk id="33" creationId="{BFAFFC9B-2C95-EC25-0500-BEF0D513FD98}"/>
          </ac:grpSpMkLst>
        </pc:grpChg>
        <pc:grpChg chg="add mod">
          <ac:chgData name="中島 浩喜(NAKASHIMA Hiroki)" userId="1aa68af9-dd38-4f88-8023-3e1948c452ad" providerId="ADAL" clId="{8C96785B-06CE-4F93-83B2-E7EB167E4018}" dt="2025-04-16T01:51:35.014" v="462" actId="1076"/>
          <ac:grpSpMkLst>
            <pc:docMk/>
            <pc:sldMk cId="3139220902" sldId="269"/>
            <ac:grpSpMk id="34" creationId="{AA276895-1569-03A2-9B3F-70B53135077A}"/>
          </ac:grpSpMkLst>
        </pc:grpChg>
      </pc:sldChg>
    </pc:docChg>
  </pc:docChgLst>
  <pc:docChgLst>
    <pc:chgData name="小川 愛里(OGAWA Airi)" userId="S::airi.ogawa.b7h@cao.go.jp::06a61f05-4baf-4490-9359-890cdd33f78e" providerId="AD" clId="Web-{492CFFC4-F2DE-BF82-198B-01EC99C134FB}"/>
    <pc:docChg chg="modSld">
      <pc:chgData name="小川 愛里(OGAWA Airi)" userId="S::airi.ogawa.b7h@cao.go.jp::06a61f05-4baf-4490-9359-890cdd33f78e" providerId="AD" clId="Web-{492CFFC4-F2DE-BF82-198B-01EC99C134FB}" dt="2025-04-16T02:33:37.683" v="1" actId="20577"/>
      <pc:docMkLst>
        <pc:docMk/>
      </pc:docMkLst>
      <pc:sldChg chg="modSp">
        <pc:chgData name="小川 愛里(OGAWA Airi)" userId="S::airi.ogawa.b7h@cao.go.jp::06a61f05-4baf-4490-9359-890cdd33f78e" providerId="AD" clId="Web-{492CFFC4-F2DE-BF82-198B-01EC99C134FB}" dt="2025-04-16T02:33:37.683" v="1" actId="20577"/>
        <pc:sldMkLst>
          <pc:docMk/>
          <pc:sldMk cId="3634261606" sldId="268"/>
        </pc:sldMkLst>
        <pc:spChg chg="mod">
          <ac:chgData name="小川 愛里(OGAWA Airi)" userId="S::airi.ogawa.b7h@cao.go.jp::06a61f05-4baf-4490-9359-890cdd33f78e" providerId="AD" clId="Web-{492CFFC4-F2DE-BF82-198B-01EC99C134FB}" dt="2025-04-16T02:33:37.683" v="1" actId="20577"/>
          <ac:spMkLst>
            <pc:docMk/>
            <pc:sldMk cId="3634261606" sldId="268"/>
            <ac:spMk id="37" creationId="{701A047E-4767-537F-924F-E3B1427849D5}"/>
          </ac:spMkLst>
        </pc:spChg>
      </pc:sldChg>
    </pc:docChg>
  </pc:docChgLst>
  <pc:docChgLst>
    <pc:chgData name="小林 大起(KOBAYASHI Daiki)" userId="6125d8e6-5d71-4891-937a-9f604705d4dc" providerId="ADAL" clId="{F9BB817D-D61F-45A7-BAB7-F6609338CB15}"/>
    <pc:docChg chg="undo custSel modSld">
      <pc:chgData name="小林 大起(KOBAYASHI Daiki)" userId="6125d8e6-5d71-4891-937a-9f604705d4dc" providerId="ADAL" clId="{F9BB817D-D61F-45A7-BAB7-F6609338CB15}" dt="2024-12-06T00:59:21.366" v="232" actId="20577"/>
      <pc:docMkLst>
        <pc:docMk/>
      </pc:docMkLst>
      <pc:sldChg chg="addSp delSp modSp mod">
        <pc:chgData name="小林 大起(KOBAYASHI Daiki)" userId="6125d8e6-5d71-4891-937a-9f604705d4dc" providerId="ADAL" clId="{F9BB817D-D61F-45A7-BAB7-F6609338CB15}" dt="2024-12-06T00:58:11.749" v="180" actId="478"/>
        <pc:sldMkLst>
          <pc:docMk/>
          <pc:sldMk cId="3044757453" sldId="258"/>
        </pc:sldMkLst>
        <pc:spChg chg="add del mod">
          <ac:chgData name="小林 大起(KOBAYASHI Daiki)" userId="6125d8e6-5d71-4891-937a-9f604705d4dc" providerId="ADAL" clId="{F9BB817D-D61F-45A7-BAB7-F6609338CB15}" dt="2024-12-06T00:58:11.749" v="180" actId="478"/>
          <ac:spMkLst>
            <pc:docMk/>
            <pc:sldMk cId="3044757453" sldId="258"/>
            <ac:spMk id="4" creationId="{543E5813-93F7-0EA5-6AAD-F311F48A5828}"/>
          </ac:spMkLst>
        </pc:spChg>
        <pc:spChg chg="mod">
          <ac:chgData name="小林 大起(KOBAYASHI Daiki)" userId="6125d8e6-5d71-4891-937a-9f604705d4dc" providerId="ADAL" clId="{F9BB817D-D61F-45A7-BAB7-F6609338CB15}" dt="2024-12-06T00:58:10.005" v="179" actId="207"/>
          <ac:spMkLst>
            <pc:docMk/>
            <pc:sldMk cId="3044757453" sldId="258"/>
            <ac:spMk id="5" creationId="{A279A9E1-87BB-F6F5-392D-15783B5D1422}"/>
          </ac:spMkLst>
        </pc:spChg>
      </pc:sldChg>
      <pc:sldChg chg="addSp modSp mod">
        <pc:chgData name="小林 大起(KOBAYASHI Daiki)" userId="6125d8e6-5d71-4891-937a-9f604705d4dc" providerId="ADAL" clId="{F9BB817D-D61F-45A7-BAB7-F6609338CB15}" dt="2024-12-06T00:59:21.366" v="232" actId="20577"/>
        <pc:sldMkLst>
          <pc:docMk/>
          <pc:sldMk cId="1117673328" sldId="262"/>
        </pc:sldMkLst>
        <pc:spChg chg="mod">
          <ac:chgData name="小林 大起(KOBAYASHI Daiki)" userId="6125d8e6-5d71-4891-937a-9f604705d4dc" providerId="ADAL" clId="{F9BB817D-D61F-45A7-BAB7-F6609338CB15}" dt="2024-12-06T00:54:51.310" v="30" actId="14100"/>
          <ac:spMkLst>
            <pc:docMk/>
            <pc:sldMk cId="1117673328" sldId="262"/>
            <ac:spMk id="7" creationId="{1FDB2CDE-C714-C76C-2B5A-021E42C829A5}"/>
          </ac:spMkLst>
        </pc:spChg>
        <pc:spChg chg="add mod">
          <ac:chgData name="小林 大起(KOBAYASHI Daiki)" userId="6125d8e6-5d71-4891-937a-9f604705d4dc" providerId="ADAL" clId="{F9BB817D-D61F-45A7-BAB7-F6609338CB15}" dt="2024-12-06T00:58:45.969" v="183" actId="14100"/>
          <ac:spMkLst>
            <pc:docMk/>
            <pc:sldMk cId="1117673328" sldId="262"/>
            <ac:spMk id="9" creationId="{3D1284E5-1520-2D14-148E-FD8CBBA2E797}"/>
          </ac:spMkLst>
        </pc:spChg>
        <pc:spChg chg="add mod">
          <ac:chgData name="小林 大起(KOBAYASHI Daiki)" userId="6125d8e6-5d71-4891-937a-9f604705d4dc" providerId="ADAL" clId="{F9BB817D-D61F-45A7-BAB7-F6609338CB15}" dt="2024-12-06T00:59:21.366" v="232" actId="20577"/>
          <ac:spMkLst>
            <pc:docMk/>
            <pc:sldMk cId="1117673328" sldId="262"/>
            <ac:spMk id="10" creationId="{100F61E3-955C-CBDE-01B8-6600E00CF20F}"/>
          </ac:spMkLst>
        </pc:spChg>
        <pc:graphicFrameChg chg="mod modGraphic">
          <ac:chgData name="小林 大起(KOBAYASHI Daiki)" userId="6125d8e6-5d71-4891-937a-9f604705d4dc" providerId="ADAL" clId="{F9BB817D-D61F-45A7-BAB7-F6609338CB15}" dt="2024-12-06T00:56:17.786" v="56" actId="3064"/>
          <ac:graphicFrameMkLst>
            <pc:docMk/>
            <pc:sldMk cId="1117673328" sldId="262"/>
            <ac:graphicFrameMk id="2" creationId="{8CC5EACA-2C08-92E0-D997-7649B2E270BB}"/>
          </ac:graphicFrameMkLst>
        </pc:graphicFrameChg>
        <pc:cxnChg chg="mod">
          <ac:chgData name="小林 大起(KOBAYASHI Daiki)" userId="6125d8e6-5d71-4891-937a-9f604705d4dc" providerId="ADAL" clId="{F9BB817D-D61F-45A7-BAB7-F6609338CB15}" dt="2024-12-06T00:55:12.773" v="36" actId="1076"/>
          <ac:cxnSpMkLst>
            <pc:docMk/>
            <pc:sldMk cId="1117673328" sldId="262"/>
            <ac:cxnSpMk id="6" creationId="{4BEAC233-C9AF-5207-77B3-3824E8B37528}"/>
          </ac:cxnSpMkLst>
        </pc:cxnChg>
      </pc:sldChg>
    </pc:docChg>
  </pc:docChgLst>
  <pc:docChgLst>
    <pc:chgData name="小林 大起(KOBAYASHI Daiki)" userId="6125d8e6-5d71-4891-937a-9f604705d4dc" providerId="ADAL" clId="{7BF6A0C9-CB27-4F5F-B573-76336592D5B2}"/>
    <pc:docChg chg="undo custSel addSld delSld modSld">
      <pc:chgData name="小林 大起(KOBAYASHI Daiki)" userId="6125d8e6-5d71-4891-937a-9f604705d4dc" providerId="ADAL" clId="{7BF6A0C9-CB27-4F5F-B573-76336592D5B2}" dt="2024-12-13T07:22:10.385" v="202" actId="1038"/>
      <pc:docMkLst>
        <pc:docMk/>
      </pc:docMkLst>
      <pc:sldChg chg="del">
        <pc:chgData name="小林 大起(KOBAYASHI Daiki)" userId="6125d8e6-5d71-4891-937a-9f604705d4dc" providerId="ADAL" clId="{7BF6A0C9-CB27-4F5F-B573-76336592D5B2}" dt="2024-12-13T07:15:38.315" v="184" actId="47"/>
        <pc:sldMkLst>
          <pc:docMk/>
          <pc:sldMk cId="1117673328" sldId="262"/>
        </pc:sldMkLst>
      </pc:sldChg>
      <pc:sldChg chg="del">
        <pc:chgData name="小林 大起(KOBAYASHI Daiki)" userId="6125d8e6-5d71-4891-937a-9f604705d4dc" providerId="ADAL" clId="{7BF6A0C9-CB27-4F5F-B573-76336592D5B2}" dt="2024-12-13T07:15:18.645" v="182" actId="47"/>
        <pc:sldMkLst>
          <pc:docMk/>
          <pc:sldMk cId="3409480898" sldId="263"/>
        </pc:sldMkLst>
      </pc:sldChg>
      <pc:sldChg chg="del">
        <pc:chgData name="小林 大起(KOBAYASHI Daiki)" userId="6125d8e6-5d71-4891-937a-9f604705d4dc" providerId="ADAL" clId="{7BF6A0C9-CB27-4F5F-B573-76336592D5B2}" dt="2024-12-13T07:15:18.645" v="182" actId="47"/>
        <pc:sldMkLst>
          <pc:docMk/>
          <pc:sldMk cId="714174855" sldId="264"/>
        </pc:sldMkLst>
      </pc:sldChg>
      <pc:sldChg chg="delSp modSp mod">
        <pc:chgData name="小林 大起(KOBAYASHI Daiki)" userId="6125d8e6-5d71-4891-937a-9f604705d4dc" providerId="ADAL" clId="{7BF6A0C9-CB27-4F5F-B573-76336592D5B2}" dt="2024-12-13T07:22:10.385" v="202" actId="1038"/>
        <pc:sldMkLst>
          <pc:docMk/>
          <pc:sldMk cId="18117925" sldId="265"/>
        </pc:sldMkLst>
        <pc:spChg chg="mod">
          <ac:chgData name="小林 大起(KOBAYASHI Daiki)" userId="6125d8e6-5d71-4891-937a-9f604705d4dc" providerId="ADAL" clId="{7BF6A0C9-CB27-4F5F-B573-76336592D5B2}" dt="2024-12-13T07:16:29.474" v="196" actId="20577"/>
          <ac:spMkLst>
            <pc:docMk/>
            <pc:sldMk cId="18117925" sldId="265"/>
            <ac:spMk id="2" creationId="{54C79D8F-7572-E8DF-1152-4D49C0BF282E}"/>
          </ac:spMkLst>
        </pc:spChg>
        <pc:spChg chg="mod">
          <ac:chgData name="小林 大起(KOBAYASHI Daiki)" userId="6125d8e6-5d71-4891-937a-9f604705d4dc" providerId="ADAL" clId="{7BF6A0C9-CB27-4F5F-B573-76336592D5B2}" dt="2024-12-13T07:15:10.682" v="180" actId="20577"/>
          <ac:spMkLst>
            <pc:docMk/>
            <pc:sldMk cId="18117925" sldId="265"/>
            <ac:spMk id="5" creationId="{C27C9B6B-9CA6-17C3-BB84-04D4E9DCA9A0}"/>
          </ac:spMkLst>
        </pc:spChg>
        <pc:spChg chg="mod">
          <ac:chgData name="小林 大起(KOBAYASHI Daiki)" userId="6125d8e6-5d71-4891-937a-9f604705d4dc" providerId="ADAL" clId="{7BF6A0C9-CB27-4F5F-B573-76336592D5B2}" dt="2024-12-13T07:22:10.385" v="202" actId="1038"/>
          <ac:spMkLst>
            <pc:docMk/>
            <pc:sldMk cId="18117925" sldId="265"/>
            <ac:spMk id="6" creationId="{DCB267E3-10D9-F99E-E90C-CD80688D5554}"/>
          </ac:spMkLst>
        </pc:spChg>
        <pc:spChg chg="mod">
          <ac:chgData name="小林 大起(KOBAYASHI Daiki)" userId="6125d8e6-5d71-4891-937a-9f604705d4dc" providerId="ADAL" clId="{7BF6A0C9-CB27-4F5F-B573-76336592D5B2}" dt="2024-12-13T07:14:14.960" v="28" actId="20577"/>
          <ac:spMkLst>
            <pc:docMk/>
            <pc:sldMk cId="18117925" sldId="265"/>
            <ac:spMk id="7" creationId="{1FDB2CDE-C714-C76C-2B5A-021E42C829A5}"/>
          </ac:spMkLst>
        </pc:spChg>
        <pc:spChg chg="del">
          <ac:chgData name="小林 大起(KOBAYASHI Daiki)" userId="6125d8e6-5d71-4891-937a-9f604705d4dc" providerId="ADAL" clId="{7BF6A0C9-CB27-4F5F-B573-76336592D5B2}" dt="2024-12-13T07:15:16.134" v="181" actId="478"/>
          <ac:spMkLst>
            <pc:docMk/>
            <pc:sldMk cId="18117925" sldId="265"/>
            <ac:spMk id="8" creationId="{0A62B760-963D-B471-D6B8-8E23C3843A60}"/>
          </ac:spMkLst>
        </pc:spChg>
      </pc:sldChg>
      <pc:sldChg chg="add">
        <pc:chgData name="小林 大起(KOBAYASHI Daiki)" userId="6125d8e6-5d71-4891-937a-9f604705d4dc" providerId="ADAL" clId="{7BF6A0C9-CB27-4F5F-B573-76336592D5B2}" dt="2024-12-13T07:15:36.917" v="183"/>
        <pc:sldMkLst>
          <pc:docMk/>
          <pc:sldMk cId="553834553" sldId="266"/>
        </pc:sldMkLst>
      </pc:sldChg>
    </pc:docChg>
  </pc:docChgLst>
  <pc:docChgLst>
    <pc:chgData name="小林 大起(KOBAYASHI Daiki)" userId="6125d8e6-5d71-4891-937a-9f604705d4dc" providerId="ADAL" clId="{E903186D-C12F-4E65-849C-BECC9B5779B4}"/>
    <pc:docChg chg="undo custSel addSld modSld">
      <pc:chgData name="小林 大起(KOBAYASHI Daiki)" userId="6125d8e6-5d71-4891-937a-9f604705d4dc" providerId="ADAL" clId="{E903186D-C12F-4E65-849C-BECC9B5779B4}" dt="2024-12-18T06:08:46.139" v="99" actId="20577"/>
      <pc:docMkLst>
        <pc:docMk/>
      </pc:docMkLst>
      <pc:sldChg chg="addSp modSp mod">
        <pc:chgData name="小林 大起(KOBAYASHI Daiki)" userId="6125d8e6-5d71-4891-937a-9f604705d4dc" providerId="ADAL" clId="{E903186D-C12F-4E65-849C-BECC9B5779B4}" dt="2024-12-18T06:08:46.139" v="99" actId="20577"/>
        <pc:sldMkLst>
          <pc:docMk/>
          <pc:sldMk cId="18117925" sldId="265"/>
        </pc:sldMkLst>
        <pc:spChg chg="mod">
          <ac:chgData name="小林 大起(KOBAYASHI Daiki)" userId="6125d8e6-5d71-4891-937a-9f604705d4dc" providerId="ADAL" clId="{E903186D-C12F-4E65-849C-BECC9B5779B4}" dt="2024-12-18T05:55:18.995" v="3" actId="20577"/>
          <ac:spMkLst>
            <pc:docMk/>
            <pc:sldMk cId="18117925" sldId="265"/>
            <ac:spMk id="2" creationId="{54C79D8F-7572-E8DF-1152-4D49C0BF282E}"/>
          </ac:spMkLst>
        </pc:spChg>
        <pc:spChg chg="add mod">
          <ac:chgData name="小林 大起(KOBAYASHI Daiki)" userId="6125d8e6-5d71-4891-937a-9f604705d4dc" providerId="ADAL" clId="{E903186D-C12F-4E65-849C-BECC9B5779B4}" dt="2024-12-18T05:56:57.925" v="34" actId="1076"/>
          <ac:spMkLst>
            <pc:docMk/>
            <pc:sldMk cId="18117925" sldId="265"/>
            <ac:spMk id="3" creationId="{6FEB77E2-EF0A-6969-57AB-2FA818F9F85B}"/>
          </ac:spMkLst>
        </pc:spChg>
        <pc:spChg chg="mod">
          <ac:chgData name="小林 大起(KOBAYASHI Daiki)" userId="6125d8e6-5d71-4891-937a-9f604705d4dc" providerId="ADAL" clId="{E903186D-C12F-4E65-849C-BECC9B5779B4}" dt="2024-12-18T06:08:10.859" v="76" actId="20577"/>
          <ac:spMkLst>
            <pc:docMk/>
            <pc:sldMk cId="18117925" sldId="265"/>
            <ac:spMk id="5" creationId="{C27C9B6B-9CA6-17C3-BB84-04D4E9DCA9A0}"/>
          </ac:spMkLst>
        </pc:spChg>
        <pc:spChg chg="mod">
          <ac:chgData name="小林 大起(KOBAYASHI Daiki)" userId="6125d8e6-5d71-4891-937a-9f604705d4dc" providerId="ADAL" clId="{E903186D-C12F-4E65-849C-BECC9B5779B4}" dt="2024-12-18T06:08:46.139" v="99" actId="20577"/>
          <ac:spMkLst>
            <pc:docMk/>
            <pc:sldMk cId="18117925" sldId="265"/>
            <ac:spMk id="6" creationId="{DCB267E3-10D9-F99E-E90C-CD80688D5554}"/>
          </ac:spMkLst>
        </pc:spChg>
      </pc:sldChg>
      <pc:sldChg chg="addSp modSp add mod">
        <pc:chgData name="小林 大起(KOBAYASHI Daiki)" userId="6125d8e6-5d71-4891-937a-9f604705d4dc" providerId="ADAL" clId="{E903186D-C12F-4E65-849C-BECC9B5779B4}" dt="2024-12-18T05:57:21.795" v="42" actId="20577"/>
        <pc:sldMkLst>
          <pc:docMk/>
          <pc:sldMk cId="2155760900" sldId="267"/>
        </pc:sldMkLst>
        <pc:spChg chg="add mod">
          <ac:chgData name="小林 大起(KOBAYASHI Daiki)" userId="6125d8e6-5d71-4891-937a-9f604705d4dc" providerId="ADAL" clId="{E903186D-C12F-4E65-849C-BECC9B5779B4}" dt="2024-12-18T05:57:21.795" v="42" actId="20577"/>
          <ac:spMkLst>
            <pc:docMk/>
            <pc:sldMk cId="2155760900" sldId="267"/>
            <ac:spMk id="3" creationId="{56472174-6052-F8DD-07A7-E1CBE7167C8D}"/>
          </ac:spMkLst>
        </pc:spChg>
      </pc:sldChg>
    </pc:docChg>
  </pc:docChgLst>
  <pc:docChgLst>
    <pc:chgData name="小林 大起(KOBAYASHI Daiki)" userId="6125d8e6-5d71-4891-937a-9f604705d4dc" providerId="ADAL" clId="{0A9D2DE0-6A6E-4F0A-9E34-1AA0F9E19C78}"/>
    <pc:docChg chg="undo custSel addSld modSld sldOrd">
      <pc:chgData name="小林 大起(KOBAYASHI Daiki)" userId="6125d8e6-5d71-4891-937a-9f604705d4dc" providerId="ADAL" clId="{0A9D2DE0-6A6E-4F0A-9E34-1AA0F9E19C78}" dt="2024-12-13T05:58:55.979" v="644"/>
      <pc:docMkLst>
        <pc:docMk/>
      </pc:docMkLst>
      <pc:sldChg chg="addSp delSp modSp mod ord">
        <pc:chgData name="小林 大起(KOBAYASHI Daiki)" userId="6125d8e6-5d71-4891-937a-9f604705d4dc" providerId="ADAL" clId="{0A9D2DE0-6A6E-4F0A-9E34-1AA0F9E19C78}" dt="2024-12-13T05:58:55.979" v="644"/>
        <pc:sldMkLst>
          <pc:docMk/>
          <pc:sldMk cId="3409480898" sldId="263"/>
        </pc:sldMkLst>
        <pc:spChg chg="add del mod">
          <ac:chgData name="小林 大起(KOBAYASHI Daiki)" userId="6125d8e6-5d71-4891-937a-9f604705d4dc" providerId="ADAL" clId="{0A9D2DE0-6A6E-4F0A-9E34-1AA0F9E19C78}" dt="2024-12-13T04:44:43.164" v="347" actId="478"/>
          <ac:spMkLst>
            <pc:docMk/>
            <pc:sldMk cId="3409480898" sldId="263"/>
            <ac:spMk id="2" creationId="{9699A8A6-623E-4D55-4D27-0D17657D34C7}"/>
          </ac:spMkLst>
        </pc:spChg>
        <pc:spChg chg="add mod">
          <ac:chgData name="小林 大起(KOBAYASHI Daiki)" userId="6125d8e6-5d71-4891-937a-9f604705d4dc" providerId="ADAL" clId="{0A9D2DE0-6A6E-4F0A-9E34-1AA0F9E19C78}" dt="2024-12-13T05:11:31.977" v="571" actId="1076"/>
          <ac:spMkLst>
            <pc:docMk/>
            <pc:sldMk cId="3409480898" sldId="263"/>
            <ac:spMk id="3" creationId="{A04A23D6-3CC5-3954-58DA-57AB056CB33E}"/>
          </ac:spMkLst>
        </pc:spChg>
        <pc:spChg chg="mod">
          <ac:chgData name="小林 大起(KOBAYASHI Daiki)" userId="6125d8e6-5d71-4891-937a-9f604705d4dc" providerId="ADAL" clId="{0A9D2DE0-6A6E-4F0A-9E34-1AA0F9E19C78}" dt="2024-12-13T04:46:54.156" v="389" actId="1076"/>
          <ac:spMkLst>
            <pc:docMk/>
            <pc:sldMk cId="3409480898" sldId="263"/>
            <ac:spMk id="4" creationId="{CD8260A4-38C9-C005-7C97-BD25E82C43F6}"/>
          </ac:spMkLst>
        </pc:spChg>
        <pc:spChg chg="add del mod">
          <ac:chgData name="小林 大起(KOBAYASHI Daiki)" userId="6125d8e6-5d71-4891-937a-9f604705d4dc" providerId="ADAL" clId="{0A9D2DE0-6A6E-4F0A-9E34-1AA0F9E19C78}" dt="2024-12-13T04:44:55.337" v="352" actId="478"/>
          <ac:spMkLst>
            <pc:docMk/>
            <pc:sldMk cId="3409480898" sldId="263"/>
            <ac:spMk id="5" creationId="{2FA8B821-481C-C6C9-D993-D6AFCCBA7C02}"/>
          </ac:spMkLst>
        </pc:spChg>
        <pc:spChg chg="add mod">
          <ac:chgData name="小林 大起(KOBAYASHI Daiki)" userId="6125d8e6-5d71-4891-937a-9f604705d4dc" providerId="ADAL" clId="{0A9D2DE0-6A6E-4F0A-9E34-1AA0F9E19C78}" dt="2024-12-13T05:11:19.904" v="570" actId="20577"/>
          <ac:spMkLst>
            <pc:docMk/>
            <pc:sldMk cId="3409480898" sldId="263"/>
            <ac:spMk id="6" creationId="{DCB267E3-10D9-F99E-E90C-CD80688D5554}"/>
          </ac:spMkLst>
        </pc:spChg>
        <pc:spChg chg="mod">
          <ac:chgData name="小林 大起(KOBAYASHI Daiki)" userId="6125d8e6-5d71-4891-937a-9f604705d4dc" providerId="ADAL" clId="{0A9D2DE0-6A6E-4F0A-9E34-1AA0F9E19C78}" dt="2024-12-13T02:45:58.274" v="161" actId="20577"/>
          <ac:spMkLst>
            <pc:docMk/>
            <pc:sldMk cId="3409480898" sldId="263"/>
            <ac:spMk id="7" creationId="{1FDB2CDE-C714-C76C-2B5A-021E42C829A5}"/>
          </ac:spMkLst>
        </pc:spChg>
        <pc:spChg chg="add mod">
          <ac:chgData name="小林 大起(KOBAYASHI Daiki)" userId="6125d8e6-5d71-4891-937a-9f604705d4dc" providerId="ADAL" clId="{0A9D2DE0-6A6E-4F0A-9E34-1AA0F9E19C78}" dt="2024-12-13T04:50:24.334" v="411" actId="1076"/>
          <ac:spMkLst>
            <pc:docMk/>
            <pc:sldMk cId="3409480898" sldId="263"/>
            <ac:spMk id="8" creationId="{0A62B760-963D-B471-D6B8-8E23C3843A60}"/>
          </ac:spMkLst>
        </pc:spChg>
      </pc:sldChg>
      <pc:sldChg chg="modSp add mod">
        <pc:chgData name="小林 大起(KOBAYASHI Daiki)" userId="6125d8e6-5d71-4891-937a-9f604705d4dc" providerId="ADAL" clId="{0A9D2DE0-6A6E-4F0A-9E34-1AA0F9E19C78}" dt="2024-12-13T05:04:44.352" v="413" actId="1076"/>
        <pc:sldMkLst>
          <pc:docMk/>
          <pc:sldMk cId="714174855" sldId="264"/>
        </pc:sldMkLst>
        <pc:spChg chg="mod">
          <ac:chgData name="小林 大起(KOBAYASHI Daiki)" userId="6125d8e6-5d71-4891-937a-9f604705d4dc" providerId="ADAL" clId="{0A9D2DE0-6A6E-4F0A-9E34-1AA0F9E19C78}" dt="2024-12-13T05:04:41.756" v="412" actId="1076"/>
          <ac:spMkLst>
            <pc:docMk/>
            <pc:sldMk cId="714174855" sldId="264"/>
            <ac:spMk id="5" creationId="{2FA8B821-481C-C6C9-D993-D6AFCCBA7C02}"/>
          </ac:spMkLst>
        </pc:spChg>
        <pc:spChg chg="mod">
          <ac:chgData name="小林 大起(KOBAYASHI Daiki)" userId="6125d8e6-5d71-4891-937a-9f604705d4dc" providerId="ADAL" clId="{0A9D2DE0-6A6E-4F0A-9E34-1AA0F9E19C78}" dt="2024-12-13T05:04:44.352" v="413" actId="1076"/>
          <ac:spMkLst>
            <pc:docMk/>
            <pc:sldMk cId="714174855" sldId="264"/>
            <ac:spMk id="6" creationId="{DCB267E3-10D9-F99E-E90C-CD80688D5554}"/>
          </ac:spMkLst>
        </pc:spChg>
      </pc:sldChg>
      <pc:sldChg chg="addSp delSp modSp add mod">
        <pc:chgData name="小林 大起(KOBAYASHI Daiki)" userId="6125d8e6-5d71-4891-937a-9f604705d4dc" providerId="ADAL" clId="{0A9D2DE0-6A6E-4F0A-9E34-1AA0F9E19C78}" dt="2024-12-13T05:22:03.213" v="642" actId="1038"/>
        <pc:sldMkLst>
          <pc:docMk/>
          <pc:sldMk cId="18117925" sldId="265"/>
        </pc:sldMkLst>
        <pc:spChg chg="add mod">
          <ac:chgData name="小林 大起(KOBAYASHI Daiki)" userId="6125d8e6-5d71-4891-937a-9f604705d4dc" providerId="ADAL" clId="{0A9D2DE0-6A6E-4F0A-9E34-1AA0F9E19C78}" dt="2024-12-13T05:20:12.431" v="636" actId="1076"/>
          <ac:spMkLst>
            <pc:docMk/>
            <pc:sldMk cId="18117925" sldId="265"/>
            <ac:spMk id="2" creationId="{54C79D8F-7572-E8DF-1152-4D49C0BF282E}"/>
          </ac:spMkLst>
        </pc:spChg>
        <pc:spChg chg="del">
          <ac:chgData name="小林 大起(KOBAYASHI Daiki)" userId="6125d8e6-5d71-4891-937a-9f604705d4dc" providerId="ADAL" clId="{0A9D2DE0-6A6E-4F0A-9E34-1AA0F9E19C78}" dt="2024-12-13T05:06:12.278" v="418" actId="478"/>
          <ac:spMkLst>
            <pc:docMk/>
            <pc:sldMk cId="18117925" sldId="265"/>
            <ac:spMk id="3" creationId="{A04A23D6-3CC5-3954-58DA-57AB056CB33E}"/>
          </ac:spMkLst>
        </pc:spChg>
        <pc:spChg chg="del">
          <ac:chgData name="小林 大起(KOBAYASHI Daiki)" userId="6125d8e6-5d71-4891-937a-9f604705d4dc" providerId="ADAL" clId="{0A9D2DE0-6A6E-4F0A-9E34-1AA0F9E19C78}" dt="2024-12-13T05:06:12.278" v="418" actId="478"/>
          <ac:spMkLst>
            <pc:docMk/>
            <pc:sldMk cId="18117925" sldId="265"/>
            <ac:spMk id="4" creationId="{CD8260A4-38C9-C005-7C97-BD25E82C43F6}"/>
          </ac:spMkLst>
        </pc:spChg>
        <pc:spChg chg="add mod">
          <ac:chgData name="小林 大起(KOBAYASHI Daiki)" userId="6125d8e6-5d71-4891-937a-9f604705d4dc" providerId="ADAL" clId="{0A9D2DE0-6A6E-4F0A-9E34-1AA0F9E19C78}" dt="2024-12-13T05:20:06.402" v="635" actId="20577"/>
          <ac:spMkLst>
            <pc:docMk/>
            <pc:sldMk cId="18117925" sldId="265"/>
            <ac:spMk id="5" creationId="{C27C9B6B-9CA6-17C3-BB84-04D4E9DCA9A0}"/>
          </ac:spMkLst>
        </pc:spChg>
        <pc:spChg chg="mod">
          <ac:chgData name="小林 大起(KOBAYASHI Daiki)" userId="6125d8e6-5d71-4891-937a-9f604705d4dc" providerId="ADAL" clId="{0A9D2DE0-6A6E-4F0A-9E34-1AA0F9E19C78}" dt="2024-12-13T05:22:03.213" v="642" actId="1038"/>
          <ac:spMkLst>
            <pc:docMk/>
            <pc:sldMk cId="18117925" sldId="265"/>
            <ac:spMk id="6" creationId="{DCB267E3-10D9-F99E-E90C-CD80688D5554}"/>
          </ac:spMkLst>
        </pc:spChg>
      </pc:sldChg>
    </pc:docChg>
  </pc:docChgLst>
  <pc:docChgLst>
    <pc:chgData name="小川 愛里(OGAWA Airi)" userId="06a61f05-4baf-4490-9359-890cdd33f78e" providerId="ADAL" clId="{1E77A08E-1BF6-4E73-8677-08E59883A64C}"/>
    <pc:docChg chg="modSld">
      <pc:chgData name="小川 愛里(OGAWA Airi)" userId="06a61f05-4baf-4490-9359-890cdd33f78e" providerId="ADAL" clId="{1E77A08E-1BF6-4E73-8677-08E59883A64C}" dt="2025-04-03T04:58:36.764" v="1" actId="20577"/>
      <pc:docMkLst>
        <pc:docMk/>
      </pc:docMkLst>
      <pc:sldChg chg="modSp mod">
        <pc:chgData name="小川 愛里(OGAWA Airi)" userId="06a61f05-4baf-4490-9359-890cdd33f78e" providerId="ADAL" clId="{1E77A08E-1BF6-4E73-8677-08E59883A64C}" dt="2025-04-03T04:58:36.764" v="1" actId="20577"/>
        <pc:sldMkLst>
          <pc:docMk/>
          <pc:sldMk cId="3044757453" sldId="258"/>
        </pc:sldMkLst>
        <pc:spChg chg="mod">
          <ac:chgData name="小川 愛里(OGAWA Airi)" userId="06a61f05-4baf-4490-9359-890cdd33f78e" providerId="ADAL" clId="{1E77A08E-1BF6-4E73-8677-08E59883A64C}" dt="2025-04-03T04:58:36.764" v="1" actId="20577"/>
          <ac:spMkLst>
            <pc:docMk/>
            <pc:sldMk cId="3044757453" sldId="258"/>
            <ac:spMk id="4" creationId="{162E5C50-7986-9127-54D1-9286FF72F610}"/>
          </ac:spMkLst>
        </pc:spChg>
      </pc:sldChg>
    </pc:docChg>
  </pc:docChgLst>
  <pc:docChgLst>
    <pc:chgData name="小川 愛里(OGAWA Airi)" userId="06a61f05-4baf-4490-9359-890cdd33f78e" providerId="ADAL" clId="{F009A19E-3E5A-41BF-B572-BA46208859F1}"/>
    <pc:docChg chg="custSel modSld">
      <pc:chgData name="小川 愛里(OGAWA Airi)" userId="06a61f05-4baf-4490-9359-890cdd33f78e" providerId="ADAL" clId="{F009A19E-3E5A-41BF-B572-BA46208859F1}" dt="2025-05-08T07:07:12.758" v="0" actId="478"/>
      <pc:docMkLst>
        <pc:docMk/>
      </pc:docMkLst>
      <pc:sldChg chg="delSp mod">
        <pc:chgData name="小川 愛里(OGAWA Airi)" userId="06a61f05-4baf-4490-9359-890cdd33f78e" providerId="ADAL" clId="{F009A19E-3E5A-41BF-B572-BA46208859F1}" dt="2025-05-08T07:07:12.758" v="0" actId="478"/>
        <pc:sldMkLst>
          <pc:docMk/>
          <pc:sldMk cId="3139220902" sldId="269"/>
        </pc:sldMkLst>
        <pc:spChg chg="del">
          <ac:chgData name="小川 愛里(OGAWA Airi)" userId="06a61f05-4baf-4490-9359-890cdd33f78e" providerId="ADAL" clId="{F009A19E-3E5A-41BF-B572-BA46208859F1}" dt="2025-05-08T07:07:12.758" v="0" actId="478"/>
          <ac:spMkLst>
            <pc:docMk/>
            <pc:sldMk cId="3139220902" sldId="269"/>
            <ac:spMk id="4" creationId="{162E5C50-7986-9127-54D1-9286FF72F610}"/>
          </ac:spMkLst>
        </pc:spChg>
      </pc:sldChg>
    </pc:docChg>
  </pc:docChgLst>
  <pc:docChgLst>
    <pc:chgData name="中島 浩喜(NAKASHIMA Hiroki)" userId="1aa68af9-dd38-4f88-8023-3e1948c452ad" providerId="ADAL" clId="{6723CF52-A51C-4804-B42C-119DCB0DAD99}"/>
    <pc:docChg chg="undo custSel modSld">
      <pc:chgData name="中島 浩喜(NAKASHIMA Hiroki)" userId="1aa68af9-dd38-4f88-8023-3e1948c452ad" providerId="ADAL" clId="{6723CF52-A51C-4804-B42C-119DCB0DAD99}" dt="2025-04-21T03:32:07.924" v="4" actId="20577"/>
      <pc:docMkLst>
        <pc:docMk/>
      </pc:docMkLst>
      <pc:sldChg chg="modSp mod">
        <pc:chgData name="中島 浩喜(NAKASHIMA Hiroki)" userId="1aa68af9-dd38-4f88-8023-3e1948c452ad" providerId="ADAL" clId="{6723CF52-A51C-4804-B42C-119DCB0DAD99}" dt="2025-04-21T03:30:29.218" v="2" actId="20577"/>
        <pc:sldMkLst>
          <pc:docMk/>
          <pc:sldMk cId="553834553" sldId="266"/>
        </pc:sldMkLst>
        <pc:graphicFrameChg chg="mod modGraphic">
          <ac:chgData name="中島 浩喜(NAKASHIMA Hiroki)" userId="1aa68af9-dd38-4f88-8023-3e1948c452ad" providerId="ADAL" clId="{6723CF52-A51C-4804-B42C-119DCB0DAD99}" dt="2025-04-21T03:30:29.218" v="2" actId="20577"/>
          <ac:graphicFrameMkLst>
            <pc:docMk/>
            <pc:sldMk cId="553834553" sldId="266"/>
            <ac:graphicFrameMk id="2" creationId="{8CC5EACA-2C08-92E0-D997-7649B2E270BB}"/>
          </ac:graphicFrameMkLst>
        </pc:graphicFrameChg>
      </pc:sldChg>
      <pc:sldChg chg="modSp mod">
        <pc:chgData name="中島 浩喜(NAKASHIMA Hiroki)" userId="1aa68af9-dd38-4f88-8023-3e1948c452ad" providerId="ADAL" clId="{6723CF52-A51C-4804-B42C-119DCB0DAD99}" dt="2025-04-21T03:32:07.924" v="4" actId="20577"/>
        <pc:sldMkLst>
          <pc:docMk/>
          <pc:sldMk cId="4122012780" sldId="267"/>
        </pc:sldMkLst>
        <pc:spChg chg="mod">
          <ac:chgData name="中島 浩喜(NAKASHIMA Hiroki)" userId="1aa68af9-dd38-4f88-8023-3e1948c452ad" providerId="ADAL" clId="{6723CF52-A51C-4804-B42C-119DCB0DAD99}" dt="2025-04-21T03:32:07.924" v="4" actId="20577"/>
          <ac:spMkLst>
            <pc:docMk/>
            <pc:sldMk cId="4122012780" sldId="267"/>
            <ac:spMk id="4" creationId="{7B0D11B6-3C3F-937A-1E3B-442C64B1C6C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FEA5DAF-87F8-48D2-830D-713E0562D8B6}" type="datetimeFigureOut">
              <a:rPr kumimoji="1" lang="ja-JP" altLang="en-US" smtClean="0"/>
              <a:t>2025/5/8</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840827F-AF0B-4C68-BAFA-51B787C446FE}" type="slidenum">
              <a:rPr kumimoji="1" lang="ja-JP" altLang="en-US" smtClean="0"/>
              <a:t>‹#›</a:t>
            </a:fld>
            <a:endParaRPr kumimoji="1" lang="ja-JP" altLang="en-US"/>
          </a:p>
        </p:txBody>
      </p:sp>
    </p:spTree>
    <p:extLst>
      <p:ext uri="{BB962C8B-B14F-4D97-AF65-F5344CB8AC3E}">
        <p14:creationId xmlns:p14="http://schemas.microsoft.com/office/powerpoint/2010/main" val="14241926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D8B951-E967-4819-AAD9-AA9B199B75AC}" type="datetime1">
              <a:rPr kumimoji="1" lang="ja-JP" altLang="en-US" smtClean="0"/>
              <a:t>2025/5/8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051410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6A37F35-F887-4371-B4F6-B5A23358CFA0}" type="datetime1">
              <a:rPr kumimoji="1" lang="ja-JP" altLang="en-US" smtClean="0"/>
              <a:t>2025/5/8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42134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98E8FCD-DAEA-4599-B8EE-68DE9085DCC3}" type="datetime1">
              <a:rPr kumimoji="1" lang="ja-JP" altLang="en-US" smtClean="0"/>
              <a:t>2025/5/8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286278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AD43CE0C-4910-4F43-AFE0-07B0B2738FE6}" type="datetime1">
              <a:rPr kumimoji="1" lang="ja-JP" altLang="en-US" smtClean="0"/>
              <a:t>2025/5/8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89018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49931DE-4147-429C-9180-EC4C7EA8C380}" type="datetime1">
              <a:rPr kumimoji="1" lang="ja-JP" altLang="en-US" smtClean="0"/>
              <a:t>2025/5/8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455907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451D85A-0BD4-478E-B07B-F23913A97B28}" type="datetime1">
              <a:rPr kumimoji="1" lang="ja-JP" altLang="en-US" smtClean="0"/>
              <a:t>2025/5/8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01408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8194B1-3825-4B94-9624-BA1BA066C3C4}" type="datetime1">
              <a:rPr kumimoji="1" lang="ja-JP" altLang="en-US" smtClean="0"/>
              <a:t>2025/5/8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145229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74C6C00-DEF6-45FA-9016-400112A250A5}" type="datetime1">
              <a:rPr kumimoji="1" lang="ja-JP" altLang="en-US" smtClean="0"/>
              <a:t>2025/5/8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19949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51556FB-BB4D-4E63-BE82-DE3149E34DCB}" type="datetime1">
              <a:rPr kumimoji="1" lang="ja-JP" altLang="en-US" smtClean="0"/>
              <a:t>2025/5/8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53002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CE58C7C-4548-4412-AED5-223AB7AC0A49}" type="datetime1">
              <a:rPr kumimoji="1" lang="ja-JP" altLang="en-US" smtClean="0"/>
              <a:t>2025/5/8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896088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0C08BCA-C92C-453A-934C-73A9BAAD6919}" type="datetime1">
              <a:rPr kumimoji="1" lang="ja-JP" altLang="en-US" smtClean="0"/>
              <a:t>2025/5/8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20843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E3554-D0ED-437C-8C95-24F1699F9731}" type="datetime1">
              <a:rPr kumimoji="1" lang="ja-JP" altLang="en-US" smtClean="0"/>
              <a:t>2025/5/8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419604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279A9E1-87BB-F6F5-392D-15783B5D1422}"/>
              </a:ext>
            </a:extLst>
          </p:cNvPr>
          <p:cNvSpPr txBox="1"/>
          <p:nvPr/>
        </p:nvSpPr>
        <p:spPr>
          <a:xfrm>
            <a:off x="254975" y="206592"/>
            <a:ext cx="8572501" cy="461665"/>
          </a:xfrm>
          <a:prstGeom prst="rect">
            <a:avLst/>
          </a:prstGeom>
          <a:noFill/>
        </p:spPr>
        <p:txBody>
          <a:bodyPr wrap="square">
            <a:spAutoFit/>
          </a:bodyPr>
          <a:lstStyle/>
          <a:p>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1FDB2CDE-C714-C76C-2B5A-021E42C829A5}"/>
              </a:ext>
            </a:extLst>
          </p:cNvPr>
          <p:cNvSpPr txBox="1"/>
          <p:nvPr/>
        </p:nvSpPr>
        <p:spPr>
          <a:xfrm>
            <a:off x="1990063" y="630523"/>
            <a:ext cx="4518447" cy="707886"/>
          </a:xfrm>
          <a:prstGeom prst="rect">
            <a:avLst/>
          </a:prstGeom>
          <a:noFill/>
        </p:spPr>
        <p:txBody>
          <a:bodyPr wrap="square">
            <a:spAutoFit/>
          </a:bodyPr>
          <a:lstStyle/>
          <a:p>
            <a:pPr algn="ctr"/>
            <a:r>
              <a:rPr lang="ja-JP" altLang="en-US" sz="2400" b="1"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記載時の留意事項</a:t>
            </a:r>
            <a:endParaRPr lang="en-US" altLang="ja-JP" sz="2400" b="1"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pPr algn="ctr"/>
            <a:r>
              <a:rPr lang="ja-JP" altLang="en-US" sz="1600" b="1"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（提出時は削除）</a:t>
            </a:r>
            <a:endParaRPr lang="ja-JP" altLang="ja-JP" sz="1600" b="1"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139699" y="1435132"/>
            <a:ext cx="8873826" cy="50272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 name="グループ化 10">
            <a:extLst>
              <a:ext uri="{FF2B5EF4-FFF2-40B4-BE49-F238E27FC236}">
                <a16:creationId xmlns:a16="http://schemas.microsoft.com/office/drawing/2014/main" id="{95B5666D-F1BF-2433-C88D-5085EFA09FDA}"/>
              </a:ext>
            </a:extLst>
          </p:cNvPr>
          <p:cNvGrpSpPr/>
          <p:nvPr/>
        </p:nvGrpSpPr>
        <p:grpSpPr>
          <a:xfrm>
            <a:off x="217274" y="1612508"/>
            <a:ext cx="1339273" cy="679221"/>
            <a:chOff x="544473" y="1639106"/>
            <a:chExt cx="1339273" cy="679221"/>
          </a:xfrm>
        </p:grpSpPr>
        <p:sp>
          <p:nvSpPr>
            <p:cNvPr id="3" name="矢印: 五方向 2">
              <a:extLst>
                <a:ext uri="{FF2B5EF4-FFF2-40B4-BE49-F238E27FC236}">
                  <a16:creationId xmlns:a16="http://schemas.microsoft.com/office/drawing/2014/main" id="{54DB9C5D-87E1-447C-9D90-DA1893F6C7D9}"/>
                </a:ext>
              </a:extLst>
            </p:cNvPr>
            <p:cNvSpPr/>
            <p:nvPr/>
          </p:nvSpPr>
          <p:spPr>
            <a:xfrm rot="5400000">
              <a:off x="874499" y="1309080"/>
              <a:ext cx="679221" cy="1339273"/>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13" name="テキスト ボックス 12">
              <a:extLst>
                <a:ext uri="{FF2B5EF4-FFF2-40B4-BE49-F238E27FC236}">
                  <a16:creationId xmlns:a16="http://schemas.microsoft.com/office/drawing/2014/main" id="{F3D97868-70CF-BBB4-BC43-250831E6A49F}"/>
                </a:ext>
              </a:extLst>
            </p:cNvPr>
            <p:cNvSpPr txBox="1"/>
            <p:nvPr/>
          </p:nvSpPr>
          <p:spPr>
            <a:xfrm>
              <a:off x="647778" y="1736569"/>
              <a:ext cx="1235967" cy="338554"/>
            </a:xfrm>
            <a:prstGeom prst="rect">
              <a:avLst/>
            </a:prstGeom>
            <a:noFill/>
          </p:spPr>
          <p:txBody>
            <a:bodyPr wrap="square" rtlCol="0">
              <a:spAutoFit/>
            </a:bodyPr>
            <a:lstStyle/>
            <a:p>
              <a:r>
                <a:rPr kumimoji="1" lang="en-US" altLang="ja-JP" sz="1600">
                  <a:solidFill>
                    <a:schemeClr val="bg1"/>
                  </a:solidFill>
                </a:rPr>
                <a:t>1.</a:t>
              </a:r>
              <a:r>
                <a:rPr kumimoji="1" lang="ja-JP" altLang="en-US" sz="1600">
                  <a:solidFill>
                    <a:schemeClr val="bg1"/>
                  </a:solidFill>
                </a:rPr>
                <a:t>地域概要</a:t>
              </a:r>
            </a:p>
          </p:txBody>
        </p:sp>
      </p:grpSp>
      <p:grpSp>
        <p:nvGrpSpPr>
          <p:cNvPr id="30" name="グループ化 29">
            <a:extLst>
              <a:ext uri="{FF2B5EF4-FFF2-40B4-BE49-F238E27FC236}">
                <a16:creationId xmlns:a16="http://schemas.microsoft.com/office/drawing/2014/main" id="{7200EA62-611F-C305-69EE-9A00DA42BAB6}"/>
              </a:ext>
            </a:extLst>
          </p:cNvPr>
          <p:cNvGrpSpPr/>
          <p:nvPr/>
        </p:nvGrpSpPr>
        <p:grpSpPr>
          <a:xfrm>
            <a:off x="228100" y="3997881"/>
            <a:ext cx="1692314" cy="832093"/>
            <a:chOff x="538286" y="4016998"/>
            <a:chExt cx="1737753" cy="832093"/>
          </a:xfrm>
        </p:grpSpPr>
        <p:sp>
          <p:nvSpPr>
            <p:cNvPr id="19" name="矢印: 五方向 18">
              <a:extLst>
                <a:ext uri="{FF2B5EF4-FFF2-40B4-BE49-F238E27FC236}">
                  <a16:creationId xmlns:a16="http://schemas.microsoft.com/office/drawing/2014/main" id="{84CC2A17-9120-A4CA-316A-2C993206C708}"/>
                </a:ext>
              </a:extLst>
            </p:cNvPr>
            <p:cNvSpPr/>
            <p:nvPr/>
          </p:nvSpPr>
          <p:spPr>
            <a:xfrm rot="5400000">
              <a:off x="813303" y="3741981"/>
              <a:ext cx="832093" cy="1382127"/>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16" name="テキスト ボックス 15">
              <a:extLst>
                <a:ext uri="{FF2B5EF4-FFF2-40B4-BE49-F238E27FC236}">
                  <a16:creationId xmlns:a16="http://schemas.microsoft.com/office/drawing/2014/main" id="{92AFF864-280B-2D24-2141-3A1EE4278586}"/>
                </a:ext>
              </a:extLst>
            </p:cNvPr>
            <p:cNvSpPr txBox="1"/>
            <p:nvPr/>
          </p:nvSpPr>
          <p:spPr>
            <a:xfrm>
              <a:off x="689377" y="4066085"/>
              <a:ext cx="1586662" cy="584775"/>
            </a:xfrm>
            <a:prstGeom prst="rect">
              <a:avLst/>
            </a:prstGeom>
            <a:noFill/>
          </p:spPr>
          <p:txBody>
            <a:bodyPr wrap="square" rtlCol="0">
              <a:spAutoFit/>
            </a:bodyPr>
            <a:lstStyle/>
            <a:p>
              <a:r>
                <a:rPr kumimoji="1" lang="en-US" altLang="ja-JP" sz="1600">
                  <a:solidFill>
                    <a:schemeClr val="bg1"/>
                  </a:solidFill>
                </a:rPr>
                <a:t>3</a:t>
              </a:r>
              <a:r>
                <a:rPr kumimoji="1" lang="ja-JP" altLang="en-US" sz="1600">
                  <a:solidFill>
                    <a:schemeClr val="bg1"/>
                  </a:solidFill>
                </a:rPr>
                <a:t>．施策と</a:t>
              </a:r>
              <a:endParaRPr kumimoji="1" lang="en-US" altLang="ja-JP" sz="1600">
                <a:solidFill>
                  <a:schemeClr val="bg1"/>
                </a:solidFill>
              </a:endParaRPr>
            </a:p>
            <a:p>
              <a:r>
                <a:rPr kumimoji="1" lang="ja-JP" altLang="en-US" sz="1600">
                  <a:solidFill>
                    <a:schemeClr val="bg1"/>
                  </a:solidFill>
                </a:rPr>
                <a:t>　効果</a:t>
              </a:r>
              <a:endParaRPr kumimoji="1" lang="en-US" altLang="ja-JP" sz="1600">
                <a:solidFill>
                  <a:schemeClr val="bg1"/>
                </a:solidFill>
              </a:endParaRPr>
            </a:p>
          </p:txBody>
        </p:sp>
      </p:grpSp>
      <p:grpSp>
        <p:nvGrpSpPr>
          <p:cNvPr id="33" name="グループ化 32">
            <a:extLst>
              <a:ext uri="{FF2B5EF4-FFF2-40B4-BE49-F238E27FC236}">
                <a16:creationId xmlns:a16="http://schemas.microsoft.com/office/drawing/2014/main" id="{BFAFFC9B-2C95-EC25-0500-BEF0D513FD98}"/>
              </a:ext>
            </a:extLst>
          </p:cNvPr>
          <p:cNvGrpSpPr/>
          <p:nvPr/>
        </p:nvGrpSpPr>
        <p:grpSpPr>
          <a:xfrm>
            <a:off x="240765" y="4979315"/>
            <a:ext cx="1581083" cy="679221"/>
            <a:chOff x="548431" y="4981078"/>
            <a:chExt cx="1668473" cy="679221"/>
          </a:xfrm>
        </p:grpSpPr>
        <p:sp>
          <p:nvSpPr>
            <p:cNvPr id="20" name="矢印: 五方向 19">
              <a:extLst>
                <a:ext uri="{FF2B5EF4-FFF2-40B4-BE49-F238E27FC236}">
                  <a16:creationId xmlns:a16="http://schemas.microsoft.com/office/drawing/2014/main" id="{2B3928B3-4700-652F-D753-9907E61A3179}"/>
                </a:ext>
              </a:extLst>
            </p:cNvPr>
            <p:cNvSpPr/>
            <p:nvPr/>
          </p:nvSpPr>
          <p:spPr>
            <a:xfrm rot="5400000">
              <a:off x="894812" y="4634697"/>
              <a:ext cx="679221" cy="1371984"/>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22" name="テキスト ボックス 21">
              <a:extLst>
                <a:ext uri="{FF2B5EF4-FFF2-40B4-BE49-F238E27FC236}">
                  <a16:creationId xmlns:a16="http://schemas.microsoft.com/office/drawing/2014/main" id="{A6A8320E-25D7-51EE-F2D9-6BA5D28BA677}"/>
                </a:ext>
              </a:extLst>
            </p:cNvPr>
            <p:cNvSpPr txBox="1"/>
            <p:nvPr/>
          </p:nvSpPr>
          <p:spPr>
            <a:xfrm>
              <a:off x="689377" y="5058408"/>
              <a:ext cx="1527527" cy="338554"/>
            </a:xfrm>
            <a:prstGeom prst="rect">
              <a:avLst/>
            </a:prstGeom>
            <a:noFill/>
          </p:spPr>
          <p:txBody>
            <a:bodyPr wrap="square" rtlCol="0">
              <a:spAutoFit/>
            </a:bodyPr>
            <a:lstStyle/>
            <a:p>
              <a:r>
                <a:rPr kumimoji="1" lang="en-US" altLang="ja-JP" sz="1600">
                  <a:solidFill>
                    <a:schemeClr val="bg1"/>
                  </a:solidFill>
                </a:rPr>
                <a:t>4</a:t>
              </a:r>
              <a:r>
                <a:rPr kumimoji="1" lang="ja-JP" altLang="en-US" sz="1600">
                  <a:solidFill>
                    <a:schemeClr val="bg1"/>
                  </a:solidFill>
                </a:rPr>
                <a:t>．専門家</a:t>
              </a:r>
              <a:endParaRPr kumimoji="1" lang="en-US" altLang="ja-JP" sz="1600">
                <a:solidFill>
                  <a:schemeClr val="bg1"/>
                </a:solidFill>
              </a:endParaRPr>
            </a:p>
          </p:txBody>
        </p:sp>
      </p:grpSp>
      <p:sp>
        <p:nvSpPr>
          <p:cNvPr id="25" name="テキスト ボックス 24">
            <a:extLst>
              <a:ext uri="{FF2B5EF4-FFF2-40B4-BE49-F238E27FC236}">
                <a16:creationId xmlns:a16="http://schemas.microsoft.com/office/drawing/2014/main" id="{E88C1251-3128-AD88-AA92-7CCDC3322C74}"/>
              </a:ext>
            </a:extLst>
          </p:cNvPr>
          <p:cNvSpPr txBox="1"/>
          <p:nvPr/>
        </p:nvSpPr>
        <p:spPr>
          <a:xfrm>
            <a:off x="1632164" y="1603682"/>
            <a:ext cx="6612476" cy="738664"/>
          </a:xfrm>
          <a:prstGeom prst="rect">
            <a:avLst/>
          </a:prstGeom>
          <a:noFill/>
          <a:ln>
            <a:solidFill>
              <a:schemeClr val="tx1"/>
            </a:solidFill>
          </a:ln>
        </p:spPr>
        <p:txBody>
          <a:bodyPr wrap="square">
            <a:spAutoFit/>
          </a:bodyPr>
          <a:lstStyle/>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・地域の概要（人口・立地・歴史的背景・主要産業など）について記述。</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・自治体の将来ビジョン（</a:t>
            </a:r>
            <a:r>
              <a:rPr lang="en-US"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SDGs</a:t>
            </a:r>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の理念との整合性など）について記述。</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・人口減少など、全国的な課題は概要として記述。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8D7EC350-A743-92F1-158D-619B903C63EA}"/>
              </a:ext>
            </a:extLst>
          </p:cNvPr>
          <p:cNvSpPr txBox="1"/>
          <p:nvPr/>
        </p:nvSpPr>
        <p:spPr>
          <a:xfrm>
            <a:off x="1643244" y="2462753"/>
            <a:ext cx="6612476" cy="523220"/>
          </a:xfrm>
          <a:prstGeom prst="rect">
            <a:avLst/>
          </a:prstGeom>
          <a:noFill/>
          <a:ln>
            <a:solidFill>
              <a:schemeClr val="tx1"/>
            </a:solidFill>
          </a:ln>
        </p:spPr>
        <p:txBody>
          <a:bodyPr wrap="square">
            <a:spAutoFit/>
          </a:bodyPr>
          <a:lstStyle/>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・将来ビジョン達成のためのこれまでの自治体での取組について記述。</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・現在実施・計画している事業、過去の成功例や失敗例などについて記述。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2C48AE5F-16A9-EBB3-AA06-BB61EE032F98}"/>
              </a:ext>
            </a:extLst>
          </p:cNvPr>
          <p:cNvSpPr txBox="1"/>
          <p:nvPr/>
        </p:nvSpPr>
        <p:spPr>
          <a:xfrm>
            <a:off x="1664542" y="3116839"/>
            <a:ext cx="6612476" cy="553998"/>
          </a:xfrm>
          <a:prstGeom prst="rect">
            <a:avLst/>
          </a:prstGeom>
          <a:noFill/>
          <a:ln>
            <a:solidFill>
              <a:schemeClr val="tx1"/>
            </a:solidFill>
          </a:ln>
        </p:spPr>
        <p:txBody>
          <a:bodyPr wrap="square">
            <a:spAutoFit/>
          </a:bodyPr>
          <a:lstStyle/>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・「取組」を受けて、表出している自治体独自の課題を記述</a:t>
            </a:r>
            <a:r>
              <a:rPr lang="ja-JP" altLang="en-US"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endParaRPr lang="en-US"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（成功例をさらに伸ばすことや失敗例を改善することなどを念頭に置く）</a:t>
            </a:r>
            <a:endParaRPr lang="ja-JP" altLang="ja-JP" sz="12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12715E96-85FC-8399-C651-ED2637722889}"/>
              </a:ext>
            </a:extLst>
          </p:cNvPr>
          <p:cNvSpPr txBox="1"/>
          <p:nvPr/>
        </p:nvSpPr>
        <p:spPr>
          <a:xfrm>
            <a:off x="1656907" y="3970023"/>
            <a:ext cx="6612476" cy="523220"/>
          </a:xfrm>
          <a:prstGeom prst="rect">
            <a:avLst/>
          </a:prstGeom>
          <a:noFill/>
          <a:ln>
            <a:solidFill>
              <a:schemeClr val="tx1"/>
            </a:solidFill>
          </a:ln>
        </p:spPr>
        <p:txBody>
          <a:bodyPr wrap="square">
            <a:spAutoFit/>
          </a:bodyPr>
          <a:lstStyle/>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・「課題」を解決するための施策、それに伴い期待される効果について記述。</a:t>
            </a:r>
            <a:endParaRPr lang="en-US"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a:t>
            </a:r>
            <a:r>
              <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rPr>
              <a:t>17</a:t>
            </a:r>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の</a:t>
            </a:r>
            <a:r>
              <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rPr>
              <a:t>SDGs</a:t>
            </a:r>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のゴールのうち、特に該当するアイコンを選択</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FD2065BC-AA2D-EA6A-9C0E-4142F7A4B16C}"/>
              </a:ext>
            </a:extLst>
          </p:cNvPr>
          <p:cNvSpPr txBox="1"/>
          <p:nvPr/>
        </p:nvSpPr>
        <p:spPr>
          <a:xfrm>
            <a:off x="1656907" y="4974466"/>
            <a:ext cx="6620111" cy="523220"/>
          </a:xfrm>
          <a:prstGeom prst="rect">
            <a:avLst/>
          </a:prstGeom>
          <a:noFill/>
          <a:ln>
            <a:solidFill>
              <a:schemeClr val="tx1"/>
            </a:solidFill>
          </a:ln>
        </p:spPr>
        <p:txBody>
          <a:bodyPr wrap="square">
            <a:spAutoFit/>
          </a:bodyPr>
          <a:lstStyle/>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・「課題」の解決を手助けし、「</a:t>
            </a:r>
            <a:r>
              <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rPr>
              <a:t>3</a:t>
            </a:r>
            <a:r>
              <a:rPr lang="en-US"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施策と効果」の実現に資すると考える　　　</a:t>
            </a:r>
            <a:endParaRPr lang="en-US"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専門家について記述。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34" name="グループ化 33">
            <a:extLst>
              <a:ext uri="{FF2B5EF4-FFF2-40B4-BE49-F238E27FC236}">
                <a16:creationId xmlns:a16="http://schemas.microsoft.com/office/drawing/2014/main" id="{AA276895-1569-03A2-9B3F-70B53135077A}"/>
              </a:ext>
            </a:extLst>
          </p:cNvPr>
          <p:cNvGrpSpPr/>
          <p:nvPr/>
        </p:nvGrpSpPr>
        <p:grpSpPr>
          <a:xfrm>
            <a:off x="228100" y="5783000"/>
            <a:ext cx="1527531" cy="626532"/>
            <a:chOff x="548428" y="5727570"/>
            <a:chExt cx="1527531" cy="626532"/>
          </a:xfrm>
        </p:grpSpPr>
        <p:sp>
          <p:nvSpPr>
            <p:cNvPr id="31" name="正方形/長方形 30">
              <a:extLst>
                <a:ext uri="{FF2B5EF4-FFF2-40B4-BE49-F238E27FC236}">
                  <a16:creationId xmlns:a16="http://schemas.microsoft.com/office/drawing/2014/main" id="{14E2BE54-286B-CF66-D978-B737A1D88EFC}"/>
                </a:ext>
              </a:extLst>
            </p:cNvPr>
            <p:cNvSpPr/>
            <p:nvPr/>
          </p:nvSpPr>
          <p:spPr>
            <a:xfrm>
              <a:off x="548428" y="5727570"/>
              <a:ext cx="1371985" cy="6265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3EDD745E-A071-2520-B01A-82C701AA1B47}"/>
                </a:ext>
              </a:extLst>
            </p:cNvPr>
            <p:cNvSpPr txBox="1"/>
            <p:nvPr/>
          </p:nvSpPr>
          <p:spPr>
            <a:xfrm>
              <a:off x="548432" y="5888923"/>
              <a:ext cx="1527527" cy="338554"/>
            </a:xfrm>
            <a:prstGeom prst="rect">
              <a:avLst/>
            </a:prstGeom>
            <a:noFill/>
          </p:spPr>
          <p:txBody>
            <a:bodyPr wrap="square" rtlCol="0">
              <a:spAutoFit/>
            </a:bodyPr>
            <a:lstStyle/>
            <a:p>
              <a:r>
                <a:rPr kumimoji="1" lang="en-US" altLang="ja-JP" sz="1600">
                  <a:solidFill>
                    <a:schemeClr val="bg1"/>
                  </a:solidFill>
                </a:rPr>
                <a:t>5</a:t>
              </a:r>
              <a:r>
                <a:rPr kumimoji="1" lang="ja-JP" altLang="en-US" sz="1600">
                  <a:solidFill>
                    <a:schemeClr val="bg1"/>
                  </a:solidFill>
                </a:rPr>
                <a:t>．経費見込</a:t>
              </a:r>
              <a:endParaRPr kumimoji="1" lang="en-US" altLang="ja-JP" sz="1600">
                <a:solidFill>
                  <a:schemeClr val="bg1"/>
                </a:solidFill>
              </a:endParaRPr>
            </a:p>
          </p:txBody>
        </p:sp>
      </p:grpSp>
      <p:sp>
        <p:nvSpPr>
          <p:cNvPr id="32" name="テキスト ボックス 31">
            <a:extLst>
              <a:ext uri="{FF2B5EF4-FFF2-40B4-BE49-F238E27FC236}">
                <a16:creationId xmlns:a16="http://schemas.microsoft.com/office/drawing/2014/main" id="{14F68B43-632D-584D-FD75-27DCF46E69A5}"/>
              </a:ext>
            </a:extLst>
          </p:cNvPr>
          <p:cNvSpPr txBox="1"/>
          <p:nvPr/>
        </p:nvSpPr>
        <p:spPr>
          <a:xfrm>
            <a:off x="1688486" y="5910961"/>
            <a:ext cx="6616155" cy="307777"/>
          </a:xfrm>
          <a:prstGeom prst="rect">
            <a:avLst/>
          </a:prstGeom>
          <a:noFill/>
          <a:ln>
            <a:solidFill>
              <a:schemeClr val="tx1"/>
            </a:solidFill>
          </a:ln>
        </p:spPr>
        <p:txBody>
          <a:bodyPr wrap="square">
            <a:spAutoFit/>
          </a:bodyPr>
          <a:lstStyle/>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・人材（専門家）を活用するために必要な委託料や諸経費について記述。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12" name="グループ化 11">
            <a:extLst>
              <a:ext uri="{FF2B5EF4-FFF2-40B4-BE49-F238E27FC236}">
                <a16:creationId xmlns:a16="http://schemas.microsoft.com/office/drawing/2014/main" id="{8E4BF421-A7E2-6BF7-A1F9-A40AA9887373}"/>
              </a:ext>
            </a:extLst>
          </p:cNvPr>
          <p:cNvGrpSpPr/>
          <p:nvPr/>
        </p:nvGrpSpPr>
        <p:grpSpPr>
          <a:xfrm>
            <a:off x="217274" y="2305511"/>
            <a:ext cx="624587" cy="1590648"/>
            <a:chOff x="548430" y="2297861"/>
            <a:chExt cx="624587" cy="1590648"/>
          </a:xfrm>
        </p:grpSpPr>
        <p:sp>
          <p:nvSpPr>
            <p:cNvPr id="17" name="矢印: 五方向 16">
              <a:extLst>
                <a:ext uri="{FF2B5EF4-FFF2-40B4-BE49-F238E27FC236}">
                  <a16:creationId xmlns:a16="http://schemas.microsoft.com/office/drawing/2014/main" id="{9EE7CA91-592D-C361-036D-8A6CDE558152}"/>
                </a:ext>
              </a:extLst>
            </p:cNvPr>
            <p:cNvSpPr/>
            <p:nvPr/>
          </p:nvSpPr>
          <p:spPr>
            <a:xfrm rot="5400000">
              <a:off x="144231" y="2859722"/>
              <a:ext cx="1432986" cy="624587"/>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2" name="テキスト ボックス 1">
              <a:extLst>
                <a:ext uri="{FF2B5EF4-FFF2-40B4-BE49-F238E27FC236}">
                  <a16:creationId xmlns:a16="http://schemas.microsoft.com/office/drawing/2014/main" id="{E66E6D3D-8DF1-C5B8-FAF1-250909AC88E2}"/>
                </a:ext>
              </a:extLst>
            </p:cNvPr>
            <p:cNvSpPr txBox="1"/>
            <p:nvPr/>
          </p:nvSpPr>
          <p:spPr>
            <a:xfrm>
              <a:off x="653829" y="2297861"/>
              <a:ext cx="435119" cy="1472527"/>
            </a:xfrm>
            <a:prstGeom prst="rect">
              <a:avLst/>
            </a:prstGeom>
            <a:noFill/>
          </p:spPr>
          <p:txBody>
            <a:bodyPr vert="eaVert" wrap="square" rtlCol="0">
              <a:spAutoFit/>
            </a:bodyPr>
            <a:lstStyle/>
            <a:p>
              <a:pPr algn="ctr"/>
              <a:r>
                <a:rPr kumimoji="1" lang="en-US" altLang="ja-JP" sz="1600">
                  <a:solidFill>
                    <a:schemeClr val="bg1"/>
                  </a:solidFill>
                </a:rPr>
                <a:t>2.</a:t>
              </a:r>
              <a:r>
                <a:rPr kumimoji="1" lang="ja-JP" altLang="en-US" sz="1600">
                  <a:solidFill>
                    <a:schemeClr val="bg1"/>
                  </a:solidFill>
                </a:rPr>
                <a:t>現状分析</a:t>
              </a:r>
            </a:p>
          </p:txBody>
        </p:sp>
      </p:grpSp>
      <p:grpSp>
        <p:nvGrpSpPr>
          <p:cNvPr id="21" name="グループ化 20">
            <a:extLst>
              <a:ext uri="{FF2B5EF4-FFF2-40B4-BE49-F238E27FC236}">
                <a16:creationId xmlns:a16="http://schemas.microsoft.com/office/drawing/2014/main" id="{3A000A7F-3D44-A8CF-3742-6EF96EB36A8B}"/>
              </a:ext>
            </a:extLst>
          </p:cNvPr>
          <p:cNvGrpSpPr/>
          <p:nvPr/>
        </p:nvGrpSpPr>
        <p:grpSpPr>
          <a:xfrm>
            <a:off x="666878" y="2472718"/>
            <a:ext cx="1184999" cy="513256"/>
            <a:chOff x="977918" y="2472000"/>
            <a:chExt cx="1184999" cy="568935"/>
          </a:xfrm>
        </p:grpSpPr>
        <p:sp>
          <p:nvSpPr>
            <p:cNvPr id="8" name="正方形/長方形 7">
              <a:extLst>
                <a:ext uri="{FF2B5EF4-FFF2-40B4-BE49-F238E27FC236}">
                  <a16:creationId xmlns:a16="http://schemas.microsoft.com/office/drawing/2014/main" id="{9091EC66-3CEB-A0C3-1E10-C79F8982AF57}"/>
                </a:ext>
              </a:extLst>
            </p:cNvPr>
            <p:cNvSpPr/>
            <p:nvPr/>
          </p:nvSpPr>
          <p:spPr>
            <a:xfrm>
              <a:off x="1229349" y="2472000"/>
              <a:ext cx="654396" cy="568935"/>
            </a:xfrm>
            <a:prstGeom prst="rect">
              <a:avLst/>
            </a:prstGeom>
            <a:ln>
              <a:prstDash val="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3636C983-C9DA-883B-9510-282E25D19E3D}"/>
                </a:ext>
              </a:extLst>
            </p:cNvPr>
            <p:cNvSpPr txBox="1"/>
            <p:nvPr/>
          </p:nvSpPr>
          <p:spPr>
            <a:xfrm>
              <a:off x="977918" y="2599098"/>
              <a:ext cx="1184999" cy="338554"/>
            </a:xfrm>
            <a:prstGeom prst="rect">
              <a:avLst/>
            </a:prstGeom>
            <a:noFill/>
            <a:ln>
              <a:noFill/>
              <a:prstDash val="dash"/>
            </a:ln>
          </p:spPr>
          <p:txBody>
            <a:bodyPr wrap="square" rtlCol="0">
              <a:spAutoFit/>
            </a:bodyPr>
            <a:lstStyle/>
            <a:p>
              <a:pPr algn="ctr"/>
              <a:r>
                <a:rPr kumimoji="1" lang="ja-JP" altLang="en-US" sz="1600">
                  <a:solidFill>
                    <a:schemeClr val="bg1"/>
                  </a:solidFill>
                </a:rPr>
                <a:t>取組</a:t>
              </a:r>
            </a:p>
          </p:txBody>
        </p:sp>
      </p:grpSp>
      <p:grpSp>
        <p:nvGrpSpPr>
          <p:cNvPr id="23" name="グループ化 22">
            <a:extLst>
              <a:ext uri="{FF2B5EF4-FFF2-40B4-BE49-F238E27FC236}">
                <a16:creationId xmlns:a16="http://schemas.microsoft.com/office/drawing/2014/main" id="{CDAF3F4A-0ACB-2273-9C00-CC28FE4DABC2}"/>
              </a:ext>
            </a:extLst>
          </p:cNvPr>
          <p:cNvGrpSpPr/>
          <p:nvPr/>
        </p:nvGrpSpPr>
        <p:grpSpPr>
          <a:xfrm>
            <a:off x="914092" y="3118596"/>
            <a:ext cx="1091940" cy="552241"/>
            <a:chOff x="1237346" y="3198305"/>
            <a:chExt cx="1094018" cy="568935"/>
          </a:xfrm>
        </p:grpSpPr>
        <p:sp>
          <p:nvSpPr>
            <p:cNvPr id="10" name="正方形/長方形 9">
              <a:extLst>
                <a:ext uri="{FF2B5EF4-FFF2-40B4-BE49-F238E27FC236}">
                  <a16:creationId xmlns:a16="http://schemas.microsoft.com/office/drawing/2014/main" id="{2361576D-D934-40AE-CFA2-FE5EF60D2B70}"/>
                </a:ext>
              </a:extLst>
            </p:cNvPr>
            <p:cNvSpPr/>
            <p:nvPr/>
          </p:nvSpPr>
          <p:spPr>
            <a:xfrm>
              <a:off x="1237346" y="3198305"/>
              <a:ext cx="654396" cy="568935"/>
            </a:xfrm>
            <a:prstGeom prst="rect">
              <a:avLst/>
            </a:prstGeom>
            <a:ln>
              <a:prstDash val="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2A0E0306-5D9F-5EFB-6879-5BD296F924A8}"/>
                </a:ext>
              </a:extLst>
            </p:cNvPr>
            <p:cNvSpPr txBox="1"/>
            <p:nvPr/>
          </p:nvSpPr>
          <p:spPr>
            <a:xfrm>
              <a:off x="1277944" y="3337340"/>
              <a:ext cx="1053420" cy="338554"/>
            </a:xfrm>
            <a:prstGeom prst="rect">
              <a:avLst/>
            </a:prstGeom>
            <a:noFill/>
          </p:spPr>
          <p:txBody>
            <a:bodyPr wrap="square" rtlCol="0">
              <a:spAutoFit/>
            </a:bodyPr>
            <a:lstStyle/>
            <a:p>
              <a:r>
                <a:rPr kumimoji="1" lang="ja-JP" altLang="en-US" sz="1600">
                  <a:solidFill>
                    <a:schemeClr val="bg1"/>
                  </a:solidFill>
                </a:rPr>
                <a:t>課題</a:t>
              </a:r>
            </a:p>
          </p:txBody>
        </p:sp>
      </p:grpSp>
      <p:sp>
        <p:nvSpPr>
          <p:cNvPr id="35" name="右中かっこ 34">
            <a:extLst>
              <a:ext uri="{FF2B5EF4-FFF2-40B4-BE49-F238E27FC236}">
                <a16:creationId xmlns:a16="http://schemas.microsoft.com/office/drawing/2014/main" id="{1E5E42B5-8B13-2A19-C139-3C9CDA9897F4}"/>
              </a:ext>
            </a:extLst>
          </p:cNvPr>
          <p:cNvSpPr/>
          <p:nvPr/>
        </p:nvSpPr>
        <p:spPr>
          <a:xfrm>
            <a:off x="8277018" y="1612508"/>
            <a:ext cx="267855" cy="729838"/>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ysClr val="windowText" lastClr="000000"/>
              </a:solidFill>
            </a:endParaRPr>
          </a:p>
        </p:txBody>
      </p:sp>
      <p:sp>
        <p:nvSpPr>
          <p:cNvPr id="36" name="テキスト ボックス 35">
            <a:extLst>
              <a:ext uri="{FF2B5EF4-FFF2-40B4-BE49-F238E27FC236}">
                <a16:creationId xmlns:a16="http://schemas.microsoft.com/office/drawing/2014/main" id="{774217A0-5B6E-2320-CBFA-054F7FF524D2}"/>
              </a:ext>
            </a:extLst>
          </p:cNvPr>
          <p:cNvSpPr txBox="1"/>
          <p:nvPr/>
        </p:nvSpPr>
        <p:spPr>
          <a:xfrm>
            <a:off x="8479154" y="1743061"/>
            <a:ext cx="566749" cy="523220"/>
          </a:xfrm>
          <a:prstGeom prst="rect">
            <a:avLst/>
          </a:prstGeom>
          <a:noFill/>
        </p:spPr>
        <p:txBody>
          <a:bodyPr wrap="square" rtlCol="0">
            <a:spAutoFit/>
          </a:bodyPr>
          <a:lstStyle/>
          <a:p>
            <a:pPr algn="ctr"/>
            <a:r>
              <a:rPr kumimoji="1" lang="ja-JP" altLang="en-US" sz="1400" dirty="0"/>
              <a:t>１</a:t>
            </a:r>
            <a:r>
              <a:rPr kumimoji="1" lang="en-US" altLang="ja-JP" sz="1400" dirty="0"/>
              <a:t>p</a:t>
            </a:r>
          </a:p>
          <a:p>
            <a:pPr algn="ctr"/>
            <a:r>
              <a:rPr kumimoji="1" lang="ja-JP" altLang="en-US" sz="1400" dirty="0"/>
              <a:t>以内</a:t>
            </a:r>
          </a:p>
        </p:txBody>
      </p:sp>
      <p:sp>
        <p:nvSpPr>
          <p:cNvPr id="37" name="右中かっこ 36">
            <a:extLst>
              <a:ext uri="{FF2B5EF4-FFF2-40B4-BE49-F238E27FC236}">
                <a16:creationId xmlns:a16="http://schemas.microsoft.com/office/drawing/2014/main" id="{74F4D8F3-B971-D13C-B4BA-84AB2E42021B}"/>
              </a:ext>
            </a:extLst>
          </p:cNvPr>
          <p:cNvSpPr/>
          <p:nvPr/>
        </p:nvSpPr>
        <p:spPr>
          <a:xfrm>
            <a:off x="8309896" y="2462752"/>
            <a:ext cx="267855" cy="131528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74964C70-02C6-43DF-25A8-7DFB3C188600}"/>
              </a:ext>
            </a:extLst>
          </p:cNvPr>
          <p:cNvSpPr txBox="1"/>
          <p:nvPr/>
        </p:nvSpPr>
        <p:spPr>
          <a:xfrm>
            <a:off x="8522964" y="2898110"/>
            <a:ext cx="566749" cy="523220"/>
          </a:xfrm>
          <a:prstGeom prst="rect">
            <a:avLst/>
          </a:prstGeom>
          <a:noFill/>
        </p:spPr>
        <p:txBody>
          <a:bodyPr wrap="square" rtlCol="0">
            <a:spAutoFit/>
          </a:bodyPr>
          <a:lstStyle/>
          <a:p>
            <a:pPr algn="ctr"/>
            <a:r>
              <a:rPr kumimoji="1" lang="ja-JP" altLang="en-US" sz="1400"/>
              <a:t>２</a:t>
            </a:r>
            <a:r>
              <a:rPr kumimoji="1" lang="en-US" altLang="ja-JP" sz="1400"/>
              <a:t>p</a:t>
            </a:r>
          </a:p>
          <a:p>
            <a:pPr algn="ctr"/>
            <a:r>
              <a:rPr kumimoji="1" lang="ja-JP" altLang="en-US" sz="1400"/>
              <a:t>以内</a:t>
            </a:r>
          </a:p>
        </p:txBody>
      </p:sp>
      <p:sp>
        <p:nvSpPr>
          <p:cNvPr id="39" name="右中かっこ 38">
            <a:extLst>
              <a:ext uri="{FF2B5EF4-FFF2-40B4-BE49-F238E27FC236}">
                <a16:creationId xmlns:a16="http://schemas.microsoft.com/office/drawing/2014/main" id="{6A696FAD-E50B-905B-7CF3-33707667C5E5}"/>
              </a:ext>
            </a:extLst>
          </p:cNvPr>
          <p:cNvSpPr/>
          <p:nvPr/>
        </p:nvSpPr>
        <p:spPr>
          <a:xfrm>
            <a:off x="8320369" y="3944735"/>
            <a:ext cx="267855" cy="76395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6DA94131-AEE6-119F-BF3A-402BEBE6475D}"/>
              </a:ext>
            </a:extLst>
          </p:cNvPr>
          <p:cNvSpPr txBox="1"/>
          <p:nvPr/>
        </p:nvSpPr>
        <p:spPr>
          <a:xfrm>
            <a:off x="8518295" y="4088323"/>
            <a:ext cx="566749" cy="523220"/>
          </a:xfrm>
          <a:prstGeom prst="rect">
            <a:avLst/>
          </a:prstGeom>
          <a:noFill/>
        </p:spPr>
        <p:txBody>
          <a:bodyPr wrap="square" rtlCol="0">
            <a:spAutoFit/>
          </a:bodyPr>
          <a:lstStyle/>
          <a:p>
            <a:pPr algn="ctr"/>
            <a:r>
              <a:rPr kumimoji="1" lang="ja-JP" altLang="en-US" sz="1400"/>
              <a:t>２</a:t>
            </a:r>
            <a:r>
              <a:rPr kumimoji="1" lang="en-US" altLang="ja-JP" sz="1400"/>
              <a:t>p</a:t>
            </a:r>
          </a:p>
          <a:p>
            <a:pPr algn="ctr"/>
            <a:r>
              <a:rPr kumimoji="1" lang="ja-JP" altLang="en-US" sz="1400"/>
              <a:t>以内</a:t>
            </a:r>
          </a:p>
        </p:txBody>
      </p:sp>
      <p:sp>
        <p:nvSpPr>
          <p:cNvPr id="41" name="テキスト ボックス 40">
            <a:extLst>
              <a:ext uri="{FF2B5EF4-FFF2-40B4-BE49-F238E27FC236}">
                <a16:creationId xmlns:a16="http://schemas.microsoft.com/office/drawing/2014/main" id="{0857A1D4-1F7B-159C-DC4D-D4425EBBBD54}"/>
              </a:ext>
            </a:extLst>
          </p:cNvPr>
          <p:cNvSpPr txBox="1"/>
          <p:nvPr/>
        </p:nvSpPr>
        <p:spPr>
          <a:xfrm>
            <a:off x="8495438" y="5086842"/>
            <a:ext cx="566749" cy="307777"/>
          </a:xfrm>
          <a:prstGeom prst="rect">
            <a:avLst/>
          </a:prstGeom>
          <a:noFill/>
        </p:spPr>
        <p:txBody>
          <a:bodyPr wrap="square" rtlCol="0">
            <a:spAutoFit/>
          </a:bodyPr>
          <a:lstStyle/>
          <a:p>
            <a:pPr algn="ctr"/>
            <a:r>
              <a:rPr kumimoji="1" lang="ja-JP" altLang="en-US" sz="1400"/>
              <a:t>２</a:t>
            </a:r>
            <a:r>
              <a:rPr kumimoji="1" lang="en-US" altLang="ja-JP" sz="1400"/>
              <a:t>p</a:t>
            </a:r>
          </a:p>
        </p:txBody>
      </p:sp>
      <p:sp>
        <p:nvSpPr>
          <p:cNvPr id="42" name="テキスト ボックス 41">
            <a:extLst>
              <a:ext uri="{FF2B5EF4-FFF2-40B4-BE49-F238E27FC236}">
                <a16:creationId xmlns:a16="http://schemas.microsoft.com/office/drawing/2014/main" id="{8DFE5AD2-0F03-9A46-92BD-07483B3EAB6D}"/>
              </a:ext>
            </a:extLst>
          </p:cNvPr>
          <p:cNvSpPr txBox="1"/>
          <p:nvPr/>
        </p:nvSpPr>
        <p:spPr>
          <a:xfrm>
            <a:off x="8544101" y="5948553"/>
            <a:ext cx="566749" cy="307777"/>
          </a:xfrm>
          <a:prstGeom prst="rect">
            <a:avLst/>
          </a:prstGeom>
          <a:noFill/>
        </p:spPr>
        <p:txBody>
          <a:bodyPr wrap="square" rtlCol="0">
            <a:spAutoFit/>
          </a:bodyPr>
          <a:lstStyle/>
          <a:p>
            <a:pPr algn="ctr"/>
            <a:r>
              <a:rPr kumimoji="1" lang="ja-JP" altLang="en-US" sz="1400"/>
              <a:t>１</a:t>
            </a:r>
            <a:r>
              <a:rPr kumimoji="1" lang="en-US" altLang="ja-JP" sz="1400"/>
              <a:t>p</a:t>
            </a:r>
          </a:p>
        </p:txBody>
      </p:sp>
      <p:sp>
        <p:nvSpPr>
          <p:cNvPr id="43" name="右中かっこ 42">
            <a:extLst>
              <a:ext uri="{FF2B5EF4-FFF2-40B4-BE49-F238E27FC236}">
                <a16:creationId xmlns:a16="http://schemas.microsoft.com/office/drawing/2014/main" id="{104AD04F-264A-4285-D448-1A6F2C5FCA1A}"/>
              </a:ext>
            </a:extLst>
          </p:cNvPr>
          <p:cNvSpPr/>
          <p:nvPr/>
        </p:nvSpPr>
        <p:spPr>
          <a:xfrm>
            <a:off x="8322899" y="4909551"/>
            <a:ext cx="267855" cy="64871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4" name="右中かっこ 43">
            <a:extLst>
              <a:ext uri="{FF2B5EF4-FFF2-40B4-BE49-F238E27FC236}">
                <a16:creationId xmlns:a16="http://schemas.microsoft.com/office/drawing/2014/main" id="{1D0E88CF-3D43-8107-7EAE-B3F25CB376C9}"/>
              </a:ext>
            </a:extLst>
          </p:cNvPr>
          <p:cNvSpPr/>
          <p:nvPr/>
        </p:nvSpPr>
        <p:spPr>
          <a:xfrm>
            <a:off x="8320368" y="5833313"/>
            <a:ext cx="267855" cy="53825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E683DDA7-4E46-1854-1A8C-352F97EEF55E}"/>
              </a:ext>
            </a:extLst>
          </p:cNvPr>
          <p:cNvSpPr txBox="1"/>
          <p:nvPr/>
        </p:nvSpPr>
        <p:spPr>
          <a:xfrm>
            <a:off x="450765" y="6539291"/>
            <a:ext cx="8873826" cy="276999"/>
          </a:xfrm>
          <a:prstGeom prst="rect">
            <a:avLst/>
          </a:prstGeom>
          <a:noFill/>
          <a:ln>
            <a:noFill/>
          </a:ln>
        </p:spPr>
        <p:txBody>
          <a:bodyPr wrap="square">
            <a:spAutoFit/>
          </a:bodyPr>
          <a:lstStyle/>
          <a:p>
            <a:r>
              <a:rPr lang="en-US" altLang="ja-JP"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過度に冗長な表現を避け、全体で</a:t>
            </a:r>
            <a:r>
              <a:rPr lang="en-US" altLang="ja-JP"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8</a:t>
            </a:r>
            <a:r>
              <a:rPr lang="ja-JP" altLang="en-US"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ページ以内を目安に作成してください。（項目をまとめ、６ページ以下の提出も可）</a:t>
            </a:r>
            <a:endParaRPr lang="ja-JP" altLang="ja-JP"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139220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279A9E1-87BB-F6F5-392D-15783B5D1422}"/>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1FDB2CDE-C714-C76C-2B5A-021E42C829A5}"/>
              </a:ext>
            </a:extLst>
          </p:cNvPr>
          <p:cNvSpPr txBox="1"/>
          <p:nvPr/>
        </p:nvSpPr>
        <p:spPr>
          <a:xfrm>
            <a:off x="219808" y="903480"/>
            <a:ext cx="1978270" cy="461665"/>
          </a:xfrm>
          <a:prstGeom prst="rect">
            <a:avLst/>
          </a:prstGeom>
          <a:noFill/>
        </p:spPr>
        <p:txBody>
          <a:bodyPr wrap="square">
            <a:spAutoFit/>
          </a:bodyPr>
          <a:lstStyle/>
          <a:p>
            <a:pPr algn="ctr"/>
            <a:r>
              <a:rPr lang="en-US"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地域概要</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1"/>
            <a:ext cx="8316912" cy="5011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CBF8A310-C987-9012-915C-1D8A3B494406}"/>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1/</a:t>
            </a:r>
            <a:r>
              <a:rPr kumimoji="1" lang="ja-JP" altLang="en-US" sz="1200"/>
              <a:t>ｎ</a:t>
            </a:r>
          </a:p>
        </p:txBody>
      </p:sp>
      <p:sp>
        <p:nvSpPr>
          <p:cNvPr id="8" name="テキスト ボックス 7">
            <a:extLst>
              <a:ext uri="{FF2B5EF4-FFF2-40B4-BE49-F238E27FC236}">
                <a16:creationId xmlns:a16="http://schemas.microsoft.com/office/drawing/2014/main" id="{31224CB9-37A2-BF80-E9C3-76C13F92DF6B}"/>
              </a:ext>
            </a:extLst>
          </p:cNvPr>
          <p:cNvSpPr txBox="1"/>
          <p:nvPr/>
        </p:nvSpPr>
        <p:spPr>
          <a:xfrm>
            <a:off x="544474" y="1621363"/>
            <a:ext cx="6339620" cy="369332"/>
          </a:xfrm>
          <a:prstGeom prst="rect">
            <a:avLst/>
          </a:prstGeom>
          <a:noFill/>
          <a:ln w="12700">
            <a:noFill/>
          </a:ln>
        </p:spPr>
        <p:txBody>
          <a:bodyPr wrap="square" rtlCol="0">
            <a:spAutoFit/>
          </a:bodyPr>
          <a:lstStyle/>
          <a:p>
            <a:r>
              <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留意事項</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に沿って記述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50B8A4CD-4A37-1B3A-DECD-6F2D855B5A94}"/>
              </a:ext>
            </a:extLst>
          </p:cNvPr>
          <p:cNvSpPr txBox="1"/>
          <p:nvPr/>
        </p:nvSpPr>
        <p:spPr>
          <a:xfrm>
            <a:off x="525981" y="2143513"/>
            <a:ext cx="6339620" cy="369332"/>
          </a:xfrm>
          <a:prstGeom prst="rect">
            <a:avLst/>
          </a:prstGeom>
          <a:noFill/>
          <a:ln w="12700">
            <a:noFill/>
          </a:ln>
        </p:spPr>
        <p:txBody>
          <a:bodyPr wrap="square" rtlCol="0">
            <a:spAutoFit/>
          </a:bodyPr>
          <a:lstStyle/>
          <a:p>
            <a:pPr marL="285750" indent="-285750">
              <a:buFont typeface="BIZ UD明朝 Medium" panose="02020500000000000000" pitchFamily="17" charset="-128"/>
              <a:buChar char="※"/>
            </a:pP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簡潔に、</a:t>
            </a:r>
            <a:r>
              <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ページ以内で</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04475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81351" y="903480"/>
            <a:ext cx="4466140"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2</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現状分析（取組・課題）</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2"/>
            <a:ext cx="8316912" cy="46452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テキスト ボックス 30">
            <a:extLst>
              <a:ext uri="{FF2B5EF4-FFF2-40B4-BE49-F238E27FC236}">
                <a16:creationId xmlns:a16="http://schemas.microsoft.com/office/drawing/2014/main" id="{B6851EBC-B2C9-AB3A-BD4A-BB139574A252}"/>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5AA37C2F-E93F-939A-0599-3FA9FDAEEAB5}"/>
              </a:ext>
            </a:extLst>
          </p:cNvPr>
          <p:cNvSpPr txBox="1"/>
          <p:nvPr/>
        </p:nvSpPr>
        <p:spPr>
          <a:xfrm>
            <a:off x="510012" y="1663519"/>
            <a:ext cx="6339620" cy="369332"/>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留意事項</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に沿って記述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FDBACA48-148F-71CC-F0F3-571EE50BC432}"/>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2/</a:t>
            </a:r>
            <a:r>
              <a:rPr kumimoji="1" lang="ja-JP" altLang="en-US" sz="1200"/>
              <a:t>ｎ</a:t>
            </a:r>
          </a:p>
        </p:txBody>
      </p:sp>
      <p:sp>
        <p:nvSpPr>
          <p:cNvPr id="5" name="テキスト ボックス 4">
            <a:extLst>
              <a:ext uri="{FF2B5EF4-FFF2-40B4-BE49-F238E27FC236}">
                <a16:creationId xmlns:a16="http://schemas.microsoft.com/office/drawing/2014/main" id="{BAE17B81-34B8-6ABF-5733-761DF82DC5E5}"/>
              </a:ext>
            </a:extLst>
          </p:cNvPr>
          <p:cNvSpPr txBox="1"/>
          <p:nvPr/>
        </p:nvSpPr>
        <p:spPr>
          <a:xfrm>
            <a:off x="544473" y="2245639"/>
            <a:ext cx="7943745" cy="646331"/>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将来ビジョン達成のためのこれまで取組や経済・社会・環境の</a:t>
            </a:r>
            <a:r>
              <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rPr>
              <a:t>3</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側面の</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　取組などについて記述してください。</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7B0D11B6-3C3F-937A-1E3B-442C64B1C6C7}"/>
              </a:ext>
            </a:extLst>
          </p:cNvPr>
          <p:cNvSpPr txBox="1"/>
          <p:nvPr/>
        </p:nvSpPr>
        <p:spPr>
          <a:xfrm>
            <a:off x="544473" y="3596699"/>
            <a:ext cx="7278726"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簡潔に、現状分析は合わせて</a:t>
            </a:r>
            <a:r>
              <a:rPr lang="en-US" altLang="ja-JP" kern="100" dirty="0">
                <a:latin typeface="BIZ UD明朝 Medium" panose="02020500000000000000" pitchFamily="17" charset="-128"/>
                <a:ea typeface="BIZ UD明朝 Medium" panose="02020500000000000000" pitchFamily="17" charset="-128"/>
                <a:cs typeface="Times New Roman" panose="02020603050405020304" pitchFamily="18" charset="0"/>
              </a:rPr>
              <a:t>2</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ページ以内で</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866D05BD-DC51-CB2C-2E65-9DFA5D9128D1}"/>
              </a:ext>
            </a:extLst>
          </p:cNvPr>
          <p:cNvSpPr txBox="1"/>
          <p:nvPr/>
        </p:nvSpPr>
        <p:spPr>
          <a:xfrm>
            <a:off x="544473" y="2981396"/>
            <a:ext cx="7799780" cy="369332"/>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※深刻度、喫緊</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度</a:t>
            </a:r>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、共通性</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・モデル性</a:t>
            </a:r>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のある課題を</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p>
        </p:txBody>
      </p:sp>
    </p:spTree>
    <p:extLst>
      <p:ext uri="{BB962C8B-B14F-4D97-AF65-F5344CB8AC3E}">
        <p14:creationId xmlns:p14="http://schemas.microsoft.com/office/powerpoint/2010/main" val="4122012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81351" y="903480"/>
            <a:ext cx="3215461"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3</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．施策と効果</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1"/>
            <a:ext cx="8316912" cy="5011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E4345030-F929-0C62-E1DC-0CBD5E9867C8}"/>
              </a:ext>
            </a:extLst>
          </p:cNvPr>
          <p:cNvSpPr txBox="1"/>
          <p:nvPr/>
        </p:nvSpPr>
        <p:spPr>
          <a:xfrm>
            <a:off x="510012" y="2174626"/>
            <a:ext cx="7978758" cy="369332"/>
          </a:xfrm>
          <a:prstGeom prst="rect">
            <a:avLst/>
          </a:prstGeom>
          <a:noFill/>
          <a:ln w="12700">
            <a:noFill/>
          </a:ln>
        </p:spPr>
        <p:txBody>
          <a:bodyPr wrap="square" rtlCol="0">
            <a:spAutoFit/>
          </a:bodyPr>
          <a:lstStyle/>
          <a:p>
            <a:r>
              <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rPr>
              <a:t>17</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のゴールのうち、一つ以上を選択してください</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7E130F58-BA2A-898C-E922-5A46A1B98862}"/>
              </a:ext>
            </a:extLst>
          </p:cNvPr>
          <p:cNvSpPr/>
          <p:nvPr/>
        </p:nvSpPr>
        <p:spPr>
          <a:xfrm>
            <a:off x="6148443" y="975360"/>
            <a:ext cx="2561990" cy="3897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F59B8AB-8E91-A017-9EE6-6E10A2FCE9E3}"/>
              </a:ext>
            </a:extLst>
          </p:cNvPr>
          <p:cNvSpPr txBox="1"/>
          <p:nvPr/>
        </p:nvSpPr>
        <p:spPr>
          <a:xfrm>
            <a:off x="4157212" y="981601"/>
            <a:ext cx="2321577" cy="369332"/>
          </a:xfrm>
          <a:prstGeom prst="rect">
            <a:avLst/>
          </a:prstGeom>
          <a:noFill/>
        </p:spPr>
        <p:txBody>
          <a:bodyPr wrap="square">
            <a:spAutoFit/>
          </a:bodyPr>
          <a:lstStyle/>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目標とする</a:t>
            </a:r>
            <a:r>
              <a:rPr lang="ja-JP" altLang="en-US" kern="100">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endParaRPr lang="ja-JP" altLang="ja-JP"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pic>
        <p:nvPicPr>
          <p:cNvPr id="11" name="図 10">
            <a:extLst>
              <a:ext uri="{FF2B5EF4-FFF2-40B4-BE49-F238E27FC236}">
                <a16:creationId xmlns:a16="http://schemas.microsoft.com/office/drawing/2014/main" id="{10F190B6-0A22-4FAB-9439-C8B9CD5D3446}"/>
              </a:ext>
            </a:extLst>
          </p:cNvPr>
          <p:cNvPicPr>
            <a:picLocks noChangeAspect="1"/>
          </p:cNvPicPr>
          <p:nvPr/>
        </p:nvPicPr>
        <p:blipFill>
          <a:blip r:embed="rId2"/>
          <a:stretch>
            <a:fillRect/>
          </a:stretch>
        </p:blipFill>
        <p:spPr>
          <a:xfrm>
            <a:off x="9570782" y="1869620"/>
            <a:ext cx="302250" cy="306935"/>
          </a:xfrm>
          <a:prstGeom prst="rect">
            <a:avLst/>
          </a:prstGeom>
        </p:spPr>
      </p:pic>
      <p:pic>
        <p:nvPicPr>
          <p:cNvPr id="12" name="図 11">
            <a:extLst>
              <a:ext uri="{FF2B5EF4-FFF2-40B4-BE49-F238E27FC236}">
                <a16:creationId xmlns:a16="http://schemas.microsoft.com/office/drawing/2014/main" id="{C3B91F6D-DB4F-40B3-A2EC-BF7BE0398D28}"/>
              </a:ext>
            </a:extLst>
          </p:cNvPr>
          <p:cNvPicPr>
            <a:picLocks noChangeAspect="1"/>
          </p:cNvPicPr>
          <p:nvPr/>
        </p:nvPicPr>
        <p:blipFill>
          <a:blip r:embed="rId3"/>
          <a:stretch>
            <a:fillRect/>
          </a:stretch>
        </p:blipFill>
        <p:spPr>
          <a:xfrm>
            <a:off x="9914256" y="1881993"/>
            <a:ext cx="302318" cy="282171"/>
          </a:xfrm>
          <a:prstGeom prst="rect">
            <a:avLst/>
          </a:prstGeom>
        </p:spPr>
      </p:pic>
      <p:pic>
        <p:nvPicPr>
          <p:cNvPr id="13" name="図 12">
            <a:extLst>
              <a:ext uri="{FF2B5EF4-FFF2-40B4-BE49-F238E27FC236}">
                <a16:creationId xmlns:a16="http://schemas.microsoft.com/office/drawing/2014/main" id="{8BB83ED3-4675-4C73-91F6-AFD75223722E}"/>
              </a:ext>
            </a:extLst>
          </p:cNvPr>
          <p:cNvPicPr>
            <a:picLocks noChangeAspect="1"/>
          </p:cNvPicPr>
          <p:nvPr/>
        </p:nvPicPr>
        <p:blipFill>
          <a:blip r:embed="rId4"/>
          <a:stretch>
            <a:fillRect/>
          </a:stretch>
        </p:blipFill>
        <p:spPr>
          <a:xfrm>
            <a:off x="10279261" y="1889147"/>
            <a:ext cx="307929" cy="287408"/>
          </a:xfrm>
          <a:prstGeom prst="rect">
            <a:avLst/>
          </a:prstGeom>
        </p:spPr>
      </p:pic>
      <p:pic>
        <p:nvPicPr>
          <p:cNvPr id="14" name="図 13">
            <a:extLst>
              <a:ext uri="{FF2B5EF4-FFF2-40B4-BE49-F238E27FC236}">
                <a16:creationId xmlns:a16="http://schemas.microsoft.com/office/drawing/2014/main" id="{5EBE6473-8300-4268-AB85-32686BF620A2}"/>
              </a:ext>
            </a:extLst>
          </p:cNvPr>
          <p:cNvPicPr>
            <a:picLocks noChangeAspect="1"/>
          </p:cNvPicPr>
          <p:nvPr/>
        </p:nvPicPr>
        <p:blipFill>
          <a:blip r:embed="rId5"/>
          <a:stretch>
            <a:fillRect/>
          </a:stretch>
        </p:blipFill>
        <p:spPr>
          <a:xfrm>
            <a:off x="10666284" y="1893552"/>
            <a:ext cx="301224" cy="283330"/>
          </a:xfrm>
          <a:prstGeom prst="rect">
            <a:avLst/>
          </a:prstGeom>
        </p:spPr>
      </p:pic>
      <p:pic>
        <p:nvPicPr>
          <p:cNvPr id="15" name="図 14">
            <a:extLst>
              <a:ext uri="{FF2B5EF4-FFF2-40B4-BE49-F238E27FC236}">
                <a16:creationId xmlns:a16="http://schemas.microsoft.com/office/drawing/2014/main" id="{83D3CA6E-4CE5-47FE-AF00-81E1C4F8D187}"/>
              </a:ext>
            </a:extLst>
          </p:cNvPr>
          <p:cNvPicPr>
            <a:picLocks noChangeAspect="1"/>
          </p:cNvPicPr>
          <p:nvPr/>
        </p:nvPicPr>
        <p:blipFill>
          <a:blip r:embed="rId6"/>
          <a:stretch>
            <a:fillRect/>
          </a:stretch>
        </p:blipFill>
        <p:spPr>
          <a:xfrm>
            <a:off x="11033028" y="1889147"/>
            <a:ext cx="300596" cy="278406"/>
          </a:xfrm>
          <a:prstGeom prst="rect">
            <a:avLst/>
          </a:prstGeom>
        </p:spPr>
      </p:pic>
      <p:pic>
        <p:nvPicPr>
          <p:cNvPr id="16" name="図 15">
            <a:extLst>
              <a:ext uri="{FF2B5EF4-FFF2-40B4-BE49-F238E27FC236}">
                <a16:creationId xmlns:a16="http://schemas.microsoft.com/office/drawing/2014/main" id="{64F4E66B-C986-4F3A-A109-0353340ADE81}"/>
              </a:ext>
            </a:extLst>
          </p:cNvPr>
          <p:cNvPicPr>
            <a:picLocks noChangeAspect="1"/>
          </p:cNvPicPr>
          <p:nvPr/>
        </p:nvPicPr>
        <p:blipFill>
          <a:blip r:embed="rId7"/>
          <a:stretch>
            <a:fillRect/>
          </a:stretch>
        </p:blipFill>
        <p:spPr>
          <a:xfrm>
            <a:off x="9572951" y="2392284"/>
            <a:ext cx="296348" cy="303349"/>
          </a:xfrm>
          <a:prstGeom prst="rect">
            <a:avLst/>
          </a:prstGeom>
        </p:spPr>
      </p:pic>
      <p:pic>
        <p:nvPicPr>
          <p:cNvPr id="17" name="図 16">
            <a:extLst>
              <a:ext uri="{FF2B5EF4-FFF2-40B4-BE49-F238E27FC236}">
                <a16:creationId xmlns:a16="http://schemas.microsoft.com/office/drawing/2014/main" id="{301D1DF8-D92B-4F75-A319-BE1F7B73F2EA}"/>
              </a:ext>
            </a:extLst>
          </p:cNvPr>
          <p:cNvPicPr>
            <a:picLocks noChangeAspect="1"/>
          </p:cNvPicPr>
          <p:nvPr/>
        </p:nvPicPr>
        <p:blipFill>
          <a:blip r:embed="rId8"/>
          <a:stretch>
            <a:fillRect/>
          </a:stretch>
        </p:blipFill>
        <p:spPr>
          <a:xfrm>
            <a:off x="11039629" y="2417891"/>
            <a:ext cx="301484" cy="281393"/>
          </a:xfrm>
          <a:prstGeom prst="rect">
            <a:avLst/>
          </a:prstGeom>
        </p:spPr>
      </p:pic>
      <p:pic>
        <p:nvPicPr>
          <p:cNvPr id="18" name="図 17">
            <a:extLst>
              <a:ext uri="{FF2B5EF4-FFF2-40B4-BE49-F238E27FC236}">
                <a16:creationId xmlns:a16="http://schemas.microsoft.com/office/drawing/2014/main" id="{35C6031D-1D1D-4641-ACA3-3F8DF2256512}"/>
              </a:ext>
            </a:extLst>
          </p:cNvPr>
          <p:cNvPicPr>
            <a:picLocks noChangeAspect="1"/>
          </p:cNvPicPr>
          <p:nvPr/>
        </p:nvPicPr>
        <p:blipFill>
          <a:blip r:embed="rId9"/>
          <a:stretch>
            <a:fillRect/>
          </a:stretch>
        </p:blipFill>
        <p:spPr>
          <a:xfrm>
            <a:off x="9936453" y="2918963"/>
            <a:ext cx="301503" cy="281410"/>
          </a:xfrm>
          <a:prstGeom prst="rect">
            <a:avLst/>
          </a:prstGeom>
        </p:spPr>
      </p:pic>
      <p:pic>
        <p:nvPicPr>
          <p:cNvPr id="19" name="図 18">
            <a:extLst>
              <a:ext uri="{FF2B5EF4-FFF2-40B4-BE49-F238E27FC236}">
                <a16:creationId xmlns:a16="http://schemas.microsoft.com/office/drawing/2014/main" id="{17F0645B-29D2-4C7F-8BD3-C6F123AE3727}"/>
              </a:ext>
            </a:extLst>
          </p:cNvPr>
          <p:cNvPicPr>
            <a:picLocks noChangeAspect="1"/>
          </p:cNvPicPr>
          <p:nvPr/>
        </p:nvPicPr>
        <p:blipFill>
          <a:blip r:embed="rId10"/>
          <a:stretch>
            <a:fillRect/>
          </a:stretch>
        </p:blipFill>
        <p:spPr>
          <a:xfrm>
            <a:off x="10663806" y="2923872"/>
            <a:ext cx="295589" cy="275890"/>
          </a:xfrm>
          <a:prstGeom prst="rect">
            <a:avLst/>
          </a:prstGeom>
        </p:spPr>
      </p:pic>
      <p:pic>
        <p:nvPicPr>
          <p:cNvPr id="20" name="図 19">
            <a:extLst>
              <a:ext uri="{FF2B5EF4-FFF2-40B4-BE49-F238E27FC236}">
                <a16:creationId xmlns:a16="http://schemas.microsoft.com/office/drawing/2014/main" id="{0CB1DADA-260C-40E2-B6C9-23F6026000D8}"/>
              </a:ext>
            </a:extLst>
          </p:cNvPr>
          <p:cNvPicPr>
            <a:picLocks noChangeAspect="1"/>
          </p:cNvPicPr>
          <p:nvPr/>
        </p:nvPicPr>
        <p:blipFill>
          <a:blip r:embed="rId11"/>
          <a:stretch>
            <a:fillRect/>
          </a:stretch>
        </p:blipFill>
        <p:spPr>
          <a:xfrm>
            <a:off x="9565120" y="3402731"/>
            <a:ext cx="302780" cy="302780"/>
          </a:xfrm>
          <a:prstGeom prst="rect">
            <a:avLst/>
          </a:prstGeom>
        </p:spPr>
      </p:pic>
      <p:pic>
        <p:nvPicPr>
          <p:cNvPr id="21" name="図 20">
            <a:extLst>
              <a:ext uri="{FF2B5EF4-FFF2-40B4-BE49-F238E27FC236}">
                <a16:creationId xmlns:a16="http://schemas.microsoft.com/office/drawing/2014/main" id="{9323BD0F-1197-41E3-979A-07C385B18BCA}"/>
              </a:ext>
            </a:extLst>
          </p:cNvPr>
          <p:cNvPicPr>
            <a:picLocks noChangeAspect="1"/>
          </p:cNvPicPr>
          <p:nvPr/>
        </p:nvPicPr>
        <p:blipFill>
          <a:blip r:embed="rId12"/>
          <a:stretch>
            <a:fillRect/>
          </a:stretch>
        </p:blipFill>
        <p:spPr>
          <a:xfrm>
            <a:off x="9935386" y="3412947"/>
            <a:ext cx="300222" cy="282530"/>
          </a:xfrm>
          <a:prstGeom prst="rect">
            <a:avLst/>
          </a:prstGeom>
        </p:spPr>
      </p:pic>
      <p:pic>
        <p:nvPicPr>
          <p:cNvPr id="22" name="図 21">
            <a:extLst>
              <a:ext uri="{FF2B5EF4-FFF2-40B4-BE49-F238E27FC236}">
                <a16:creationId xmlns:a16="http://schemas.microsoft.com/office/drawing/2014/main" id="{550AFFDF-09F9-44F5-98F9-CC6B892EC664}"/>
              </a:ext>
            </a:extLst>
          </p:cNvPr>
          <p:cNvPicPr>
            <a:picLocks noChangeAspect="1"/>
          </p:cNvPicPr>
          <p:nvPr/>
        </p:nvPicPr>
        <p:blipFill>
          <a:blip r:embed="rId13"/>
          <a:stretch>
            <a:fillRect/>
          </a:stretch>
        </p:blipFill>
        <p:spPr>
          <a:xfrm>
            <a:off x="9931986" y="2395143"/>
            <a:ext cx="303621" cy="283387"/>
          </a:xfrm>
          <a:prstGeom prst="rect">
            <a:avLst/>
          </a:prstGeom>
        </p:spPr>
      </p:pic>
      <p:pic>
        <p:nvPicPr>
          <p:cNvPr id="23" name="図 22">
            <a:extLst>
              <a:ext uri="{FF2B5EF4-FFF2-40B4-BE49-F238E27FC236}">
                <a16:creationId xmlns:a16="http://schemas.microsoft.com/office/drawing/2014/main" id="{88C14638-9372-4506-98EA-C92770433685}"/>
              </a:ext>
            </a:extLst>
          </p:cNvPr>
          <p:cNvPicPr>
            <a:picLocks noChangeAspect="1"/>
          </p:cNvPicPr>
          <p:nvPr/>
        </p:nvPicPr>
        <p:blipFill>
          <a:blip r:embed="rId14"/>
          <a:stretch>
            <a:fillRect/>
          </a:stretch>
        </p:blipFill>
        <p:spPr>
          <a:xfrm>
            <a:off x="10297699" y="2412400"/>
            <a:ext cx="302410" cy="279999"/>
          </a:xfrm>
          <a:prstGeom prst="rect">
            <a:avLst/>
          </a:prstGeom>
        </p:spPr>
      </p:pic>
      <p:pic>
        <p:nvPicPr>
          <p:cNvPr id="24" name="図 23">
            <a:extLst>
              <a:ext uri="{FF2B5EF4-FFF2-40B4-BE49-F238E27FC236}">
                <a16:creationId xmlns:a16="http://schemas.microsoft.com/office/drawing/2014/main" id="{A88DD228-48F8-48BA-8BA6-355A2E405B28}"/>
              </a:ext>
            </a:extLst>
          </p:cNvPr>
          <p:cNvPicPr>
            <a:picLocks noChangeAspect="1"/>
          </p:cNvPicPr>
          <p:nvPr/>
        </p:nvPicPr>
        <p:blipFill>
          <a:blip r:embed="rId15"/>
          <a:stretch>
            <a:fillRect/>
          </a:stretch>
        </p:blipFill>
        <p:spPr>
          <a:xfrm>
            <a:off x="10664924" y="2412859"/>
            <a:ext cx="299804" cy="279825"/>
          </a:xfrm>
          <a:prstGeom prst="rect">
            <a:avLst/>
          </a:prstGeom>
        </p:spPr>
      </p:pic>
      <p:pic>
        <p:nvPicPr>
          <p:cNvPr id="25" name="図 24">
            <a:extLst>
              <a:ext uri="{FF2B5EF4-FFF2-40B4-BE49-F238E27FC236}">
                <a16:creationId xmlns:a16="http://schemas.microsoft.com/office/drawing/2014/main" id="{278C9180-2E15-4CD3-9F84-F469DF68D6F8}"/>
              </a:ext>
            </a:extLst>
          </p:cNvPr>
          <p:cNvPicPr>
            <a:picLocks noChangeAspect="1"/>
          </p:cNvPicPr>
          <p:nvPr/>
        </p:nvPicPr>
        <p:blipFill>
          <a:blip r:embed="rId16"/>
          <a:stretch>
            <a:fillRect/>
          </a:stretch>
        </p:blipFill>
        <p:spPr>
          <a:xfrm>
            <a:off x="9568657" y="2910008"/>
            <a:ext cx="300642" cy="298237"/>
          </a:xfrm>
          <a:prstGeom prst="rect">
            <a:avLst/>
          </a:prstGeom>
        </p:spPr>
      </p:pic>
      <p:pic>
        <p:nvPicPr>
          <p:cNvPr id="26" name="図 25">
            <a:extLst>
              <a:ext uri="{FF2B5EF4-FFF2-40B4-BE49-F238E27FC236}">
                <a16:creationId xmlns:a16="http://schemas.microsoft.com/office/drawing/2014/main" id="{A0DAFFEF-283F-418F-979B-47AFB2A3760B}"/>
              </a:ext>
            </a:extLst>
          </p:cNvPr>
          <p:cNvPicPr>
            <a:picLocks noChangeAspect="1"/>
          </p:cNvPicPr>
          <p:nvPr/>
        </p:nvPicPr>
        <p:blipFill>
          <a:blip r:embed="rId17"/>
          <a:stretch>
            <a:fillRect/>
          </a:stretch>
        </p:blipFill>
        <p:spPr>
          <a:xfrm>
            <a:off x="10297627" y="2922325"/>
            <a:ext cx="302139" cy="282004"/>
          </a:xfrm>
          <a:prstGeom prst="rect">
            <a:avLst/>
          </a:prstGeom>
        </p:spPr>
      </p:pic>
      <p:pic>
        <p:nvPicPr>
          <p:cNvPr id="27" name="図 26">
            <a:extLst>
              <a:ext uri="{FF2B5EF4-FFF2-40B4-BE49-F238E27FC236}">
                <a16:creationId xmlns:a16="http://schemas.microsoft.com/office/drawing/2014/main" id="{7DEE25E4-A963-476A-87BF-875C573CA0C2}"/>
              </a:ext>
            </a:extLst>
          </p:cNvPr>
          <p:cNvPicPr>
            <a:picLocks noChangeAspect="1"/>
          </p:cNvPicPr>
          <p:nvPr/>
        </p:nvPicPr>
        <p:blipFill>
          <a:blip r:embed="rId18"/>
          <a:stretch>
            <a:fillRect/>
          </a:stretch>
        </p:blipFill>
        <p:spPr>
          <a:xfrm>
            <a:off x="11041062" y="2914951"/>
            <a:ext cx="306886" cy="284087"/>
          </a:xfrm>
          <a:prstGeom prst="rect">
            <a:avLst/>
          </a:prstGeom>
        </p:spPr>
      </p:pic>
      <p:sp>
        <p:nvSpPr>
          <p:cNvPr id="28" name="テキスト ボックス 27">
            <a:extLst>
              <a:ext uri="{FF2B5EF4-FFF2-40B4-BE49-F238E27FC236}">
                <a16:creationId xmlns:a16="http://schemas.microsoft.com/office/drawing/2014/main" id="{35EB7175-D5E8-B2EA-AE16-929573CD7E2C}"/>
              </a:ext>
            </a:extLst>
          </p:cNvPr>
          <p:cNvSpPr txBox="1"/>
          <p:nvPr/>
        </p:nvSpPr>
        <p:spPr>
          <a:xfrm>
            <a:off x="6096000" y="991686"/>
            <a:ext cx="2671326" cy="338554"/>
          </a:xfrm>
          <a:prstGeom prst="rect">
            <a:avLst/>
          </a:prstGeom>
          <a:noFill/>
          <a:ln w="12700">
            <a:noFill/>
          </a:ln>
        </p:spPr>
        <p:txBody>
          <a:bodyPr wrap="square" rtlCol="0">
            <a:spAutoFit/>
          </a:bodyPr>
          <a:lstStyle/>
          <a:p>
            <a:r>
              <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r>
              <a:rPr kumimoji="0" lang="ja-JP" altLang="en-US" sz="1600" b="0" i="0" strike="noStrike" kern="0" cap="none" spc="0" normalizeH="0" baseline="0" noProof="0">
                <a:ln>
                  <a:noFill/>
                </a:ln>
                <a:effectLst/>
                <a:uLnTx/>
                <a:uFillTx/>
                <a:latin typeface="BIZ UD明朝 Medium" panose="02020500000000000000" pitchFamily="17" charset="-128"/>
                <a:ea typeface="BIZ UD明朝 Medium" panose="02020500000000000000" pitchFamily="17" charset="-128"/>
              </a:rPr>
              <a:t>アイコンを選択</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9" name="正方形/長方形 28">
            <a:extLst>
              <a:ext uri="{FF2B5EF4-FFF2-40B4-BE49-F238E27FC236}">
                <a16:creationId xmlns:a16="http://schemas.microsoft.com/office/drawing/2014/main" id="{2A574AE9-8014-24CC-63D1-B3E5265F9D45}"/>
              </a:ext>
            </a:extLst>
          </p:cNvPr>
          <p:cNvSpPr/>
          <p:nvPr/>
        </p:nvSpPr>
        <p:spPr>
          <a:xfrm>
            <a:off x="9372600" y="1699260"/>
            <a:ext cx="2186940" cy="221742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842A587-B345-8EB4-D8BF-1C973E29AC4D}"/>
              </a:ext>
            </a:extLst>
          </p:cNvPr>
          <p:cNvSpPr txBox="1"/>
          <p:nvPr/>
        </p:nvSpPr>
        <p:spPr>
          <a:xfrm>
            <a:off x="9248931" y="1341967"/>
            <a:ext cx="1718577" cy="338554"/>
          </a:xfrm>
          <a:prstGeom prst="rect">
            <a:avLst/>
          </a:prstGeom>
          <a:noFill/>
          <a:ln w="12700">
            <a:noFill/>
          </a:ln>
        </p:spPr>
        <p:txBody>
          <a:bodyPr wrap="square" rtlCol="0">
            <a:spAutoFit/>
          </a:bodyPr>
          <a:lstStyle/>
          <a:p>
            <a:r>
              <a:rPr lang="ja-JP" altLang="en-US" sz="16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r>
              <a:rPr kumimoji="0" lang="ja-JP" altLang="en-US" sz="1600" b="0" i="0" u="none" strike="noStrike" kern="0" cap="none" spc="0" normalizeH="0" baseline="0" noProof="0">
                <a:ln>
                  <a:noFill/>
                </a:ln>
                <a:solidFill>
                  <a:srgbClr val="FF0000"/>
                </a:solidFill>
                <a:effectLst/>
                <a:uLnTx/>
                <a:uFillTx/>
                <a:latin typeface="BIZ UD明朝 Medium" panose="02020500000000000000" pitchFamily="17" charset="-128"/>
                <a:ea typeface="BIZ UD明朝 Medium" panose="02020500000000000000" pitchFamily="17" charset="-128"/>
              </a:rPr>
              <a:t>アイコン</a:t>
            </a:r>
            <a:endParaRPr lang="ja-JP" altLang="ja-JP" sz="16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2" name="矢印: 右 31">
            <a:extLst>
              <a:ext uri="{FF2B5EF4-FFF2-40B4-BE49-F238E27FC236}">
                <a16:creationId xmlns:a16="http://schemas.microsoft.com/office/drawing/2014/main" id="{B806EB40-8303-13FF-1DD0-A25B76561E85}"/>
              </a:ext>
            </a:extLst>
          </p:cNvPr>
          <p:cNvSpPr/>
          <p:nvPr/>
        </p:nvSpPr>
        <p:spPr>
          <a:xfrm flipH="1">
            <a:off x="9248931" y="1030697"/>
            <a:ext cx="381000" cy="23356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0E23A8B8-386C-DC14-32DE-5F64F872AF86}"/>
              </a:ext>
            </a:extLst>
          </p:cNvPr>
          <p:cNvSpPr/>
          <p:nvPr/>
        </p:nvSpPr>
        <p:spPr>
          <a:xfrm>
            <a:off x="9540875" y="1089025"/>
            <a:ext cx="89056" cy="3016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B6851EBC-B2C9-AB3A-BD4A-BB139574A252}"/>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4DF720BA-0586-8CB2-967B-D09DCC89C5DD}"/>
              </a:ext>
            </a:extLst>
          </p:cNvPr>
          <p:cNvSpPr txBox="1"/>
          <p:nvPr/>
        </p:nvSpPr>
        <p:spPr>
          <a:xfrm>
            <a:off x="544474" y="3631036"/>
            <a:ext cx="6339620" cy="369332"/>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簡潔に、</a:t>
            </a:r>
            <a:r>
              <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2</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ページ以内で</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A342D030-C292-57A0-0B1E-78C660504322}"/>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3/</a:t>
            </a:r>
            <a:r>
              <a:rPr kumimoji="1" lang="ja-JP" altLang="en-US" sz="1200"/>
              <a:t>ｎ</a:t>
            </a:r>
          </a:p>
        </p:txBody>
      </p:sp>
      <p:sp>
        <p:nvSpPr>
          <p:cNvPr id="36" name="テキスト ボックス 35">
            <a:extLst>
              <a:ext uri="{FF2B5EF4-FFF2-40B4-BE49-F238E27FC236}">
                <a16:creationId xmlns:a16="http://schemas.microsoft.com/office/drawing/2014/main" id="{ED1681E5-B516-6E00-0A74-C90CF5FB5885}"/>
              </a:ext>
            </a:extLst>
          </p:cNvPr>
          <p:cNvSpPr txBox="1"/>
          <p:nvPr/>
        </p:nvSpPr>
        <p:spPr>
          <a:xfrm>
            <a:off x="510012" y="1672248"/>
            <a:ext cx="6339620" cy="369332"/>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留意事項</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に沿って記述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701A047E-4767-537F-924F-E3B1427849D5}"/>
              </a:ext>
            </a:extLst>
          </p:cNvPr>
          <p:cNvSpPr txBox="1"/>
          <p:nvPr/>
        </p:nvSpPr>
        <p:spPr>
          <a:xfrm>
            <a:off x="510012" y="2626195"/>
            <a:ext cx="7245719" cy="923330"/>
          </a:xfrm>
          <a:prstGeom prst="rect">
            <a:avLst/>
          </a:prstGeom>
          <a:noFill/>
          <a:ln w="12700">
            <a:noFill/>
          </a:ln>
        </p:spPr>
        <p:txBody>
          <a:bodyPr wrap="square" lIns="91440" tIns="45720" rIns="91440" bIns="45720" rtlCol="0" anchor="t">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実施する施策が</a:t>
            </a:r>
            <a:r>
              <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SDGs</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における３つの側面（経済・社会・環境）の</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a:latin typeface="BIZ UD明朝 Medium" panose="02020500000000000000" pitchFamily="17" charset="-128"/>
                <a:ea typeface="BIZ UD明朝 Medium"/>
                <a:cs typeface="Times New Roman"/>
              </a:rPr>
              <a:t>　</a:t>
            </a:r>
            <a:r>
              <a:rPr lang="ja-JP" altLang="en-US" sz="1800" kern="100">
                <a:effectLst/>
                <a:latin typeface="BIZ UD明朝 Medium" panose="02020500000000000000" pitchFamily="17" charset="-128"/>
                <a:ea typeface="BIZ UD明朝 Medium"/>
                <a:cs typeface="Times New Roman"/>
              </a:rPr>
              <a:t>い</a:t>
            </a:r>
            <a:r>
              <a:rPr lang="ja-JP" altLang="en-US" kern="100">
                <a:latin typeface="BIZ UD明朝 Medium" panose="02020500000000000000" pitchFamily="17" charset="-128"/>
                <a:ea typeface="BIZ UD明朝 Medium"/>
                <a:cs typeface="Times New Roman"/>
              </a:rPr>
              <a:t>ず</a:t>
            </a:r>
            <a:r>
              <a:rPr lang="ja-JP" altLang="en-US" sz="1800" kern="100">
                <a:effectLst/>
                <a:latin typeface="BIZ UD明朝 Medium" panose="02020500000000000000" pitchFamily="17" charset="-128"/>
                <a:ea typeface="BIZ UD明朝 Medium"/>
                <a:cs typeface="Times New Roman"/>
              </a:rPr>
              <a:t>れに該当するか記述してください。</a:t>
            </a:r>
            <a:endParaRPr lang="en-US" altLang="ja-JP" sz="1800" kern="100">
              <a:effectLst/>
              <a:latin typeface="BIZ UD明朝 Medium" panose="02020500000000000000" pitchFamily="17" charset="-128"/>
              <a:ea typeface="BIZ UD明朝 Medium"/>
              <a:cs typeface="Times New Roman"/>
            </a:endParaRPr>
          </a:p>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また、将来的な各側面の連関について記述してください。</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63426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8935" y="903480"/>
            <a:ext cx="6366269"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4-1</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専門家が行う業務</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2"/>
            <a:ext cx="8344265" cy="501161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extLst>
              <a:ext uri="{FF2B5EF4-FFF2-40B4-BE49-F238E27FC236}">
                <a16:creationId xmlns:a16="http://schemas.microsoft.com/office/drawing/2014/main" id="{D38D43D9-5D80-2C19-E118-D62F07E155EE}"/>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DCB267E3-10D9-F99E-E90C-CD80688D5554}"/>
              </a:ext>
            </a:extLst>
          </p:cNvPr>
          <p:cNvSpPr txBox="1"/>
          <p:nvPr/>
        </p:nvSpPr>
        <p:spPr>
          <a:xfrm>
            <a:off x="486494" y="1555400"/>
            <a:ext cx="8283847" cy="646331"/>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課題解決に向けた専門家の役割と業務内容及び地方自治体との連携内容に</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　ついて</a:t>
            </a:r>
            <a:r>
              <a:rPr lang="ja-JP" altLang="en-US" b="1" u="heavy"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具体的</a:t>
            </a:r>
            <a:r>
              <a:rPr lang="ja-JP" altLang="en-US"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に</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54C79D8F-7572-E8DF-1152-4D49C0BF282E}"/>
              </a:ext>
            </a:extLst>
          </p:cNvPr>
          <p:cNvSpPr txBox="1"/>
          <p:nvPr/>
        </p:nvSpPr>
        <p:spPr>
          <a:xfrm>
            <a:off x="543629" y="2306398"/>
            <a:ext cx="8094930" cy="400110"/>
          </a:xfrm>
          <a:prstGeom prst="rect">
            <a:avLst/>
          </a:prstGeom>
          <a:noFill/>
          <a:ln w="12700">
            <a:noFill/>
          </a:ln>
        </p:spPr>
        <p:txBody>
          <a:bodyPr wrap="square" rtlCol="0">
            <a:spAutoFit/>
          </a:bodyPr>
          <a:lstStyle/>
          <a:p>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●専門家の役割と業務内容</a:t>
            </a:r>
            <a:endParaRPr lang="ja-JP" altLang="ja-JP" sz="20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C27C9B6B-9CA6-17C3-BB84-04D4E9DCA9A0}"/>
              </a:ext>
            </a:extLst>
          </p:cNvPr>
          <p:cNvSpPr txBox="1"/>
          <p:nvPr/>
        </p:nvSpPr>
        <p:spPr>
          <a:xfrm>
            <a:off x="543629" y="4151492"/>
            <a:ext cx="8094930" cy="400110"/>
          </a:xfrm>
          <a:prstGeom prst="rect">
            <a:avLst/>
          </a:prstGeom>
          <a:noFill/>
          <a:ln w="12700">
            <a:noFill/>
          </a:ln>
        </p:spPr>
        <p:txBody>
          <a:bodyPr wrap="square" rtlCol="0">
            <a:spAutoFit/>
          </a:bodyPr>
          <a:lstStyle/>
          <a:p>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●地方自治体との連携内容</a:t>
            </a:r>
            <a:endParaRPr lang="ja-JP" altLang="ja-JP" sz="20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7F2DD918-1AB2-3589-12AC-5221BFFD1825}"/>
              </a:ext>
            </a:extLst>
          </p:cNvPr>
          <p:cNvSpPr txBox="1"/>
          <p:nvPr/>
        </p:nvSpPr>
        <p:spPr>
          <a:xfrm>
            <a:off x="666750" y="4566249"/>
            <a:ext cx="7829550" cy="307777"/>
          </a:xfrm>
          <a:prstGeom prst="rect">
            <a:avLst/>
          </a:prstGeom>
          <a:noFill/>
          <a:ln w="12700">
            <a:noFill/>
          </a:ln>
        </p:spPr>
        <p:txBody>
          <a:bodyPr wrap="square" rtlCol="0">
            <a:spAutoFit/>
          </a:bodyPr>
          <a:lstStyle/>
          <a:p>
            <a:r>
              <a:rPr lang="ja-JP" altLang="ja-JP" sz="14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4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専門家への一括委託にならないよう、地方自治体の業務内容を記述してください。</a:t>
            </a:r>
            <a:endParaRPr lang="ja-JP"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F37C0AF5-8D05-58EB-4E6F-545981A809E4}"/>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4/</a:t>
            </a:r>
            <a:r>
              <a:rPr kumimoji="1" lang="ja-JP" altLang="en-US" sz="1200"/>
              <a:t>ｎ</a:t>
            </a:r>
          </a:p>
        </p:txBody>
      </p:sp>
    </p:spTree>
    <p:extLst>
      <p:ext uri="{BB962C8B-B14F-4D97-AF65-F5344CB8AC3E}">
        <p14:creationId xmlns:p14="http://schemas.microsoft.com/office/powerpoint/2010/main" val="1811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8936" y="903480"/>
            <a:ext cx="4976446"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4-2</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．指定</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する専門家の情報</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9" y="1450733"/>
            <a:ext cx="4299804" cy="5451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CD8260A4-38C9-C005-7C97-BD25E82C43F6}"/>
              </a:ext>
            </a:extLst>
          </p:cNvPr>
          <p:cNvSpPr txBox="1"/>
          <p:nvPr/>
        </p:nvSpPr>
        <p:spPr>
          <a:xfrm>
            <a:off x="543629" y="1538628"/>
            <a:ext cx="3914071" cy="369332"/>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専門家の氏名を記述してください</a:t>
            </a:r>
            <a:r>
              <a:rPr lang="ja-JP" altLang="en-US"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BAEF3FF1-5D9E-B4D5-ECB3-B876C1D87C2C}"/>
              </a:ext>
            </a:extLst>
          </p:cNvPr>
          <p:cNvSpPr txBox="1"/>
          <p:nvPr/>
        </p:nvSpPr>
        <p:spPr>
          <a:xfrm>
            <a:off x="298936" y="2336627"/>
            <a:ext cx="8413264"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4-4</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当該専門家の経歴及び実績</a:t>
            </a:r>
            <a:r>
              <a:rPr lang="ja-JP" altLang="en-US" sz="24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　</a:t>
            </a:r>
            <a:r>
              <a:rPr lang="en-US" altLang="ja-JP" sz="16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6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自ら専門家を指定する場合のみ記載</a:t>
            </a:r>
            <a:endParaRPr lang="ja-JP" altLang="ja-JP" sz="24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19235CE4-837A-4FA1-D313-E7E296C6AE0D}"/>
              </a:ext>
            </a:extLst>
          </p:cNvPr>
          <p:cNvSpPr/>
          <p:nvPr/>
        </p:nvSpPr>
        <p:spPr>
          <a:xfrm>
            <a:off x="395288" y="2883878"/>
            <a:ext cx="8316912" cy="3508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8E52FC3-2EF5-9278-D290-6FE7D3952949}"/>
              </a:ext>
            </a:extLst>
          </p:cNvPr>
          <p:cNvSpPr txBox="1"/>
          <p:nvPr/>
        </p:nvSpPr>
        <p:spPr>
          <a:xfrm>
            <a:off x="5016774" y="945120"/>
            <a:ext cx="3810702"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a:t>
            </a:r>
            <a:r>
              <a:rPr lang="en-US"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-3</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．専門家</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への</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承諾有無</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95582324-5FF0-744C-B6B2-3F9A11A145F5}"/>
              </a:ext>
            </a:extLst>
          </p:cNvPr>
          <p:cNvSpPr/>
          <p:nvPr/>
        </p:nvSpPr>
        <p:spPr>
          <a:xfrm>
            <a:off x="5081589" y="1450733"/>
            <a:ext cx="3630611" cy="5451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1A826CC-5225-9404-FEE7-9E87901F2D70}"/>
              </a:ext>
            </a:extLst>
          </p:cNvPr>
          <p:cNvSpPr txBox="1"/>
          <p:nvPr/>
        </p:nvSpPr>
        <p:spPr>
          <a:xfrm>
            <a:off x="5184625" y="1538628"/>
            <a:ext cx="3914071" cy="369332"/>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承諾有もしくは無し</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D38D43D9-5D80-2C19-E118-D62F07E155EE}"/>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A72224A2-54D9-F4B2-D155-1E92D4AD6893}"/>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5/</a:t>
            </a:r>
            <a:r>
              <a:rPr kumimoji="1" lang="ja-JP" altLang="en-US" sz="1200"/>
              <a:t>ｎ</a:t>
            </a:r>
          </a:p>
        </p:txBody>
      </p:sp>
    </p:spTree>
    <p:extLst>
      <p:ext uri="{BB962C8B-B14F-4D97-AF65-F5344CB8AC3E}">
        <p14:creationId xmlns:p14="http://schemas.microsoft.com/office/powerpoint/2010/main" val="3570582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0143" y="903480"/>
            <a:ext cx="4493613" cy="461665"/>
          </a:xfrm>
          <a:prstGeom prst="rect">
            <a:avLst/>
          </a:prstGeom>
          <a:noFill/>
        </p:spPr>
        <p:txBody>
          <a:bodyPr wrap="square">
            <a:spAutoFit/>
          </a:bodyPr>
          <a:lstStyle/>
          <a:p>
            <a:r>
              <a:rPr lang="en-US"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5</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．経費見込　　　　　　合計</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C8F1F40A-E144-1723-F90C-F3B4B3A43EDC}"/>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aphicFrame>
        <p:nvGraphicFramePr>
          <p:cNvPr id="2" name="表 1">
            <a:extLst>
              <a:ext uri="{FF2B5EF4-FFF2-40B4-BE49-F238E27FC236}">
                <a16:creationId xmlns:a16="http://schemas.microsoft.com/office/drawing/2014/main" id="{8CC5EACA-2C08-92E0-D997-7649B2E270BB}"/>
              </a:ext>
            </a:extLst>
          </p:cNvPr>
          <p:cNvGraphicFramePr>
            <a:graphicFrameLocks noGrp="1"/>
          </p:cNvGraphicFramePr>
          <p:nvPr>
            <p:extLst>
              <p:ext uri="{D42A27DB-BD31-4B8C-83A1-F6EECF244321}">
                <p14:modId xmlns:p14="http://schemas.microsoft.com/office/powerpoint/2010/main" val="3543583899"/>
              </p:ext>
            </p:extLst>
          </p:nvPr>
        </p:nvGraphicFramePr>
        <p:xfrm>
          <a:off x="334431" y="1529376"/>
          <a:ext cx="8537332" cy="5001993"/>
        </p:xfrm>
        <a:graphic>
          <a:graphicData uri="http://schemas.openxmlformats.org/drawingml/2006/table">
            <a:tbl>
              <a:tblPr/>
              <a:tblGrid>
                <a:gridCol w="2718999">
                  <a:extLst>
                    <a:ext uri="{9D8B030D-6E8A-4147-A177-3AD203B41FA5}">
                      <a16:colId xmlns:a16="http://schemas.microsoft.com/office/drawing/2014/main" val="3864247748"/>
                    </a:ext>
                  </a:extLst>
                </a:gridCol>
                <a:gridCol w="3621543">
                  <a:extLst>
                    <a:ext uri="{9D8B030D-6E8A-4147-A177-3AD203B41FA5}">
                      <a16:colId xmlns:a16="http://schemas.microsoft.com/office/drawing/2014/main" val="2144058784"/>
                    </a:ext>
                  </a:extLst>
                </a:gridCol>
                <a:gridCol w="2196790">
                  <a:extLst>
                    <a:ext uri="{9D8B030D-6E8A-4147-A177-3AD203B41FA5}">
                      <a16:colId xmlns:a16="http://schemas.microsoft.com/office/drawing/2014/main" val="4133494529"/>
                    </a:ext>
                  </a:extLst>
                </a:gridCol>
              </a:tblGrid>
              <a:tr h="685640">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項目</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詳細</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費用（円）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92724052"/>
                  </a:ext>
                </a:extLst>
              </a:tr>
              <a:tr h="685640">
                <a:tc rowSpan="2">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専門家にかかる費用</a:t>
                      </a:r>
                    </a:p>
                    <a:p>
                      <a:pPr algn="ctr" fontAlgn="ctr"/>
                      <a:endParaRPr lang="ja-JP" altLang="en-US" sz="1400" b="0" i="0" u="none" strike="noStrike">
                        <a:solidFill>
                          <a:srgbClr val="FF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（例）人件費</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（〇〇〇円</a:t>
                      </a:r>
                      <a:r>
                        <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〇〇日＝〇〇〇円）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055929"/>
                  </a:ext>
                </a:extLst>
              </a:tr>
              <a:tr h="888152">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（例）旅費</a:t>
                      </a: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　（宿泊費：〇〇〇円</a:t>
                      </a:r>
                      <a:r>
                        <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rPr>
                        <a:t>×</a:t>
                      </a: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〇〇日＝〇〇〇円）</a:t>
                      </a: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　（交通費：〇〇〇円　区間など）</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6124349"/>
                  </a:ext>
                </a:extLst>
              </a:tr>
              <a:tr h="685640">
                <a:tc rowSpan="3">
                  <a:txBody>
                    <a:bodyPr/>
                    <a:lstStyle/>
                    <a:p>
                      <a:pPr algn="ctr"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事業に係る費用</a:t>
                      </a: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p>
                      <a:pPr algn="ctr" fontAlgn="ctr"/>
                      <a:endParaRPr lang="en-US" altLang="ja-JP" sz="1400" dirty="0"/>
                    </a:p>
                    <a:p>
                      <a:pPr algn="ctr" fontAlgn="ctr"/>
                      <a:r>
                        <a:rPr lang="en-US" altLang="ja-JP" sz="1400" dirty="0"/>
                        <a:t>※</a:t>
                      </a:r>
                      <a:r>
                        <a:rPr lang="ja-JP" altLang="en-US" sz="1400" dirty="0"/>
                        <a:t>年度内に事業を</a:t>
                      </a:r>
                      <a:endParaRPr lang="en-US" altLang="ja-JP" sz="1400" dirty="0"/>
                    </a:p>
                    <a:p>
                      <a:pPr algn="ctr" fontAlgn="ctr"/>
                      <a:r>
                        <a:rPr lang="ja-JP" altLang="en-US" sz="1400" dirty="0"/>
                        <a:t>実施する場合に記載</a:t>
                      </a:r>
                      <a:endPar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（例）試行的取り組み</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662650"/>
                  </a:ext>
                </a:extLst>
              </a:tr>
              <a:tr h="685640">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（例）その他運営費</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○○〇円</a:t>
                      </a:r>
                    </a:p>
                    <a:p>
                      <a:pPr algn="r" fontAlgn="ctr"/>
                      <a:endPar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149132"/>
                  </a:ext>
                </a:extLst>
              </a:tr>
              <a:tr h="1371281">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積算根拠（別紙の添付も可）</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（例）試行的取組について</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〇〇〇</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〇〇〇</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r" fontAlgn="ctr"/>
                      <a:endPar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5668703"/>
                  </a:ext>
                </a:extLst>
              </a:tr>
            </a:tbl>
          </a:graphicData>
        </a:graphic>
      </p:graphicFrame>
      <p:sp>
        <p:nvSpPr>
          <p:cNvPr id="3" name="正方形/長方形 2">
            <a:extLst>
              <a:ext uri="{FF2B5EF4-FFF2-40B4-BE49-F238E27FC236}">
                <a16:creationId xmlns:a16="http://schemas.microsoft.com/office/drawing/2014/main" id="{A60E79D0-2D8F-3613-2B03-129FA85B69ED}"/>
              </a:ext>
            </a:extLst>
          </p:cNvPr>
          <p:cNvSpPr/>
          <p:nvPr/>
        </p:nvSpPr>
        <p:spPr>
          <a:xfrm>
            <a:off x="-2626658" y="1600368"/>
            <a:ext cx="2510117" cy="1344706"/>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tx1"/>
                </a:solidFill>
              </a:rPr>
              <a:t>専門家派遣にかかる経費</a:t>
            </a:r>
            <a:r>
              <a:rPr kumimoji="1" lang="ja-JP" altLang="en-US" sz="1400">
                <a:solidFill>
                  <a:schemeClr val="tx1"/>
                </a:solidFill>
              </a:rPr>
              <a:t>と</a:t>
            </a:r>
            <a:endParaRPr kumimoji="1" lang="en-US" altLang="ja-JP" sz="1400">
              <a:solidFill>
                <a:schemeClr val="tx1"/>
              </a:solidFill>
            </a:endParaRPr>
          </a:p>
          <a:p>
            <a:r>
              <a:rPr kumimoji="1" lang="ja-JP" altLang="en-US" sz="1400" b="1">
                <a:solidFill>
                  <a:schemeClr val="tx1"/>
                </a:solidFill>
              </a:rPr>
              <a:t>事業にかかる経費</a:t>
            </a:r>
            <a:r>
              <a:rPr kumimoji="1" lang="ja-JP" altLang="en-US" sz="1400">
                <a:solidFill>
                  <a:schemeClr val="tx1"/>
                </a:solidFill>
              </a:rPr>
              <a:t>が</a:t>
            </a:r>
            <a:endParaRPr kumimoji="1" lang="en-US" altLang="ja-JP" sz="1400">
              <a:solidFill>
                <a:schemeClr val="tx1"/>
              </a:solidFill>
            </a:endParaRPr>
          </a:p>
          <a:p>
            <a:r>
              <a:rPr kumimoji="1" lang="ja-JP" altLang="en-US" sz="1400">
                <a:solidFill>
                  <a:schemeClr val="tx1"/>
                </a:solidFill>
              </a:rPr>
              <a:t>わかるように記載いただき、適宜行を追加・削除ください。</a:t>
            </a:r>
            <a:endParaRPr kumimoji="1" lang="en-US" altLang="ja-JP" sz="1400">
              <a:solidFill>
                <a:schemeClr val="tx1"/>
              </a:solidFill>
            </a:endParaRPr>
          </a:p>
        </p:txBody>
      </p:sp>
      <p:cxnSp>
        <p:nvCxnSpPr>
          <p:cNvPr id="6" name="直線コネクタ 5">
            <a:extLst>
              <a:ext uri="{FF2B5EF4-FFF2-40B4-BE49-F238E27FC236}">
                <a16:creationId xmlns:a16="http://schemas.microsoft.com/office/drawing/2014/main" id="{4BEAC233-C9AF-5207-77B3-3824E8B37528}"/>
              </a:ext>
            </a:extLst>
          </p:cNvPr>
          <p:cNvCxnSpPr>
            <a:cxnSpLocks/>
          </p:cNvCxnSpPr>
          <p:nvPr/>
        </p:nvCxnSpPr>
        <p:spPr>
          <a:xfrm>
            <a:off x="3802507" y="1365145"/>
            <a:ext cx="50381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23632FCE-484E-3255-1172-59AB50818895}"/>
              </a:ext>
            </a:extLst>
          </p:cNvPr>
          <p:cNvSpPr txBox="1"/>
          <p:nvPr/>
        </p:nvSpPr>
        <p:spPr>
          <a:xfrm>
            <a:off x="4783756" y="903480"/>
            <a:ext cx="3975387" cy="461665"/>
          </a:xfrm>
          <a:prstGeom prst="rect">
            <a:avLst/>
          </a:prstGeom>
          <a:noFill/>
        </p:spPr>
        <p:txBody>
          <a:bodyPr wrap="square">
            <a:spAutoFit/>
          </a:bodyPr>
          <a:lstStyle/>
          <a:p>
            <a:pPr algn="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円</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199DEB8A-EC79-FCB9-821A-A4B088449943}"/>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6/</a:t>
            </a:r>
            <a:r>
              <a:rPr kumimoji="1" lang="ja-JP" altLang="en-US" sz="1200"/>
              <a:t>ｎ</a:t>
            </a:r>
          </a:p>
        </p:txBody>
      </p:sp>
    </p:spTree>
    <p:extLst>
      <p:ext uri="{BB962C8B-B14F-4D97-AF65-F5344CB8AC3E}">
        <p14:creationId xmlns:p14="http://schemas.microsoft.com/office/powerpoint/2010/main" val="55383455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6D699F-5BA9-4BCE-A459-418C68307D03}">
  <ds:schemaRefs>
    <ds:schemaRef ds:uri="http://schemas.microsoft.com/sharepoint/v3/contenttype/forms"/>
  </ds:schemaRefs>
</ds:datastoreItem>
</file>

<file path=customXml/itemProps2.xml><?xml version="1.0" encoding="utf-8"?>
<ds:datastoreItem xmlns:ds="http://schemas.openxmlformats.org/officeDocument/2006/customXml" ds:itemID="{B9B8515D-2FE6-442C-A233-ECA8F1259D06}">
  <ds:schemaRefs>
    <ds:schemaRef ds:uri="http://schemas.microsoft.com/office/2006/documentManagement/types"/>
    <ds:schemaRef ds:uri="http://purl.org/dc/elements/1.1/"/>
    <ds:schemaRef ds:uri="http://purl.org/dc/dcmitype/"/>
    <ds:schemaRef ds:uri="http://www.w3.org/XML/1998/namespace"/>
    <ds:schemaRef ds:uri="d0a0a277-276d-44e0-88d6-bdf26fa30428"/>
    <ds:schemaRef ds:uri="http://schemas.microsoft.com/office/infopath/2007/PartnerControls"/>
    <ds:schemaRef ds:uri="http://purl.org/dc/terms/"/>
    <ds:schemaRef ds:uri="http://schemas.openxmlformats.org/package/2006/metadata/core-properties"/>
    <ds:schemaRef ds:uri="6b795950-5c72-4c11-932e-df8099ca64e3"/>
    <ds:schemaRef ds:uri="http://schemas.microsoft.com/office/2006/metadata/properties"/>
  </ds:schemaRefs>
</ds:datastoreItem>
</file>

<file path=customXml/itemProps3.xml><?xml version="1.0" encoding="utf-8"?>
<ds:datastoreItem xmlns:ds="http://schemas.openxmlformats.org/officeDocument/2006/customXml" ds:itemID="{6EB6911D-68E6-4858-8FEB-E932DCCC038F}"/>
</file>

<file path=docProps/app.xml><?xml version="1.0" encoding="utf-8"?>
<Properties xmlns="http://schemas.openxmlformats.org/officeDocument/2006/extended-properties" xmlns:vt="http://schemas.openxmlformats.org/officeDocument/2006/docPropsVTypes">
  <Template>Office Theme 2013 - 2022</Template>
  <TotalTime>31</TotalTime>
  <Words>837</Words>
  <Application>Microsoft Office PowerPoint</Application>
  <PresentationFormat>画面に合わせる (4:3)</PresentationFormat>
  <Paragraphs>103</Paragraphs>
  <Slides>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BIZ UD明朝 Medium</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cp:lastPrinted>2025-04-20T23:52:42Z</cp:lastPrinted>
  <dcterms:created xsi:type="dcterms:W3CDTF">2023-10-26T08:44:22Z</dcterms:created>
  <dcterms:modified xsi:type="dcterms:W3CDTF">2025-05-08T07:07:18Z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ies>
</file>