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2"/>
  </p:notesMasterIdLst>
  <p:sldIdLst>
    <p:sldId id="269" r:id="rId5"/>
    <p:sldId id="258" r:id="rId6"/>
    <p:sldId id="267" r:id="rId7"/>
    <p:sldId id="268" r:id="rId8"/>
    <p:sldId id="265" r:id="rId9"/>
    <p:sldId id="259" r:id="rId10"/>
    <p:sldId id="266" r:id="rId11"/>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3" pos="249" userDrawn="1">
          <p15:clr>
            <a:srgbClr val="A4A3A4"/>
          </p15:clr>
        </p15:guide>
        <p15:guide id="4" pos="548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9E6496B-F6D6-0011-9ECC-79A09FAC7614}" name="内閣府地方創生推進事務局" initials="小林" userId="内閣府地方創生推進事務局" providerId="None"/>
  <p188:author id="{4EDEFD83-6F52-D04C-080C-AE53A070D0D6}" name="谷 浩(TANI Hiroshi)" initials="谷" userId="S::hiroshi.tani.m6j@cao.go.jp::ab9bb37c-bb8a-48e7-beb0-f4367ec2e6d1" providerId="AD"/>
  <p188:author id="{C657D2B7-F10E-5673-F629-14A0CBBA4A6D}" name="小西 晋一(KONISHI Shinichi)" initials="小西" userId="S::shinichi.konishi.d4e@cao.go.jp::826ee5aa-358a-47af-b781-0c5de16ac3f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E6E6E6"/>
    <a:srgbClr val="023067"/>
    <a:srgbClr val="004C88"/>
    <a:srgbClr val="54B431"/>
    <a:srgbClr val="0075BA"/>
    <a:srgbClr val="407936"/>
    <a:srgbClr val="D39206"/>
    <a:srgbClr val="F5A20B"/>
    <a:srgbClr val="DC097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4" d="100"/>
          <a:sy n="104" d="100"/>
        </p:scale>
        <p:origin x="1824" y="114"/>
      </p:cViewPr>
      <p:guideLst>
        <p:guide orient="horz" pos="2160"/>
        <p:guide pos="2880"/>
        <p:guide pos="249"/>
        <p:guide pos="548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18" Type="http://schemas.microsoft.com/office/2018/10/relationships/authors" Target="author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小川 愛里(OGAWA Airi)" userId="06a61f05-4baf-4490-9359-890cdd33f78e" providerId="ADAL" clId="{C0E2EB39-4EEE-43EE-8AED-A0BFE03C6EC0}"/>
    <pc:docChg chg="undo custSel modSld">
      <pc:chgData name="小川 愛里(OGAWA Airi)" userId="06a61f05-4baf-4490-9359-890cdd33f78e" providerId="ADAL" clId="{C0E2EB39-4EEE-43EE-8AED-A0BFE03C6EC0}" dt="2026-01-23T22:35:23.568" v="1043" actId="13926"/>
      <pc:docMkLst>
        <pc:docMk/>
      </pc:docMkLst>
      <pc:sldChg chg="modSp mod">
        <pc:chgData name="小川 愛里(OGAWA Airi)" userId="06a61f05-4baf-4490-9359-890cdd33f78e" providerId="ADAL" clId="{C0E2EB39-4EEE-43EE-8AED-A0BFE03C6EC0}" dt="2026-01-23T22:35:12.236" v="1042" actId="207"/>
        <pc:sldMkLst>
          <pc:docMk/>
          <pc:sldMk cId="4122012780" sldId="267"/>
        </pc:sldMkLst>
        <pc:spChg chg="mod">
          <ac:chgData name="小川 愛里(OGAWA Airi)" userId="06a61f05-4baf-4490-9359-890cdd33f78e" providerId="ADAL" clId="{C0E2EB39-4EEE-43EE-8AED-A0BFE03C6EC0}" dt="2026-01-23T22:35:12.236" v="1042" actId="207"/>
          <ac:spMkLst>
            <pc:docMk/>
            <pc:sldMk cId="4122012780" sldId="267"/>
            <ac:spMk id="11" creationId="{866D05BD-DC51-CB2C-2E65-9DFA5D9128D1}"/>
          </ac:spMkLst>
        </pc:spChg>
      </pc:sldChg>
      <pc:sldChg chg="addSp modSp mod">
        <pc:chgData name="小川 愛里(OGAWA Airi)" userId="06a61f05-4baf-4490-9359-890cdd33f78e" providerId="ADAL" clId="{C0E2EB39-4EEE-43EE-8AED-A0BFE03C6EC0}" dt="2026-01-23T22:35:23.568" v="1043" actId="13926"/>
        <pc:sldMkLst>
          <pc:docMk/>
          <pc:sldMk cId="3139220902" sldId="269"/>
        </pc:sldMkLst>
        <pc:spChg chg="mod">
          <ac:chgData name="小川 愛里(OGAWA Airi)" userId="06a61f05-4baf-4490-9359-890cdd33f78e" providerId="ADAL" clId="{C0E2EB39-4EEE-43EE-8AED-A0BFE03C6EC0}" dt="2026-01-23T22:35:23.568" v="1043" actId="13926"/>
          <ac:spMkLst>
            <pc:docMk/>
            <pc:sldMk cId="3139220902" sldId="269"/>
            <ac:spMk id="7" creationId="{1FDB2CDE-C714-C76C-2B5A-021E42C829A5}"/>
          </ac:spMkLst>
        </pc:spChg>
      </pc:sldChg>
    </pc:docChg>
  </pc:docChgLst>
  <pc:docChgLst>
    <pc:chgData name="中島 浩喜(NAKASHIMA Hiroki)" userId="1aa68af9-dd38-4f88-8023-3e1948c452ad" providerId="ADAL" clId="{15D596E4-1500-45E0-8B54-3B4BF58FACF9}"/>
    <pc:docChg chg="modSld">
      <pc:chgData name="中島 浩喜(NAKASHIMA Hiroki)" userId="1aa68af9-dd38-4f88-8023-3e1948c452ad" providerId="ADAL" clId="{15D596E4-1500-45E0-8B54-3B4BF58FACF9}" dt="2026-02-02T01:18:20.162" v="1" actId="207"/>
      <pc:docMkLst>
        <pc:docMk/>
      </pc:docMkLst>
      <pc:sldChg chg="modSp mod">
        <pc:chgData name="中島 浩喜(NAKASHIMA Hiroki)" userId="1aa68af9-dd38-4f88-8023-3e1948c452ad" providerId="ADAL" clId="{15D596E4-1500-45E0-8B54-3B4BF58FACF9}" dt="2026-02-02T01:18:20.162" v="1" actId="207"/>
        <pc:sldMkLst>
          <pc:docMk/>
          <pc:sldMk cId="4122012780" sldId="267"/>
        </pc:sldMkLst>
        <pc:spChg chg="mod">
          <ac:chgData name="中島 浩喜(NAKASHIMA Hiroki)" userId="1aa68af9-dd38-4f88-8023-3e1948c452ad" providerId="ADAL" clId="{15D596E4-1500-45E0-8B54-3B4BF58FACF9}" dt="2026-02-02T01:18:20.162" v="1" actId="207"/>
          <ac:spMkLst>
            <pc:docMk/>
            <pc:sldMk cId="4122012780" sldId="267"/>
            <ac:spMk id="11" creationId="{866D05BD-DC51-CB2C-2E65-9DFA5D9128D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FFEA5DAF-87F8-48D2-830D-713E0562D8B6}" type="datetimeFigureOut">
              <a:rPr kumimoji="1" lang="ja-JP" altLang="en-US" smtClean="0"/>
              <a:t>2026/2/2</a:t>
            </a:fld>
            <a:endParaRPr kumimoji="1" lang="ja-JP" altLang="en-US"/>
          </a:p>
        </p:txBody>
      </p:sp>
      <p:sp>
        <p:nvSpPr>
          <p:cNvPr id="4" name="スライド イメージ プレースホルダー 3"/>
          <p:cNvSpPr>
            <a:spLocks noGrp="1" noRot="1" noChangeAspect="1"/>
          </p:cNvSpPr>
          <p:nvPr>
            <p:ph type="sldImg" idx="2"/>
          </p:nvPr>
        </p:nvSpPr>
        <p:spPr>
          <a:xfrm>
            <a:off x="1165225" y="1241425"/>
            <a:ext cx="4467225" cy="3349625"/>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5840827F-AF0B-4C68-BAFA-51B787C446FE}" type="slidenum">
              <a:rPr kumimoji="1" lang="ja-JP" altLang="en-US" smtClean="0"/>
              <a:t>‹#›</a:t>
            </a:fld>
            <a:endParaRPr kumimoji="1" lang="ja-JP" altLang="en-US"/>
          </a:p>
        </p:txBody>
      </p:sp>
    </p:spTree>
    <p:extLst>
      <p:ext uri="{BB962C8B-B14F-4D97-AF65-F5344CB8AC3E}">
        <p14:creationId xmlns:p14="http://schemas.microsoft.com/office/powerpoint/2010/main" val="142419263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B0D8B951-E967-4819-AAD9-AA9B199B75AC}" type="datetime1">
              <a:rPr kumimoji="1" lang="ja-JP" altLang="en-US" smtClean="0"/>
              <a:t>2026/2/2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9C99CDF-90D1-4335-AD8D-1CDE30C523A9}" type="slidenum">
              <a:rPr kumimoji="1" lang="ja-JP" altLang="en-US" smtClean="0"/>
              <a:t>‹#›</a:t>
            </a:fld>
            <a:endParaRPr kumimoji="1" lang="ja-JP" altLang="en-US"/>
          </a:p>
        </p:txBody>
      </p:sp>
    </p:spTree>
    <p:extLst>
      <p:ext uri="{BB962C8B-B14F-4D97-AF65-F5344CB8AC3E}">
        <p14:creationId xmlns:p14="http://schemas.microsoft.com/office/powerpoint/2010/main" val="20514102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46A37F35-F887-4371-B4F6-B5A23358CFA0}" type="datetime1">
              <a:rPr kumimoji="1" lang="ja-JP" altLang="en-US" smtClean="0"/>
              <a:t>2026/2/2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9C99CDF-90D1-4335-AD8D-1CDE30C523A9}" type="slidenum">
              <a:rPr kumimoji="1" lang="ja-JP" altLang="en-US" smtClean="0"/>
              <a:t>‹#›</a:t>
            </a:fld>
            <a:endParaRPr kumimoji="1" lang="ja-JP" altLang="en-US"/>
          </a:p>
        </p:txBody>
      </p:sp>
    </p:spTree>
    <p:extLst>
      <p:ext uri="{BB962C8B-B14F-4D97-AF65-F5344CB8AC3E}">
        <p14:creationId xmlns:p14="http://schemas.microsoft.com/office/powerpoint/2010/main" val="14213428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698E8FCD-DAEA-4599-B8EE-68DE9085DCC3}" type="datetime1">
              <a:rPr kumimoji="1" lang="ja-JP" altLang="en-US" smtClean="0"/>
              <a:t>2026/2/2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9C99CDF-90D1-4335-AD8D-1CDE30C523A9}" type="slidenum">
              <a:rPr kumimoji="1" lang="ja-JP" altLang="en-US" smtClean="0"/>
              <a:t>‹#›</a:t>
            </a:fld>
            <a:endParaRPr kumimoji="1" lang="ja-JP" altLang="en-US"/>
          </a:p>
        </p:txBody>
      </p:sp>
    </p:spTree>
    <p:extLst>
      <p:ext uri="{BB962C8B-B14F-4D97-AF65-F5344CB8AC3E}">
        <p14:creationId xmlns:p14="http://schemas.microsoft.com/office/powerpoint/2010/main" val="12862782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fld id="{AD43CE0C-4910-4F43-AFE0-07B0B2738FE6}" type="datetime1">
              <a:rPr kumimoji="1" lang="ja-JP" altLang="en-US" smtClean="0"/>
              <a:t>2026/2/2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9C99CDF-90D1-4335-AD8D-1CDE30C523A9}" type="slidenum">
              <a:rPr kumimoji="1" lang="ja-JP" altLang="en-US" smtClean="0"/>
              <a:t>‹#›</a:t>
            </a:fld>
            <a:endParaRPr kumimoji="1" lang="ja-JP" altLang="en-US"/>
          </a:p>
        </p:txBody>
      </p:sp>
    </p:spTree>
    <p:extLst>
      <p:ext uri="{BB962C8B-B14F-4D97-AF65-F5344CB8AC3E}">
        <p14:creationId xmlns:p14="http://schemas.microsoft.com/office/powerpoint/2010/main" val="28901854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649931DE-4147-429C-9180-EC4C7EA8C380}" type="datetime1">
              <a:rPr kumimoji="1" lang="ja-JP" altLang="en-US" smtClean="0"/>
              <a:t>2026/2/2</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09C99CDF-90D1-4335-AD8D-1CDE30C523A9}" type="slidenum">
              <a:rPr kumimoji="1" lang="ja-JP" altLang="en-US" smtClean="0"/>
              <a:t>‹#›</a:t>
            </a:fld>
            <a:endParaRPr kumimoji="1" lang="ja-JP" altLang="en-US"/>
          </a:p>
        </p:txBody>
      </p:sp>
    </p:spTree>
    <p:extLst>
      <p:ext uri="{BB962C8B-B14F-4D97-AF65-F5344CB8AC3E}">
        <p14:creationId xmlns:p14="http://schemas.microsoft.com/office/powerpoint/2010/main" val="14559078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9451D85A-0BD4-478E-B07B-F23913A97B28}" type="datetime1">
              <a:rPr kumimoji="1" lang="ja-JP" altLang="en-US" smtClean="0"/>
              <a:t>2026/2/2</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09C99CDF-90D1-4335-AD8D-1CDE30C523A9}" type="slidenum">
              <a:rPr kumimoji="1" lang="ja-JP" altLang="en-US" smtClean="0"/>
              <a:t>‹#›</a:t>
            </a:fld>
            <a:endParaRPr kumimoji="1" lang="ja-JP" altLang="en-US"/>
          </a:p>
        </p:txBody>
      </p:sp>
    </p:spTree>
    <p:extLst>
      <p:ext uri="{BB962C8B-B14F-4D97-AF65-F5344CB8AC3E}">
        <p14:creationId xmlns:p14="http://schemas.microsoft.com/office/powerpoint/2010/main" val="30140806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8194B1-3825-4B94-9624-BA1BA066C3C4}" type="datetime1">
              <a:rPr kumimoji="1" lang="ja-JP" altLang="en-US" smtClean="0"/>
              <a:t>2026/2/2</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09C99CDF-90D1-4335-AD8D-1CDE30C523A9}" type="slidenum">
              <a:rPr kumimoji="1" lang="ja-JP" altLang="en-US" smtClean="0"/>
              <a:t>‹#›</a:t>
            </a:fld>
            <a:endParaRPr kumimoji="1" lang="ja-JP" altLang="en-US"/>
          </a:p>
        </p:txBody>
      </p:sp>
    </p:spTree>
    <p:extLst>
      <p:ext uri="{BB962C8B-B14F-4D97-AF65-F5344CB8AC3E}">
        <p14:creationId xmlns:p14="http://schemas.microsoft.com/office/powerpoint/2010/main" val="21452291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574C6C00-DEF6-45FA-9016-400112A250A5}" type="datetime1">
              <a:rPr kumimoji="1" lang="ja-JP" altLang="en-US" smtClean="0"/>
              <a:t>2026/2/2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9C99CDF-90D1-4335-AD8D-1CDE30C523A9}" type="slidenum">
              <a:rPr kumimoji="1" lang="ja-JP" altLang="en-US" smtClean="0"/>
              <a:t>‹#›</a:t>
            </a:fld>
            <a:endParaRPr kumimoji="1" lang="ja-JP" altLang="en-US"/>
          </a:p>
        </p:txBody>
      </p:sp>
    </p:spTree>
    <p:extLst>
      <p:ext uri="{BB962C8B-B14F-4D97-AF65-F5344CB8AC3E}">
        <p14:creationId xmlns:p14="http://schemas.microsoft.com/office/powerpoint/2010/main" val="21994953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51556FB-BB4D-4E63-BE82-DE3149E34DCB}" type="datetime1">
              <a:rPr kumimoji="1" lang="ja-JP" altLang="en-US" smtClean="0"/>
              <a:t>2026/2/2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9C99CDF-90D1-4335-AD8D-1CDE30C523A9}" type="slidenum">
              <a:rPr kumimoji="1" lang="ja-JP" altLang="en-US" smtClean="0"/>
              <a:t>‹#›</a:t>
            </a:fld>
            <a:endParaRPr kumimoji="1" lang="ja-JP" altLang="en-US"/>
          </a:p>
        </p:txBody>
      </p:sp>
    </p:spTree>
    <p:extLst>
      <p:ext uri="{BB962C8B-B14F-4D97-AF65-F5344CB8AC3E}">
        <p14:creationId xmlns:p14="http://schemas.microsoft.com/office/powerpoint/2010/main" val="35300247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CCE58C7C-4548-4412-AED5-223AB7AC0A49}" type="datetime1">
              <a:rPr kumimoji="1" lang="ja-JP" altLang="en-US" smtClean="0"/>
              <a:t>2026/2/2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9C99CDF-90D1-4335-AD8D-1CDE30C523A9}" type="slidenum">
              <a:rPr kumimoji="1" lang="ja-JP" altLang="en-US" smtClean="0"/>
              <a:t>‹#›</a:t>
            </a:fld>
            <a:endParaRPr kumimoji="1" lang="ja-JP" altLang="en-US"/>
          </a:p>
        </p:txBody>
      </p:sp>
    </p:spTree>
    <p:extLst>
      <p:ext uri="{BB962C8B-B14F-4D97-AF65-F5344CB8AC3E}">
        <p14:creationId xmlns:p14="http://schemas.microsoft.com/office/powerpoint/2010/main" val="8960881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70C08BCA-C92C-453A-934C-73A9BAAD6919}" type="datetime1">
              <a:rPr kumimoji="1" lang="ja-JP" altLang="en-US" smtClean="0"/>
              <a:t>2026/2/2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9C99CDF-90D1-4335-AD8D-1CDE30C523A9}" type="slidenum">
              <a:rPr kumimoji="1" lang="ja-JP" altLang="en-US" smtClean="0"/>
              <a:t>‹#›</a:t>
            </a:fld>
            <a:endParaRPr kumimoji="1" lang="ja-JP" altLang="en-US"/>
          </a:p>
        </p:txBody>
      </p:sp>
    </p:spTree>
    <p:extLst>
      <p:ext uri="{BB962C8B-B14F-4D97-AF65-F5344CB8AC3E}">
        <p14:creationId xmlns:p14="http://schemas.microsoft.com/office/powerpoint/2010/main" val="22084324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1E3554-D0ED-437C-8C95-24F1699F9731}" type="datetime1">
              <a:rPr kumimoji="1" lang="ja-JP" altLang="en-US" smtClean="0"/>
              <a:t>2026/2/2</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C99CDF-90D1-4335-AD8D-1CDE30C523A9}" type="slidenum">
              <a:rPr kumimoji="1" lang="ja-JP" altLang="en-US" smtClean="0"/>
              <a:t>‹#›</a:t>
            </a:fld>
            <a:endParaRPr kumimoji="1" lang="ja-JP" altLang="en-US"/>
          </a:p>
        </p:txBody>
      </p:sp>
    </p:spTree>
    <p:extLst>
      <p:ext uri="{BB962C8B-B14F-4D97-AF65-F5344CB8AC3E}">
        <p14:creationId xmlns:p14="http://schemas.microsoft.com/office/powerpoint/2010/main" val="34196049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1.png"/><Relationship Id="rId16"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A279A9E1-87BB-F6F5-392D-15783B5D1422}"/>
              </a:ext>
            </a:extLst>
          </p:cNvPr>
          <p:cNvSpPr txBox="1"/>
          <p:nvPr/>
        </p:nvSpPr>
        <p:spPr>
          <a:xfrm>
            <a:off x="0" y="391654"/>
            <a:ext cx="9143999" cy="461665"/>
          </a:xfrm>
          <a:prstGeom prst="rect">
            <a:avLst/>
          </a:prstGeom>
          <a:noFill/>
        </p:spPr>
        <p:txBody>
          <a:bodyPr wrap="square">
            <a:spAutoFit/>
          </a:bodyPr>
          <a:lstStyle/>
          <a:p>
            <a:pPr algn="ctr"/>
            <a:r>
              <a:rPr lang="ja-JP" altLang="en-US" sz="2400" b="1" kern="100" dirty="0">
                <a:solidFill>
                  <a:srgbClr val="000000"/>
                </a:solidFill>
                <a:effectLst/>
                <a:latin typeface="BIZ UD明朝 Medium" panose="02020500000000000000" pitchFamily="17" charset="-128"/>
                <a:ea typeface="BIZ UD明朝 Medium" panose="02020500000000000000" pitchFamily="17" charset="-128"/>
                <a:cs typeface="Times New Roman" panose="02020603050405020304" pitchFamily="18" charset="0"/>
              </a:rPr>
              <a:t>地方創生ＳＤＧｓ課題解決モデル都市</a:t>
            </a:r>
            <a:r>
              <a:rPr lang="ja-JP" altLang="en-US" sz="2400" b="1" kern="100" dirty="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提案書</a:t>
            </a:r>
            <a:r>
              <a:rPr lang="ja-JP" altLang="en-US" b="1" kern="100" dirty="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（提案様式１）</a:t>
            </a:r>
            <a:endParaRPr lang="ja-JP" altLang="ja-JP" b="1" kern="100" dirty="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7" name="テキスト ボックス 6">
            <a:extLst>
              <a:ext uri="{FF2B5EF4-FFF2-40B4-BE49-F238E27FC236}">
                <a16:creationId xmlns:a16="http://schemas.microsoft.com/office/drawing/2014/main" id="{1FDB2CDE-C714-C76C-2B5A-021E42C829A5}"/>
              </a:ext>
            </a:extLst>
          </p:cNvPr>
          <p:cNvSpPr txBox="1"/>
          <p:nvPr/>
        </p:nvSpPr>
        <p:spPr>
          <a:xfrm>
            <a:off x="1" y="815585"/>
            <a:ext cx="9144000" cy="461665"/>
          </a:xfrm>
          <a:prstGeom prst="rect">
            <a:avLst/>
          </a:prstGeom>
          <a:noFill/>
        </p:spPr>
        <p:txBody>
          <a:bodyPr wrap="square">
            <a:spAutoFit/>
          </a:bodyPr>
          <a:lstStyle/>
          <a:p>
            <a:pPr algn="ctr"/>
            <a:r>
              <a:rPr lang="ja-JP" altLang="en-US" sz="2400" b="1" kern="100" dirty="0">
                <a:solidFill>
                  <a:srgbClr val="FF0000"/>
                </a:solidFill>
                <a:effectLst/>
                <a:latin typeface="BIZ UD明朝 Medium" panose="02020500000000000000" pitchFamily="17" charset="-128"/>
                <a:ea typeface="BIZ UD明朝 Medium" panose="02020500000000000000" pitchFamily="17" charset="-128"/>
                <a:cs typeface="Times New Roman" panose="02020603050405020304" pitchFamily="18" charset="0"/>
              </a:rPr>
              <a:t>記載時の留意事項</a:t>
            </a:r>
            <a:r>
              <a:rPr lang="ja-JP" altLang="en-US" sz="1600" b="1" kern="100" dirty="0">
                <a:solidFill>
                  <a:srgbClr val="FF0000"/>
                </a:solidFill>
                <a:latin typeface="BIZ UD明朝 Medium" panose="02020500000000000000" pitchFamily="17" charset="-128"/>
                <a:ea typeface="BIZ UD明朝 Medium" panose="02020500000000000000" pitchFamily="17" charset="-128"/>
                <a:cs typeface="Times New Roman" panose="02020603050405020304" pitchFamily="18" charset="0"/>
              </a:rPr>
              <a:t>（このページは提出時に削除）</a:t>
            </a:r>
            <a:endParaRPr lang="ja-JP" altLang="ja-JP" sz="1600" b="1" kern="100" dirty="0">
              <a:solidFill>
                <a:srgbClr val="FF0000"/>
              </a:solidFill>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grpSp>
        <p:nvGrpSpPr>
          <p:cNvPr id="83" name="グループ化 82">
            <a:extLst>
              <a:ext uri="{FF2B5EF4-FFF2-40B4-BE49-F238E27FC236}">
                <a16:creationId xmlns:a16="http://schemas.microsoft.com/office/drawing/2014/main" id="{19B2EF61-0194-4200-0395-91594F029140}"/>
              </a:ext>
            </a:extLst>
          </p:cNvPr>
          <p:cNvGrpSpPr/>
          <p:nvPr/>
        </p:nvGrpSpPr>
        <p:grpSpPr>
          <a:xfrm>
            <a:off x="0" y="-11013"/>
            <a:ext cx="9144000" cy="169275"/>
            <a:chOff x="0" y="0"/>
            <a:chExt cx="2657880" cy="149469"/>
          </a:xfrm>
        </p:grpSpPr>
        <p:sp>
          <p:nvSpPr>
            <p:cNvPr id="84" name="正方形/長方形 83">
              <a:extLst>
                <a:ext uri="{FF2B5EF4-FFF2-40B4-BE49-F238E27FC236}">
                  <a16:creationId xmlns:a16="http://schemas.microsoft.com/office/drawing/2014/main" id="{7332986F-4928-A439-65F4-17070626FAEB}"/>
                </a:ext>
              </a:extLst>
            </p:cNvPr>
            <p:cNvSpPr/>
            <p:nvPr/>
          </p:nvSpPr>
          <p:spPr>
            <a:xfrm>
              <a:off x="0" y="0"/>
              <a:ext cx="158262" cy="149469"/>
            </a:xfrm>
            <a:prstGeom prst="rect">
              <a:avLst/>
            </a:prstGeom>
            <a:solidFill>
              <a:srgbClr val="E401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5" name="正方形/長方形 84">
              <a:extLst>
                <a:ext uri="{FF2B5EF4-FFF2-40B4-BE49-F238E27FC236}">
                  <a16:creationId xmlns:a16="http://schemas.microsoft.com/office/drawing/2014/main" id="{9AEE6D0D-C5C6-87BB-38B3-6A46AFBB03FD}"/>
                </a:ext>
              </a:extLst>
            </p:cNvPr>
            <p:cNvSpPr/>
            <p:nvPr/>
          </p:nvSpPr>
          <p:spPr>
            <a:xfrm>
              <a:off x="158262" y="0"/>
              <a:ext cx="158262" cy="149469"/>
            </a:xfrm>
            <a:prstGeom prst="rect">
              <a:avLst/>
            </a:prstGeom>
            <a:solidFill>
              <a:srgbClr val="D6A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6" name="正方形/長方形 85">
              <a:extLst>
                <a:ext uri="{FF2B5EF4-FFF2-40B4-BE49-F238E27FC236}">
                  <a16:creationId xmlns:a16="http://schemas.microsoft.com/office/drawing/2014/main" id="{404FFB62-9F9E-5A55-871E-BDFED95715FD}"/>
                </a:ext>
              </a:extLst>
            </p:cNvPr>
            <p:cNvSpPr/>
            <p:nvPr/>
          </p:nvSpPr>
          <p:spPr>
            <a:xfrm>
              <a:off x="316524" y="0"/>
              <a:ext cx="158262" cy="149469"/>
            </a:xfrm>
            <a:prstGeom prst="rect">
              <a:avLst/>
            </a:prstGeom>
            <a:solidFill>
              <a:srgbClr val="1B97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7" name="正方形/長方形 86">
              <a:extLst>
                <a:ext uri="{FF2B5EF4-FFF2-40B4-BE49-F238E27FC236}">
                  <a16:creationId xmlns:a16="http://schemas.microsoft.com/office/drawing/2014/main" id="{DF91D3E5-0581-B531-1209-E256C125B1A1}"/>
                </a:ext>
              </a:extLst>
            </p:cNvPr>
            <p:cNvSpPr/>
            <p:nvPr/>
          </p:nvSpPr>
          <p:spPr>
            <a:xfrm>
              <a:off x="474420" y="0"/>
              <a:ext cx="158262" cy="149469"/>
            </a:xfrm>
            <a:prstGeom prst="rect">
              <a:avLst/>
            </a:prstGeom>
            <a:solidFill>
              <a:srgbClr val="C50E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8" name="正方形/長方形 87">
              <a:extLst>
                <a:ext uri="{FF2B5EF4-FFF2-40B4-BE49-F238E27FC236}">
                  <a16:creationId xmlns:a16="http://schemas.microsoft.com/office/drawing/2014/main" id="{38D7FE28-C471-B65F-347C-974E62D7709F}"/>
                </a:ext>
              </a:extLst>
            </p:cNvPr>
            <p:cNvSpPr/>
            <p:nvPr/>
          </p:nvSpPr>
          <p:spPr>
            <a:xfrm>
              <a:off x="632316" y="0"/>
              <a:ext cx="158262" cy="149469"/>
            </a:xfrm>
            <a:prstGeom prst="rect">
              <a:avLst/>
            </a:prstGeom>
            <a:solidFill>
              <a:srgbClr val="E834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9" name="正方形/長方形 88">
              <a:extLst>
                <a:ext uri="{FF2B5EF4-FFF2-40B4-BE49-F238E27FC236}">
                  <a16:creationId xmlns:a16="http://schemas.microsoft.com/office/drawing/2014/main" id="{6FAFFBBD-4BBB-881F-40D9-C0D11FF6585D}"/>
                </a:ext>
              </a:extLst>
            </p:cNvPr>
            <p:cNvSpPr/>
            <p:nvPr/>
          </p:nvSpPr>
          <p:spPr>
            <a:xfrm>
              <a:off x="789846" y="0"/>
              <a:ext cx="158262" cy="149469"/>
            </a:xfrm>
            <a:prstGeom prst="rect">
              <a:avLst/>
            </a:prstGeom>
            <a:solidFill>
              <a:srgbClr val="00A6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0" name="正方形/長方形 89">
              <a:extLst>
                <a:ext uri="{FF2B5EF4-FFF2-40B4-BE49-F238E27FC236}">
                  <a16:creationId xmlns:a16="http://schemas.microsoft.com/office/drawing/2014/main" id="{3421F2E2-8031-F269-9225-711DA21DA40B}"/>
                </a:ext>
              </a:extLst>
            </p:cNvPr>
            <p:cNvSpPr/>
            <p:nvPr/>
          </p:nvSpPr>
          <p:spPr>
            <a:xfrm>
              <a:off x="947742" y="0"/>
              <a:ext cx="158262" cy="149469"/>
            </a:xfrm>
            <a:prstGeom prst="rect">
              <a:avLst/>
            </a:prstGeom>
            <a:solidFill>
              <a:srgbClr val="FA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1" name="正方形/長方形 90">
              <a:extLst>
                <a:ext uri="{FF2B5EF4-FFF2-40B4-BE49-F238E27FC236}">
                  <a16:creationId xmlns:a16="http://schemas.microsoft.com/office/drawing/2014/main" id="{8BC1F116-EE64-3C5E-7454-6B5380B21B40}"/>
                </a:ext>
              </a:extLst>
            </p:cNvPr>
            <p:cNvSpPr/>
            <p:nvPr/>
          </p:nvSpPr>
          <p:spPr>
            <a:xfrm>
              <a:off x="1105272" y="0"/>
              <a:ext cx="158262" cy="149469"/>
            </a:xfrm>
            <a:prstGeom prst="rect">
              <a:avLst/>
            </a:prstGeom>
            <a:solidFill>
              <a:srgbClr val="970A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2" name="正方形/長方形 91">
              <a:extLst>
                <a:ext uri="{FF2B5EF4-FFF2-40B4-BE49-F238E27FC236}">
                  <a16:creationId xmlns:a16="http://schemas.microsoft.com/office/drawing/2014/main" id="{0D67CBAF-4E23-8922-B4CD-E90DA10EF6EB}"/>
                </a:ext>
              </a:extLst>
            </p:cNvPr>
            <p:cNvSpPr/>
            <p:nvPr/>
          </p:nvSpPr>
          <p:spPr>
            <a:xfrm>
              <a:off x="1263168" y="0"/>
              <a:ext cx="158262" cy="149469"/>
            </a:xfrm>
            <a:prstGeom prst="rect">
              <a:avLst/>
            </a:prstGeom>
            <a:solidFill>
              <a:srgbClr val="EC6A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3" name="正方形/長方形 92">
              <a:extLst>
                <a:ext uri="{FF2B5EF4-FFF2-40B4-BE49-F238E27FC236}">
                  <a16:creationId xmlns:a16="http://schemas.microsoft.com/office/drawing/2014/main" id="{0969FEC6-F410-8BBE-3397-9D69523CFD35}"/>
                </a:ext>
              </a:extLst>
            </p:cNvPr>
            <p:cNvSpPr/>
            <p:nvPr/>
          </p:nvSpPr>
          <p:spPr>
            <a:xfrm>
              <a:off x="1420698" y="0"/>
              <a:ext cx="158262" cy="149469"/>
            </a:xfrm>
            <a:prstGeom prst="rect">
              <a:avLst/>
            </a:prstGeom>
            <a:solidFill>
              <a:srgbClr val="DC09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4" name="正方形/長方形 93">
              <a:extLst>
                <a:ext uri="{FF2B5EF4-FFF2-40B4-BE49-F238E27FC236}">
                  <a16:creationId xmlns:a16="http://schemas.microsoft.com/office/drawing/2014/main" id="{58D91086-0A74-0A20-4335-20BD526882D7}"/>
                </a:ext>
              </a:extLst>
            </p:cNvPr>
            <p:cNvSpPr/>
            <p:nvPr/>
          </p:nvSpPr>
          <p:spPr>
            <a:xfrm>
              <a:off x="1577862" y="0"/>
              <a:ext cx="158262" cy="149469"/>
            </a:xfrm>
            <a:prstGeom prst="rect">
              <a:avLst/>
            </a:prstGeom>
            <a:solidFill>
              <a:srgbClr val="F5A2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5" name="正方形/長方形 94">
              <a:extLst>
                <a:ext uri="{FF2B5EF4-FFF2-40B4-BE49-F238E27FC236}">
                  <a16:creationId xmlns:a16="http://schemas.microsoft.com/office/drawing/2014/main" id="{A70A0876-0EF3-3984-E188-1CC29DBF55E2}"/>
                </a:ext>
              </a:extLst>
            </p:cNvPr>
            <p:cNvSpPr/>
            <p:nvPr/>
          </p:nvSpPr>
          <p:spPr>
            <a:xfrm>
              <a:off x="1735392" y="0"/>
              <a:ext cx="158262" cy="149469"/>
            </a:xfrm>
            <a:prstGeom prst="rect">
              <a:avLst/>
            </a:prstGeom>
            <a:solidFill>
              <a:srgbClr val="D392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6" name="正方形/長方形 95">
              <a:extLst>
                <a:ext uri="{FF2B5EF4-FFF2-40B4-BE49-F238E27FC236}">
                  <a16:creationId xmlns:a16="http://schemas.microsoft.com/office/drawing/2014/main" id="{94C874D9-B3EA-A478-C381-2F6C8AB95514}"/>
                </a:ext>
              </a:extLst>
            </p:cNvPr>
            <p:cNvSpPr/>
            <p:nvPr/>
          </p:nvSpPr>
          <p:spPr>
            <a:xfrm>
              <a:off x="1891824" y="0"/>
              <a:ext cx="158262" cy="149469"/>
            </a:xfrm>
            <a:prstGeom prst="rect">
              <a:avLst/>
            </a:prstGeom>
            <a:solidFill>
              <a:srgbClr val="4079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7" name="正方形/長方形 96">
              <a:extLst>
                <a:ext uri="{FF2B5EF4-FFF2-40B4-BE49-F238E27FC236}">
                  <a16:creationId xmlns:a16="http://schemas.microsoft.com/office/drawing/2014/main" id="{C4D89738-3EB5-9EB2-97DF-67E606AABE87}"/>
                </a:ext>
              </a:extLst>
            </p:cNvPr>
            <p:cNvSpPr/>
            <p:nvPr/>
          </p:nvSpPr>
          <p:spPr>
            <a:xfrm>
              <a:off x="2047524" y="0"/>
              <a:ext cx="158262" cy="149469"/>
            </a:xfrm>
            <a:prstGeom prst="rect">
              <a:avLst/>
            </a:prstGeom>
            <a:solidFill>
              <a:srgbClr val="0075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8" name="正方形/長方形 97">
              <a:extLst>
                <a:ext uri="{FF2B5EF4-FFF2-40B4-BE49-F238E27FC236}">
                  <a16:creationId xmlns:a16="http://schemas.microsoft.com/office/drawing/2014/main" id="{903D6B34-1E44-3C11-546D-F318E2B31416}"/>
                </a:ext>
              </a:extLst>
            </p:cNvPr>
            <p:cNvSpPr/>
            <p:nvPr/>
          </p:nvSpPr>
          <p:spPr>
            <a:xfrm>
              <a:off x="2201394" y="0"/>
              <a:ext cx="158262" cy="149469"/>
            </a:xfrm>
            <a:prstGeom prst="rect">
              <a:avLst/>
            </a:prstGeom>
            <a:solidFill>
              <a:srgbClr val="54B4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9" name="正方形/長方形 98">
              <a:extLst>
                <a:ext uri="{FF2B5EF4-FFF2-40B4-BE49-F238E27FC236}">
                  <a16:creationId xmlns:a16="http://schemas.microsoft.com/office/drawing/2014/main" id="{2902181E-31EB-047A-F28F-2E0479258733}"/>
                </a:ext>
              </a:extLst>
            </p:cNvPr>
            <p:cNvSpPr/>
            <p:nvPr/>
          </p:nvSpPr>
          <p:spPr>
            <a:xfrm>
              <a:off x="2352702" y="0"/>
              <a:ext cx="158262" cy="149469"/>
            </a:xfrm>
            <a:prstGeom prst="rect">
              <a:avLst/>
            </a:prstGeom>
            <a:solidFill>
              <a:srgbClr val="004C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0" name="正方形/長方形 99">
              <a:extLst>
                <a:ext uri="{FF2B5EF4-FFF2-40B4-BE49-F238E27FC236}">
                  <a16:creationId xmlns:a16="http://schemas.microsoft.com/office/drawing/2014/main" id="{06EE793D-3713-E974-6998-1A1741941B16}"/>
                </a:ext>
              </a:extLst>
            </p:cNvPr>
            <p:cNvSpPr/>
            <p:nvPr/>
          </p:nvSpPr>
          <p:spPr>
            <a:xfrm>
              <a:off x="2499618" y="0"/>
              <a:ext cx="158262" cy="149469"/>
            </a:xfrm>
            <a:prstGeom prst="rect">
              <a:avLst/>
            </a:prstGeom>
            <a:solidFill>
              <a:srgbClr val="0230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49" name="グループ化 48">
            <a:extLst>
              <a:ext uri="{FF2B5EF4-FFF2-40B4-BE49-F238E27FC236}">
                <a16:creationId xmlns:a16="http://schemas.microsoft.com/office/drawing/2014/main" id="{E39A86E5-DE82-E095-60AC-09517596DA90}"/>
              </a:ext>
            </a:extLst>
          </p:cNvPr>
          <p:cNvGrpSpPr/>
          <p:nvPr/>
        </p:nvGrpSpPr>
        <p:grpSpPr>
          <a:xfrm>
            <a:off x="139699" y="1348044"/>
            <a:ext cx="8971151" cy="5027214"/>
            <a:chOff x="139699" y="1435132"/>
            <a:chExt cx="8971151" cy="5027214"/>
          </a:xfrm>
        </p:grpSpPr>
        <p:sp>
          <p:nvSpPr>
            <p:cNvPr id="9" name="正方形/長方形 8">
              <a:extLst>
                <a:ext uri="{FF2B5EF4-FFF2-40B4-BE49-F238E27FC236}">
                  <a16:creationId xmlns:a16="http://schemas.microsoft.com/office/drawing/2014/main" id="{FC4CA6F2-64D8-85CE-A9BA-9692FADBD933}"/>
                </a:ext>
              </a:extLst>
            </p:cNvPr>
            <p:cNvSpPr/>
            <p:nvPr/>
          </p:nvSpPr>
          <p:spPr>
            <a:xfrm>
              <a:off x="139699" y="1435132"/>
              <a:ext cx="8873826" cy="50272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6" name="グループ化 5">
              <a:extLst>
                <a:ext uri="{FF2B5EF4-FFF2-40B4-BE49-F238E27FC236}">
                  <a16:creationId xmlns:a16="http://schemas.microsoft.com/office/drawing/2014/main" id="{66D19BD3-1A9D-E219-DCC4-A7443C2269E7}"/>
                </a:ext>
              </a:extLst>
            </p:cNvPr>
            <p:cNvGrpSpPr/>
            <p:nvPr/>
          </p:nvGrpSpPr>
          <p:grpSpPr>
            <a:xfrm>
              <a:off x="217274" y="1603682"/>
              <a:ext cx="8828629" cy="738664"/>
              <a:chOff x="217274" y="1603682"/>
              <a:chExt cx="8828629" cy="738664"/>
            </a:xfrm>
          </p:grpSpPr>
          <p:grpSp>
            <p:nvGrpSpPr>
              <p:cNvPr id="11" name="グループ化 10">
                <a:extLst>
                  <a:ext uri="{FF2B5EF4-FFF2-40B4-BE49-F238E27FC236}">
                    <a16:creationId xmlns:a16="http://schemas.microsoft.com/office/drawing/2014/main" id="{95B5666D-F1BF-2433-C88D-5085EFA09FDA}"/>
                  </a:ext>
                </a:extLst>
              </p:cNvPr>
              <p:cNvGrpSpPr/>
              <p:nvPr/>
            </p:nvGrpSpPr>
            <p:grpSpPr>
              <a:xfrm>
                <a:off x="217274" y="1612508"/>
                <a:ext cx="1339273" cy="679221"/>
                <a:chOff x="544473" y="1639106"/>
                <a:chExt cx="1339273" cy="679221"/>
              </a:xfrm>
            </p:grpSpPr>
            <p:sp>
              <p:nvSpPr>
                <p:cNvPr id="3" name="矢印: 五方向 2">
                  <a:extLst>
                    <a:ext uri="{FF2B5EF4-FFF2-40B4-BE49-F238E27FC236}">
                      <a16:creationId xmlns:a16="http://schemas.microsoft.com/office/drawing/2014/main" id="{54DB9C5D-87E1-447C-9D90-DA1893F6C7D9}"/>
                    </a:ext>
                  </a:extLst>
                </p:cNvPr>
                <p:cNvSpPr/>
                <p:nvPr/>
              </p:nvSpPr>
              <p:spPr>
                <a:xfrm rot="5400000">
                  <a:off x="874499" y="1309080"/>
                  <a:ext cx="679221" cy="1339273"/>
                </a:xfrm>
                <a:prstGeom prst="homePlate">
                  <a:avLst/>
                </a:prstGeom>
              </p:spPr>
              <p:style>
                <a:lnRef idx="2">
                  <a:schemeClr val="accent2">
                    <a:shade val="15000"/>
                  </a:schemeClr>
                </a:lnRef>
                <a:fillRef idx="1">
                  <a:schemeClr val="accent2"/>
                </a:fillRef>
                <a:effectRef idx="0">
                  <a:schemeClr val="accent2"/>
                </a:effectRef>
                <a:fontRef idx="minor">
                  <a:schemeClr val="lt1"/>
                </a:fontRef>
              </p:style>
              <p:txBody>
                <a:bodyPr vert="eaVert" rtlCol="0" anchor="ctr"/>
                <a:lstStyle/>
                <a:p>
                  <a:pPr algn="ctr"/>
                  <a:endParaRPr kumimoji="1" lang="ja-JP" altLang="en-US"/>
                </a:p>
              </p:txBody>
            </p:sp>
            <p:sp>
              <p:nvSpPr>
                <p:cNvPr id="13" name="テキスト ボックス 12">
                  <a:extLst>
                    <a:ext uri="{FF2B5EF4-FFF2-40B4-BE49-F238E27FC236}">
                      <a16:creationId xmlns:a16="http://schemas.microsoft.com/office/drawing/2014/main" id="{F3D97868-70CF-BBB4-BC43-250831E6A49F}"/>
                    </a:ext>
                  </a:extLst>
                </p:cNvPr>
                <p:cNvSpPr txBox="1"/>
                <p:nvPr/>
              </p:nvSpPr>
              <p:spPr>
                <a:xfrm>
                  <a:off x="647778" y="1736569"/>
                  <a:ext cx="1235967" cy="338554"/>
                </a:xfrm>
                <a:prstGeom prst="rect">
                  <a:avLst/>
                </a:prstGeom>
                <a:noFill/>
              </p:spPr>
              <p:txBody>
                <a:bodyPr wrap="square" rtlCol="0">
                  <a:spAutoFit/>
                </a:bodyPr>
                <a:lstStyle/>
                <a:p>
                  <a:r>
                    <a:rPr kumimoji="1" lang="en-US" altLang="ja-JP" sz="1600" dirty="0">
                      <a:solidFill>
                        <a:schemeClr val="bg1"/>
                      </a:solidFill>
                    </a:rPr>
                    <a:t>1.</a:t>
                  </a:r>
                  <a:r>
                    <a:rPr kumimoji="1" lang="ja-JP" altLang="en-US" sz="1600" dirty="0">
                      <a:solidFill>
                        <a:schemeClr val="bg1"/>
                      </a:solidFill>
                    </a:rPr>
                    <a:t>地域概要</a:t>
                  </a:r>
                </a:p>
              </p:txBody>
            </p:sp>
          </p:grpSp>
          <p:sp>
            <p:nvSpPr>
              <p:cNvPr id="25" name="テキスト ボックス 24">
                <a:extLst>
                  <a:ext uri="{FF2B5EF4-FFF2-40B4-BE49-F238E27FC236}">
                    <a16:creationId xmlns:a16="http://schemas.microsoft.com/office/drawing/2014/main" id="{E88C1251-3128-AD88-AA92-7CCDC3322C74}"/>
                  </a:ext>
                </a:extLst>
              </p:cNvPr>
              <p:cNvSpPr txBox="1"/>
              <p:nvPr/>
            </p:nvSpPr>
            <p:spPr>
              <a:xfrm>
                <a:off x="1632164" y="1603682"/>
                <a:ext cx="6612476" cy="738664"/>
              </a:xfrm>
              <a:prstGeom prst="rect">
                <a:avLst/>
              </a:prstGeom>
              <a:noFill/>
              <a:ln>
                <a:solidFill>
                  <a:schemeClr val="tx1"/>
                </a:solidFill>
              </a:ln>
            </p:spPr>
            <p:txBody>
              <a:bodyPr wrap="square">
                <a:spAutoFit/>
              </a:bodyPr>
              <a:lstStyle/>
              <a:p>
                <a:r>
                  <a:rPr lang="ja-JP" altLang="en-US" sz="1400" kern="100">
                    <a:latin typeface="BIZ UD明朝 Medium" panose="02020500000000000000" pitchFamily="17" charset="-128"/>
                    <a:ea typeface="BIZ UD明朝 Medium" panose="02020500000000000000" pitchFamily="17" charset="-128"/>
                    <a:cs typeface="Times New Roman" panose="02020603050405020304" pitchFamily="18" charset="0"/>
                  </a:rPr>
                  <a:t>・地域の概要（人口・立地・歴史的背景・主要産業など）について記述。</a:t>
                </a:r>
                <a:endParaRPr lang="en-US" altLang="ja-JP" sz="1400" kern="100">
                  <a:latin typeface="BIZ UD明朝 Medium" panose="02020500000000000000" pitchFamily="17" charset="-128"/>
                  <a:ea typeface="BIZ UD明朝 Medium" panose="02020500000000000000" pitchFamily="17" charset="-128"/>
                  <a:cs typeface="Times New Roman" panose="02020603050405020304" pitchFamily="18" charset="0"/>
                </a:endParaRPr>
              </a:p>
              <a:p>
                <a:r>
                  <a:rPr lang="ja-JP" altLang="en-US" sz="1400" kern="100">
                    <a:effectLst/>
                    <a:latin typeface="BIZ UD明朝 Medium" panose="02020500000000000000" pitchFamily="17" charset="-128"/>
                    <a:ea typeface="BIZ UD明朝 Medium" panose="02020500000000000000" pitchFamily="17" charset="-128"/>
                    <a:cs typeface="Times New Roman" panose="02020603050405020304" pitchFamily="18" charset="0"/>
                  </a:rPr>
                  <a:t>・自治体の将来ビジョン（</a:t>
                </a:r>
                <a:r>
                  <a:rPr lang="en-US" altLang="ja-JP" sz="1400" kern="100">
                    <a:effectLst/>
                    <a:latin typeface="BIZ UD明朝 Medium" panose="02020500000000000000" pitchFamily="17" charset="-128"/>
                    <a:ea typeface="BIZ UD明朝 Medium" panose="02020500000000000000" pitchFamily="17" charset="-128"/>
                    <a:cs typeface="Times New Roman" panose="02020603050405020304" pitchFamily="18" charset="0"/>
                  </a:rPr>
                  <a:t>SDGs</a:t>
                </a:r>
                <a:r>
                  <a:rPr lang="ja-JP" altLang="en-US" sz="1400" kern="100">
                    <a:effectLst/>
                    <a:latin typeface="BIZ UD明朝 Medium" panose="02020500000000000000" pitchFamily="17" charset="-128"/>
                    <a:ea typeface="BIZ UD明朝 Medium" panose="02020500000000000000" pitchFamily="17" charset="-128"/>
                    <a:cs typeface="Times New Roman" panose="02020603050405020304" pitchFamily="18" charset="0"/>
                  </a:rPr>
                  <a:t>の理念との整合性など）について記述。</a:t>
                </a:r>
                <a:endParaRPr lang="en-US" altLang="ja-JP" sz="1400" kern="100">
                  <a:latin typeface="BIZ UD明朝 Medium" panose="02020500000000000000" pitchFamily="17" charset="-128"/>
                  <a:ea typeface="BIZ UD明朝 Medium" panose="02020500000000000000" pitchFamily="17" charset="-128"/>
                  <a:cs typeface="Times New Roman" panose="02020603050405020304" pitchFamily="18" charset="0"/>
                </a:endParaRPr>
              </a:p>
              <a:p>
                <a:r>
                  <a:rPr lang="ja-JP" altLang="en-US" sz="1400" kern="100">
                    <a:effectLst/>
                    <a:latin typeface="BIZ UD明朝 Medium" panose="02020500000000000000" pitchFamily="17" charset="-128"/>
                    <a:ea typeface="BIZ UD明朝 Medium" panose="02020500000000000000" pitchFamily="17" charset="-128"/>
                    <a:cs typeface="Times New Roman" panose="02020603050405020304" pitchFamily="18" charset="0"/>
                  </a:rPr>
                  <a:t>・人口減少など、全国的な課題は概要として記述。</a:t>
                </a:r>
                <a:endParaRPr lang="ja-JP" altLang="ja-JP" sz="1600" kern="10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35" name="右中かっこ 34">
                <a:extLst>
                  <a:ext uri="{FF2B5EF4-FFF2-40B4-BE49-F238E27FC236}">
                    <a16:creationId xmlns:a16="http://schemas.microsoft.com/office/drawing/2014/main" id="{1E5E42B5-8B13-2A19-C139-3C9CDA9897F4}"/>
                  </a:ext>
                </a:extLst>
              </p:cNvPr>
              <p:cNvSpPr/>
              <p:nvPr/>
            </p:nvSpPr>
            <p:spPr>
              <a:xfrm>
                <a:off x="8277018" y="1612508"/>
                <a:ext cx="267855" cy="729838"/>
              </a:xfrm>
              <a:prstGeom prst="rightBrace">
                <a:avLst/>
              </a:prstGeom>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solidFill>
                    <a:sysClr val="windowText" lastClr="000000"/>
                  </a:solidFill>
                </a:endParaRPr>
              </a:p>
            </p:txBody>
          </p:sp>
          <p:sp>
            <p:nvSpPr>
              <p:cNvPr id="36" name="テキスト ボックス 35">
                <a:extLst>
                  <a:ext uri="{FF2B5EF4-FFF2-40B4-BE49-F238E27FC236}">
                    <a16:creationId xmlns:a16="http://schemas.microsoft.com/office/drawing/2014/main" id="{774217A0-5B6E-2320-CBFA-054F7FF524D2}"/>
                  </a:ext>
                </a:extLst>
              </p:cNvPr>
              <p:cNvSpPr txBox="1"/>
              <p:nvPr/>
            </p:nvSpPr>
            <p:spPr>
              <a:xfrm>
                <a:off x="8479154" y="1743061"/>
                <a:ext cx="566749" cy="523220"/>
              </a:xfrm>
              <a:prstGeom prst="rect">
                <a:avLst/>
              </a:prstGeom>
              <a:noFill/>
            </p:spPr>
            <p:txBody>
              <a:bodyPr wrap="square" rtlCol="0">
                <a:spAutoFit/>
              </a:bodyPr>
              <a:lstStyle/>
              <a:p>
                <a:pPr algn="ctr"/>
                <a:r>
                  <a:rPr kumimoji="1" lang="ja-JP" altLang="en-US" sz="1400" dirty="0"/>
                  <a:t>１</a:t>
                </a:r>
                <a:r>
                  <a:rPr kumimoji="1" lang="en-US" altLang="ja-JP" sz="1400" dirty="0"/>
                  <a:t>p</a:t>
                </a:r>
              </a:p>
              <a:p>
                <a:pPr algn="ctr"/>
                <a:r>
                  <a:rPr kumimoji="1" lang="ja-JP" altLang="en-US" sz="1400" dirty="0"/>
                  <a:t>以内</a:t>
                </a:r>
              </a:p>
            </p:txBody>
          </p:sp>
        </p:grpSp>
        <p:grpSp>
          <p:nvGrpSpPr>
            <p:cNvPr id="45" name="グループ化 44">
              <a:extLst>
                <a:ext uri="{FF2B5EF4-FFF2-40B4-BE49-F238E27FC236}">
                  <a16:creationId xmlns:a16="http://schemas.microsoft.com/office/drawing/2014/main" id="{C4D10CDD-0529-2877-F605-2F3D50A5B989}"/>
                </a:ext>
              </a:extLst>
            </p:cNvPr>
            <p:cNvGrpSpPr/>
            <p:nvPr/>
          </p:nvGrpSpPr>
          <p:grpSpPr>
            <a:xfrm>
              <a:off x="217274" y="2305511"/>
              <a:ext cx="8872439" cy="1590648"/>
              <a:chOff x="217274" y="2305511"/>
              <a:chExt cx="8872439" cy="1590648"/>
            </a:xfrm>
          </p:grpSpPr>
          <p:sp>
            <p:nvSpPr>
              <p:cNvPr id="26" name="テキスト ボックス 25">
                <a:extLst>
                  <a:ext uri="{FF2B5EF4-FFF2-40B4-BE49-F238E27FC236}">
                    <a16:creationId xmlns:a16="http://schemas.microsoft.com/office/drawing/2014/main" id="{8D7EC350-A743-92F1-158D-619B903C63EA}"/>
                  </a:ext>
                </a:extLst>
              </p:cNvPr>
              <p:cNvSpPr txBox="1"/>
              <p:nvPr/>
            </p:nvSpPr>
            <p:spPr>
              <a:xfrm>
                <a:off x="1643244" y="2462753"/>
                <a:ext cx="6612476" cy="523220"/>
              </a:xfrm>
              <a:prstGeom prst="rect">
                <a:avLst/>
              </a:prstGeom>
              <a:noFill/>
              <a:ln>
                <a:solidFill>
                  <a:schemeClr val="tx1"/>
                </a:solidFill>
              </a:ln>
            </p:spPr>
            <p:txBody>
              <a:bodyPr wrap="square">
                <a:spAutoFit/>
              </a:bodyPr>
              <a:lstStyle/>
              <a:p>
                <a:r>
                  <a:rPr lang="ja-JP" altLang="en-US" sz="1400" kern="100">
                    <a:latin typeface="BIZ UD明朝 Medium" panose="02020500000000000000" pitchFamily="17" charset="-128"/>
                    <a:ea typeface="BIZ UD明朝 Medium" panose="02020500000000000000" pitchFamily="17" charset="-128"/>
                    <a:cs typeface="Times New Roman" panose="02020603050405020304" pitchFamily="18" charset="0"/>
                  </a:rPr>
                  <a:t>・将来ビジョン達成のためのこれまでの自治体での取組について記述。</a:t>
                </a:r>
                <a:endParaRPr lang="en-US" altLang="ja-JP" sz="1400" kern="100">
                  <a:latin typeface="BIZ UD明朝 Medium" panose="02020500000000000000" pitchFamily="17" charset="-128"/>
                  <a:ea typeface="BIZ UD明朝 Medium" panose="02020500000000000000" pitchFamily="17" charset="-128"/>
                  <a:cs typeface="Times New Roman" panose="02020603050405020304" pitchFamily="18" charset="0"/>
                </a:endParaRPr>
              </a:p>
              <a:p>
                <a:r>
                  <a:rPr lang="ja-JP" altLang="en-US" sz="1400" kern="100">
                    <a:effectLst/>
                    <a:latin typeface="BIZ UD明朝 Medium" panose="02020500000000000000" pitchFamily="17" charset="-128"/>
                    <a:ea typeface="BIZ UD明朝 Medium" panose="02020500000000000000" pitchFamily="17" charset="-128"/>
                    <a:cs typeface="Times New Roman" panose="02020603050405020304" pitchFamily="18" charset="0"/>
                  </a:rPr>
                  <a:t>・現在実施・計画している事業、過去の成功例や失敗例などについて記述。</a:t>
                </a:r>
                <a:endParaRPr lang="ja-JP" altLang="ja-JP" sz="1600" kern="10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27" name="テキスト ボックス 26">
                <a:extLst>
                  <a:ext uri="{FF2B5EF4-FFF2-40B4-BE49-F238E27FC236}">
                    <a16:creationId xmlns:a16="http://schemas.microsoft.com/office/drawing/2014/main" id="{2C48AE5F-16A9-EBB3-AA06-BB61EE032F98}"/>
                  </a:ext>
                </a:extLst>
              </p:cNvPr>
              <p:cNvSpPr txBox="1"/>
              <p:nvPr/>
            </p:nvSpPr>
            <p:spPr>
              <a:xfrm>
                <a:off x="1664542" y="3116839"/>
                <a:ext cx="6612476" cy="553998"/>
              </a:xfrm>
              <a:prstGeom prst="rect">
                <a:avLst/>
              </a:prstGeom>
              <a:noFill/>
              <a:ln>
                <a:solidFill>
                  <a:schemeClr val="tx1"/>
                </a:solidFill>
              </a:ln>
            </p:spPr>
            <p:txBody>
              <a:bodyPr wrap="square">
                <a:spAutoFit/>
              </a:bodyPr>
              <a:lstStyle/>
              <a:p>
                <a:r>
                  <a:rPr lang="ja-JP" altLang="en-US" sz="1400" kern="100">
                    <a:effectLst/>
                    <a:latin typeface="BIZ UD明朝 Medium" panose="02020500000000000000" pitchFamily="17" charset="-128"/>
                    <a:ea typeface="BIZ UD明朝 Medium" panose="02020500000000000000" pitchFamily="17" charset="-128"/>
                    <a:cs typeface="Times New Roman" panose="02020603050405020304" pitchFamily="18" charset="0"/>
                  </a:rPr>
                  <a:t>・「取組」を受けて、表出している自治体独自の課題を記述</a:t>
                </a:r>
                <a:r>
                  <a:rPr lang="ja-JP" altLang="en-US" sz="1600" kern="100">
                    <a:effectLst/>
                    <a:latin typeface="BIZ UD明朝 Medium" panose="02020500000000000000" pitchFamily="17" charset="-128"/>
                    <a:ea typeface="BIZ UD明朝 Medium" panose="02020500000000000000" pitchFamily="17" charset="-128"/>
                    <a:cs typeface="Times New Roman" panose="02020603050405020304" pitchFamily="18" charset="0"/>
                  </a:rPr>
                  <a:t>。</a:t>
                </a:r>
                <a:endParaRPr lang="en-US" altLang="ja-JP" sz="1600" kern="100">
                  <a:effectLst/>
                  <a:latin typeface="BIZ UD明朝 Medium" panose="02020500000000000000" pitchFamily="17" charset="-128"/>
                  <a:ea typeface="BIZ UD明朝 Medium" panose="02020500000000000000" pitchFamily="17" charset="-128"/>
                  <a:cs typeface="Times New Roman" panose="02020603050405020304" pitchFamily="18" charset="0"/>
                </a:endParaRPr>
              </a:p>
              <a:p>
                <a:r>
                  <a:rPr lang="ja-JP" altLang="en-US" sz="1400" kern="100">
                    <a:latin typeface="BIZ UD明朝 Medium" panose="02020500000000000000" pitchFamily="17" charset="-128"/>
                    <a:ea typeface="BIZ UD明朝 Medium" panose="02020500000000000000" pitchFamily="17" charset="-128"/>
                    <a:cs typeface="Times New Roman" panose="02020603050405020304" pitchFamily="18" charset="0"/>
                  </a:rPr>
                  <a:t>（成功例をさらに伸ばすことや失敗例を改善することなどを念頭に置く）</a:t>
                </a:r>
                <a:endParaRPr lang="ja-JP" altLang="ja-JP" sz="1200" kern="10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grpSp>
            <p:nvGrpSpPr>
              <p:cNvPr id="12" name="グループ化 11">
                <a:extLst>
                  <a:ext uri="{FF2B5EF4-FFF2-40B4-BE49-F238E27FC236}">
                    <a16:creationId xmlns:a16="http://schemas.microsoft.com/office/drawing/2014/main" id="{8E4BF421-A7E2-6BF7-A1F9-A40AA9887373}"/>
                  </a:ext>
                </a:extLst>
              </p:cNvPr>
              <p:cNvGrpSpPr/>
              <p:nvPr/>
            </p:nvGrpSpPr>
            <p:grpSpPr>
              <a:xfrm>
                <a:off x="217274" y="2305511"/>
                <a:ext cx="624587" cy="1590648"/>
                <a:chOff x="548430" y="2297861"/>
                <a:chExt cx="624587" cy="1590648"/>
              </a:xfrm>
            </p:grpSpPr>
            <p:sp>
              <p:nvSpPr>
                <p:cNvPr id="17" name="矢印: 五方向 16">
                  <a:extLst>
                    <a:ext uri="{FF2B5EF4-FFF2-40B4-BE49-F238E27FC236}">
                      <a16:creationId xmlns:a16="http://schemas.microsoft.com/office/drawing/2014/main" id="{9EE7CA91-592D-C361-036D-8A6CDE558152}"/>
                    </a:ext>
                  </a:extLst>
                </p:cNvPr>
                <p:cNvSpPr/>
                <p:nvPr/>
              </p:nvSpPr>
              <p:spPr>
                <a:xfrm rot="5400000">
                  <a:off x="144231" y="2859722"/>
                  <a:ext cx="1432986" cy="624587"/>
                </a:xfrm>
                <a:prstGeom prst="homePlate">
                  <a:avLst/>
                </a:prstGeom>
              </p:spPr>
              <p:style>
                <a:lnRef idx="2">
                  <a:schemeClr val="accent2">
                    <a:shade val="15000"/>
                  </a:schemeClr>
                </a:lnRef>
                <a:fillRef idx="1">
                  <a:schemeClr val="accent2"/>
                </a:fillRef>
                <a:effectRef idx="0">
                  <a:schemeClr val="accent2"/>
                </a:effectRef>
                <a:fontRef idx="minor">
                  <a:schemeClr val="lt1"/>
                </a:fontRef>
              </p:style>
              <p:txBody>
                <a:bodyPr vert="eaVert" rtlCol="0" anchor="ctr"/>
                <a:lstStyle/>
                <a:p>
                  <a:pPr algn="ctr"/>
                  <a:endParaRPr kumimoji="1" lang="ja-JP" altLang="en-US"/>
                </a:p>
              </p:txBody>
            </p:sp>
            <p:sp>
              <p:nvSpPr>
                <p:cNvPr id="2" name="テキスト ボックス 1">
                  <a:extLst>
                    <a:ext uri="{FF2B5EF4-FFF2-40B4-BE49-F238E27FC236}">
                      <a16:creationId xmlns:a16="http://schemas.microsoft.com/office/drawing/2014/main" id="{E66E6D3D-8DF1-C5B8-FAF1-250909AC88E2}"/>
                    </a:ext>
                  </a:extLst>
                </p:cNvPr>
                <p:cNvSpPr txBox="1"/>
                <p:nvPr/>
              </p:nvSpPr>
              <p:spPr>
                <a:xfrm>
                  <a:off x="653829" y="2297861"/>
                  <a:ext cx="435119" cy="1472527"/>
                </a:xfrm>
                <a:prstGeom prst="rect">
                  <a:avLst/>
                </a:prstGeom>
                <a:noFill/>
              </p:spPr>
              <p:txBody>
                <a:bodyPr vert="eaVert" wrap="square" rtlCol="0">
                  <a:spAutoFit/>
                </a:bodyPr>
                <a:lstStyle/>
                <a:p>
                  <a:pPr algn="ctr"/>
                  <a:r>
                    <a:rPr kumimoji="1" lang="en-US" altLang="ja-JP" sz="1600" dirty="0">
                      <a:solidFill>
                        <a:schemeClr val="bg1"/>
                      </a:solidFill>
                    </a:rPr>
                    <a:t>2.</a:t>
                  </a:r>
                  <a:r>
                    <a:rPr kumimoji="1" lang="ja-JP" altLang="en-US" sz="1600" dirty="0">
                      <a:solidFill>
                        <a:schemeClr val="bg1"/>
                      </a:solidFill>
                    </a:rPr>
                    <a:t>現状分析</a:t>
                  </a:r>
                </a:p>
              </p:txBody>
            </p:sp>
          </p:grpSp>
          <p:grpSp>
            <p:nvGrpSpPr>
              <p:cNvPr id="21" name="グループ化 20">
                <a:extLst>
                  <a:ext uri="{FF2B5EF4-FFF2-40B4-BE49-F238E27FC236}">
                    <a16:creationId xmlns:a16="http://schemas.microsoft.com/office/drawing/2014/main" id="{3A000A7F-3D44-A8CF-3742-6EF96EB36A8B}"/>
                  </a:ext>
                </a:extLst>
              </p:cNvPr>
              <p:cNvGrpSpPr/>
              <p:nvPr/>
            </p:nvGrpSpPr>
            <p:grpSpPr>
              <a:xfrm>
                <a:off x="666878" y="2472718"/>
                <a:ext cx="1184999" cy="513256"/>
                <a:chOff x="977918" y="2472000"/>
                <a:chExt cx="1184999" cy="568935"/>
              </a:xfrm>
            </p:grpSpPr>
            <p:sp>
              <p:nvSpPr>
                <p:cNvPr id="8" name="正方形/長方形 7">
                  <a:extLst>
                    <a:ext uri="{FF2B5EF4-FFF2-40B4-BE49-F238E27FC236}">
                      <a16:creationId xmlns:a16="http://schemas.microsoft.com/office/drawing/2014/main" id="{9091EC66-3CEB-A0C3-1E10-C79F8982AF57}"/>
                    </a:ext>
                  </a:extLst>
                </p:cNvPr>
                <p:cNvSpPr/>
                <p:nvPr/>
              </p:nvSpPr>
              <p:spPr>
                <a:xfrm>
                  <a:off x="1229349" y="2472000"/>
                  <a:ext cx="654396" cy="568935"/>
                </a:xfrm>
                <a:prstGeom prst="rect">
                  <a:avLst/>
                </a:prstGeom>
                <a:ln>
                  <a:prstDash val="dash"/>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sp>
              <p:nvSpPr>
                <p:cNvPr id="14" name="テキスト ボックス 13">
                  <a:extLst>
                    <a:ext uri="{FF2B5EF4-FFF2-40B4-BE49-F238E27FC236}">
                      <a16:creationId xmlns:a16="http://schemas.microsoft.com/office/drawing/2014/main" id="{3636C983-C9DA-883B-9510-282E25D19E3D}"/>
                    </a:ext>
                  </a:extLst>
                </p:cNvPr>
                <p:cNvSpPr txBox="1"/>
                <p:nvPr/>
              </p:nvSpPr>
              <p:spPr>
                <a:xfrm>
                  <a:off x="977918" y="2599098"/>
                  <a:ext cx="1184999" cy="338554"/>
                </a:xfrm>
                <a:prstGeom prst="rect">
                  <a:avLst/>
                </a:prstGeom>
                <a:noFill/>
                <a:ln>
                  <a:noFill/>
                  <a:prstDash val="dash"/>
                </a:ln>
              </p:spPr>
              <p:txBody>
                <a:bodyPr wrap="square" rtlCol="0">
                  <a:spAutoFit/>
                </a:bodyPr>
                <a:lstStyle/>
                <a:p>
                  <a:pPr algn="ctr"/>
                  <a:r>
                    <a:rPr kumimoji="1" lang="ja-JP" altLang="en-US" sz="1600">
                      <a:solidFill>
                        <a:schemeClr val="bg1"/>
                      </a:solidFill>
                    </a:rPr>
                    <a:t>取組</a:t>
                  </a:r>
                </a:p>
              </p:txBody>
            </p:sp>
          </p:grpSp>
          <p:grpSp>
            <p:nvGrpSpPr>
              <p:cNvPr id="23" name="グループ化 22">
                <a:extLst>
                  <a:ext uri="{FF2B5EF4-FFF2-40B4-BE49-F238E27FC236}">
                    <a16:creationId xmlns:a16="http://schemas.microsoft.com/office/drawing/2014/main" id="{CDAF3F4A-0ACB-2273-9C00-CC28FE4DABC2}"/>
                  </a:ext>
                </a:extLst>
              </p:cNvPr>
              <p:cNvGrpSpPr/>
              <p:nvPr/>
            </p:nvGrpSpPr>
            <p:grpSpPr>
              <a:xfrm>
                <a:off x="914092" y="3118596"/>
                <a:ext cx="1091940" cy="552241"/>
                <a:chOff x="1237346" y="3198305"/>
                <a:chExt cx="1094018" cy="568935"/>
              </a:xfrm>
            </p:grpSpPr>
            <p:sp>
              <p:nvSpPr>
                <p:cNvPr id="10" name="正方形/長方形 9">
                  <a:extLst>
                    <a:ext uri="{FF2B5EF4-FFF2-40B4-BE49-F238E27FC236}">
                      <a16:creationId xmlns:a16="http://schemas.microsoft.com/office/drawing/2014/main" id="{2361576D-D934-40AE-CFA2-FE5EF60D2B70}"/>
                    </a:ext>
                  </a:extLst>
                </p:cNvPr>
                <p:cNvSpPr/>
                <p:nvPr/>
              </p:nvSpPr>
              <p:spPr>
                <a:xfrm>
                  <a:off x="1237346" y="3198305"/>
                  <a:ext cx="654396" cy="568935"/>
                </a:xfrm>
                <a:prstGeom prst="rect">
                  <a:avLst/>
                </a:prstGeom>
                <a:ln>
                  <a:prstDash val="dash"/>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2A0E0306-5D9F-5EFB-6879-5BD296F924A8}"/>
                    </a:ext>
                  </a:extLst>
                </p:cNvPr>
                <p:cNvSpPr txBox="1"/>
                <p:nvPr/>
              </p:nvSpPr>
              <p:spPr>
                <a:xfrm>
                  <a:off x="1277944" y="3337340"/>
                  <a:ext cx="1053420" cy="338554"/>
                </a:xfrm>
                <a:prstGeom prst="rect">
                  <a:avLst/>
                </a:prstGeom>
                <a:noFill/>
              </p:spPr>
              <p:txBody>
                <a:bodyPr wrap="square" rtlCol="0">
                  <a:spAutoFit/>
                </a:bodyPr>
                <a:lstStyle/>
                <a:p>
                  <a:r>
                    <a:rPr kumimoji="1" lang="ja-JP" altLang="en-US" sz="1600">
                      <a:solidFill>
                        <a:schemeClr val="bg1"/>
                      </a:solidFill>
                    </a:rPr>
                    <a:t>課題</a:t>
                  </a:r>
                </a:p>
              </p:txBody>
            </p:sp>
          </p:grpSp>
          <p:sp>
            <p:nvSpPr>
              <p:cNvPr id="37" name="右中かっこ 36">
                <a:extLst>
                  <a:ext uri="{FF2B5EF4-FFF2-40B4-BE49-F238E27FC236}">
                    <a16:creationId xmlns:a16="http://schemas.microsoft.com/office/drawing/2014/main" id="{74F4D8F3-B971-D13C-B4BA-84AB2E42021B}"/>
                  </a:ext>
                </a:extLst>
              </p:cNvPr>
              <p:cNvSpPr/>
              <p:nvPr/>
            </p:nvSpPr>
            <p:spPr>
              <a:xfrm>
                <a:off x="8309896" y="2462752"/>
                <a:ext cx="267855" cy="1315285"/>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38" name="テキスト ボックス 37">
                <a:extLst>
                  <a:ext uri="{FF2B5EF4-FFF2-40B4-BE49-F238E27FC236}">
                    <a16:creationId xmlns:a16="http://schemas.microsoft.com/office/drawing/2014/main" id="{74964C70-02C6-43DF-25A8-7DFB3C188600}"/>
                  </a:ext>
                </a:extLst>
              </p:cNvPr>
              <p:cNvSpPr txBox="1"/>
              <p:nvPr/>
            </p:nvSpPr>
            <p:spPr>
              <a:xfrm>
                <a:off x="8522964" y="2898110"/>
                <a:ext cx="566749" cy="523220"/>
              </a:xfrm>
              <a:prstGeom prst="rect">
                <a:avLst/>
              </a:prstGeom>
              <a:noFill/>
            </p:spPr>
            <p:txBody>
              <a:bodyPr wrap="square" rtlCol="0">
                <a:spAutoFit/>
              </a:bodyPr>
              <a:lstStyle/>
              <a:p>
                <a:pPr algn="ctr"/>
                <a:r>
                  <a:rPr kumimoji="1" lang="ja-JP" altLang="en-US" sz="1400"/>
                  <a:t>２</a:t>
                </a:r>
                <a:r>
                  <a:rPr kumimoji="1" lang="en-US" altLang="ja-JP" sz="1400"/>
                  <a:t>p</a:t>
                </a:r>
              </a:p>
              <a:p>
                <a:pPr algn="ctr"/>
                <a:r>
                  <a:rPr kumimoji="1" lang="ja-JP" altLang="en-US" sz="1400"/>
                  <a:t>以内</a:t>
                </a:r>
              </a:p>
            </p:txBody>
          </p:sp>
        </p:grpSp>
        <p:grpSp>
          <p:nvGrpSpPr>
            <p:cNvPr id="46" name="グループ化 45">
              <a:extLst>
                <a:ext uri="{FF2B5EF4-FFF2-40B4-BE49-F238E27FC236}">
                  <a16:creationId xmlns:a16="http://schemas.microsoft.com/office/drawing/2014/main" id="{BD091C94-35B8-C372-BC55-CF2AB298F268}"/>
                </a:ext>
              </a:extLst>
            </p:cNvPr>
            <p:cNvGrpSpPr/>
            <p:nvPr/>
          </p:nvGrpSpPr>
          <p:grpSpPr>
            <a:xfrm>
              <a:off x="228100" y="3944735"/>
              <a:ext cx="8856944" cy="885239"/>
              <a:chOff x="228100" y="3944735"/>
              <a:chExt cx="8856944" cy="885239"/>
            </a:xfrm>
          </p:grpSpPr>
          <p:grpSp>
            <p:nvGrpSpPr>
              <p:cNvPr id="30" name="グループ化 29">
                <a:extLst>
                  <a:ext uri="{FF2B5EF4-FFF2-40B4-BE49-F238E27FC236}">
                    <a16:creationId xmlns:a16="http://schemas.microsoft.com/office/drawing/2014/main" id="{7200EA62-611F-C305-69EE-9A00DA42BAB6}"/>
                  </a:ext>
                </a:extLst>
              </p:cNvPr>
              <p:cNvGrpSpPr/>
              <p:nvPr/>
            </p:nvGrpSpPr>
            <p:grpSpPr>
              <a:xfrm>
                <a:off x="228100" y="3997881"/>
                <a:ext cx="1692314" cy="832093"/>
                <a:chOff x="538286" y="4016998"/>
                <a:chExt cx="1737753" cy="832093"/>
              </a:xfrm>
            </p:grpSpPr>
            <p:sp>
              <p:nvSpPr>
                <p:cNvPr id="19" name="矢印: 五方向 18">
                  <a:extLst>
                    <a:ext uri="{FF2B5EF4-FFF2-40B4-BE49-F238E27FC236}">
                      <a16:creationId xmlns:a16="http://schemas.microsoft.com/office/drawing/2014/main" id="{84CC2A17-9120-A4CA-316A-2C993206C708}"/>
                    </a:ext>
                  </a:extLst>
                </p:cNvPr>
                <p:cNvSpPr/>
                <p:nvPr/>
              </p:nvSpPr>
              <p:spPr>
                <a:xfrm rot="5400000">
                  <a:off x="813303" y="3741981"/>
                  <a:ext cx="832093" cy="1382127"/>
                </a:xfrm>
                <a:prstGeom prst="homePlate">
                  <a:avLst/>
                </a:prstGeom>
              </p:spPr>
              <p:style>
                <a:lnRef idx="2">
                  <a:schemeClr val="accent2">
                    <a:shade val="15000"/>
                  </a:schemeClr>
                </a:lnRef>
                <a:fillRef idx="1">
                  <a:schemeClr val="accent2"/>
                </a:fillRef>
                <a:effectRef idx="0">
                  <a:schemeClr val="accent2"/>
                </a:effectRef>
                <a:fontRef idx="minor">
                  <a:schemeClr val="lt1"/>
                </a:fontRef>
              </p:style>
              <p:txBody>
                <a:bodyPr vert="eaVert" rtlCol="0" anchor="ctr"/>
                <a:lstStyle/>
                <a:p>
                  <a:pPr algn="ctr"/>
                  <a:endParaRPr kumimoji="1" lang="ja-JP" altLang="en-US"/>
                </a:p>
              </p:txBody>
            </p:sp>
            <p:sp>
              <p:nvSpPr>
                <p:cNvPr id="16" name="テキスト ボックス 15">
                  <a:extLst>
                    <a:ext uri="{FF2B5EF4-FFF2-40B4-BE49-F238E27FC236}">
                      <a16:creationId xmlns:a16="http://schemas.microsoft.com/office/drawing/2014/main" id="{92AFF864-280B-2D24-2141-3A1EE4278586}"/>
                    </a:ext>
                  </a:extLst>
                </p:cNvPr>
                <p:cNvSpPr txBox="1"/>
                <p:nvPr/>
              </p:nvSpPr>
              <p:spPr>
                <a:xfrm>
                  <a:off x="689377" y="4066085"/>
                  <a:ext cx="1586662" cy="584775"/>
                </a:xfrm>
                <a:prstGeom prst="rect">
                  <a:avLst/>
                </a:prstGeom>
                <a:noFill/>
              </p:spPr>
              <p:txBody>
                <a:bodyPr wrap="square" rtlCol="0">
                  <a:spAutoFit/>
                </a:bodyPr>
                <a:lstStyle/>
                <a:p>
                  <a:r>
                    <a:rPr kumimoji="1" lang="en-US" altLang="ja-JP" sz="1600" dirty="0">
                      <a:solidFill>
                        <a:schemeClr val="bg1"/>
                      </a:solidFill>
                    </a:rPr>
                    <a:t>3</a:t>
                  </a:r>
                  <a:r>
                    <a:rPr kumimoji="1" lang="ja-JP" altLang="en-US" sz="1600" dirty="0">
                      <a:solidFill>
                        <a:schemeClr val="bg1"/>
                      </a:solidFill>
                    </a:rPr>
                    <a:t>．施策と</a:t>
                  </a:r>
                  <a:endParaRPr kumimoji="1" lang="en-US" altLang="ja-JP" sz="1600" dirty="0">
                    <a:solidFill>
                      <a:schemeClr val="bg1"/>
                    </a:solidFill>
                  </a:endParaRPr>
                </a:p>
                <a:p>
                  <a:r>
                    <a:rPr kumimoji="1" lang="ja-JP" altLang="en-US" sz="1600" dirty="0">
                      <a:solidFill>
                        <a:schemeClr val="bg1"/>
                      </a:solidFill>
                    </a:rPr>
                    <a:t>　効果</a:t>
                  </a:r>
                  <a:endParaRPr kumimoji="1" lang="en-US" altLang="ja-JP" sz="1600" dirty="0">
                    <a:solidFill>
                      <a:schemeClr val="bg1"/>
                    </a:solidFill>
                  </a:endParaRPr>
                </a:p>
              </p:txBody>
            </p:sp>
          </p:grpSp>
          <p:sp>
            <p:nvSpPr>
              <p:cNvPr id="28" name="テキスト ボックス 27">
                <a:extLst>
                  <a:ext uri="{FF2B5EF4-FFF2-40B4-BE49-F238E27FC236}">
                    <a16:creationId xmlns:a16="http://schemas.microsoft.com/office/drawing/2014/main" id="{12715E96-85FC-8399-C651-ED2637722889}"/>
                  </a:ext>
                </a:extLst>
              </p:cNvPr>
              <p:cNvSpPr txBox="1"/>
              <p:nvPr/>
            </p:nvSpPr>
            <p:spPr>
              <a:xfrm>
                <a:off x="1656907" y="3970023"/>
                <a:ext cx="6612476" cy="523220"/>
              </a:xfrm>
              <a:prstGeom prst="rect">
                <a:avLst/>
              </a:prstGeom>
              <a:noFill/>
              <a:ln>
                <a:solidFill>
                  <a:schemeClr val="tx1"/>
                </a:solidFill>
              </a:ln>
            </p:spPr>
            <p:txBody>
              <a:bodyPr wrap="square">
                <a:spAutoFit/>
              </a:bodyPr>
              <a:lstStyle/>
              <a:p>
                <a:r>
                  <a:rPr lang="ja-JP" altLang="en-US" sz="1400" kern="100" dirty="0">
                    <a:effectLst/>
                    <a:latin typeface="BIZ UD明朝 Medium" panose="02020500000000000000" pitchFamily="17" charset="-128"/>
                    <a:ea typeface="BIZ UD明朝 Medium" panose="02020500000000000000" pitchFamily="17" charset="-128"/>
                    <a:cs typeface="Times New Roman" panose="02020603050405020304" pitchFamily="18" charset="0"/>
                  </a:rPr>
                  <a:t>・「課題」を解決するための施策、それに伴い期待される効果について記述。</a:t>
                </a:r>
                <a:endParaRPr lang="en-US" altLang="ja-JP" sz="1400" kern="100" dirty="0">
                  <a:effectLst/>
                  <a:latin typeface="BIZ UD明朝 Medium" panose="02020500000000000000" pitchFamily="17" charset="-128"/>
                  <a:ea typeface="BIZ UD明朝 Medium" panose="02020500000000000000" pitchFamily="17" charset="-128"/>
                  <a:cs typeface="Times New Roman" panose="02020603050405020304" pitchFamily="18" charset="0"/>
                </a:endParaRPr>
              </a:p>
              <a:p>
                <a:r>
                  <a:rPr lang="ja-JP" altLang="en-US" sz="1400" kern="100" dirty="0">
                    <a:latin typeface="BIZ UD明朝 Medium" panose="02020500000000000000" pitchFamily="17" charset="-128"/>
                    <a:ea typeface="BIZ UD明朝 Medium" panose="02020500000000000000" pitchFamily="17" charset="-128"/>
                    <a:cs typeface="Times New Roman" panose="02020603050405020304" pitchFamily="18" charset="0"/>
                  </a:rPr>
                  <a:t>・</a:t>
                </a:r>
                <a:r>
                  <a:rPr lang="en-US" altLang="ja-JP" sz="1400" kern="100" dirty="0">
                    <a:latin typeface="BIZ UD明朝 Medium" panose="02020500000000000000" pitchFamily="17" charset="-128"/>
                    <a:ea typeface="BIZ UD明朝 Medium" panose="02020500000000000000" pitchFamily="17" charset="-128"/>
                    <a:cs typeface="Times New Roman" panose="02020603050405020304" pitchFamily="18" charset="0"/>
                  </a:rPr>
                  <a:t>17</a:t>
                </a:r>
                <a:r>
                  <a:rPr lang="ja-JP" altLang="en-US" sz="1400" kern="100" dirty="0">
                    <a:latin typeface="BIZ UD明朝 Medium" panose="02020500000000000000" pitchFamily="17" charset="-128"/>
                    <a:ea typeface="BIZ UD明朝 Medium" panose="02020500000000000000" pitchFamily="17" charset="-128"/>
                    <a:cs typeface="Times New Roman" panose="02020603050405020304" pitchFamily="18" charset="0"/>
                  </a:rPr>
                  <a:t>の</a:t>
                </a:r>
                <a:r>
                  <a:rPr lang="en-US" altLang="ja-JP" sz="1400" kern="100" dirty="0">
                    <a:latin typeface="BIZ UD明朝 Medium" panose="02020500000000000000" pitchFamily="17" charset="-128"/>
                    <a:ea typeface="BIZ UD明朝 Medium" panose="02020500000000000000" pitchFamily="17" charset="-128"/>
                    <a:cs typeface="Times New Roman" panose="02020603050405020304" pitchFamily="18" charset="0"/>
                  </a:rPr>
                  <a:t>SDGs</a:t>
                </a:r>
                <a:r>
                  <a:rPr lang="ja-JP" altLang="en-US" sz="1400" kern="100" dirty="0">
                    <a:latin typeface="BIZ UD明朝 Medium" panose="02020500000000000000" pitchFamily="17" charset="-128"/>
                    <a:ea typeface="BIZ UD明朝 Medium" panose="02020500000000000000" pitchFamily="17" charset="-128"/>
                    <a:cs typeface="Times New Roman" panose="02020603050405020304" pitchFamily="18" charset="0"/>
                  </a:rPr>
                  <a:t>のゴールのうち、特に該当するアイコンを選択</a:t>
                </a:r>
                <a:endParaRPr lang="en-US" altLang="ja-JP" sz="1400" kern="100" dirty="0">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39" name="右中かっこ 38">
                <a:extLst>
                  <a:ext uri="{FF2B5EF4-FFF2-40B4-BE49-F238E27FC236}">
                    <a16:creationId xmlns:a16="http://schemas.microsoft.com/office/drawing/2014/main" id="{6A696FAD-E50B-905B-7CF3-33707667C5E5}"/>
                  </a:ext>
                </a:extLst>
              </p:cNvPr>
              <p:cNvSpPr/>
              <p:nvPr/>
            </p:nvSpPr>
            <p:spPr>
              <a:xfrm>
                <a:off x="8320369" y="3944735"/>
                <a:ext cx="267855" cy="763952"/>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40" name="テキスト ボックス 39">
                <a:extLst>
                  <a:ext uri="{FF2B5EF4-FFF2-40B4-BE49-F238E27FC236}">
                    <a16:creationId xmlns:a16="http://schemas.microsoft.com/office/drawing/2014/main" id="{6DA94131-AEE6-119F-BF3A-402BEBE6475D}"/>
                  </a:ext>
                </a:extLst>
              </p:cNvPr>
              <p:cNvSpPr txBox="1"/>
              <p:nvPr/>
            </p:nvSpPr>
            <p:spPr>
              <a:xfrm>
                <a:off x="8518295" y="4088323"/>
                <a:ext cx="566749" cy="523220"/>
              </a:xfrm>
              <a:prstGeom prst="rect">
                <a:avLst/>
              </a:prstGeom>
              <a:noFill/>
            </p:spPr>
            <p:txBody>
              <a:bodyPr wrap="square" rtlCol="0">
                <a:spAutoFit/>
              </a:bodyPr>
              <a:lstStyle/>
              <a:p>
                <a:pPr algn="ctr"/>
                <a:r>
                  <a:rPr kumimoji="1" lang="ja-JP" altLang="en-US" sz="1400"/>
                  <a:t>２</a:t>
                </a:r>
                <a:r>
                  <a:rPr kumimoji="1" lang="en-US" altLang="ja-JP" sz="1400"/>
                  <a:t>p</a:t>
                </a:r>
              </a:p>
              <a:p>
                <a:pPr algn="ctr"/>
                <a:r>
                  <a:rPr kumimoji="1" lang="ja-JP" altLang="en-US" sz="1400"/>
                  <a:t>以内</a:t>
                </a:r>
              </a:p>
            </p:txBody>
          </p:sp>
        </p:grpSp>
        <p:grpSp>
          <p:nvGrpSpPr>
            <p:cNvPr id="47" name="グループ化 46">
              <a:extLst>
                <a:ext uri="{FF2B5EF4-FFF2-40B4-BE49-F238E27FC236}">
                  <a16:creationId xmlns:a16="http://schemas.microsoft.com/office/drawing/2014/main" id="{304F33AA-FF64-ECE4-E3A7-9A6698520FBE}"/>
                </a:ext>
              </a:extLst>
            </p:cNvPr>
            <p:cNvGrpSpPr/>
            <p:nvPr/>
          </p:nvGrpSpPr>
          <p:grpSpPr>
            <a:xfrm>
              <a:off x="240765" y="4909551"/>
              <a:ext cx="8821422" cy="748985"/>
              <a:chOff x="240765" y="4909551"/>
              <a:chExt cx="8821422" cy="748985"/>
            </a:xfrm>
          </p:grpSpPr>
          <p:grpSp>
            <p:nvGrpSpPr>
              <p:cNvPr id="33" name="グループ化 32">
                <a:extLst>
                  <a:ext uri="{FF2B5EF4-FFF2-40B4-BE49-F238E27FC236}">
                    <a16:creationId xmlns:a16="http://schemas.microsoft.com/office/drawing/2014/main" id="{BFAFFC9B-2C95-EC25-0500-BEF0D513FD98}"/>
                  </a:ext>
                </a:extLst>
              </p:cNvPr>
              <p:cNvGrpSpPr/>
              <p:nvPr/>
            </p:nvGrpSpPr>
            <p:grpSpPr>
              <a:xfrm>
                <a:off x="240765" y="4979315"/>
                <a:ext cx="1581083" cy="679221"/>
                <a:chOff x="548431" y="4981078"/>
                <a:chExt cx="1668473" cy="679221"/>
              </a:xfrm>
            </p:grpSpPr>
            <p:sp>
              <p:nvSpPr>
                <p:cNvPr id="20" name="矢印: 五方向 19">
                  <a:extLst>
                    <a:ext uri="{FF2B5EF4-FFF2-40B4-BE49-F238E27FC236}">
                      <a16:creationId xmlns:a16="http://schemas.microsoft.com/office/drawing/2014/main" id="{2B3928B3-4700-652F-D753-9907E61A3179}"/>
                    </a:ext>
                  </a:extLst>
                </p:cNvPr>
                <p:cNvSpPr/>
                <p:nvPr/>
              </p:nvSpPr>
              <p:spPr>
                <a:xfrm rot="5400000">
                  <a:off x="894812" y="4634697"/>
                  <a:ext cx="679221" cy="1371984"/>
                </a:xfrm>
                <a:prstGeom prst="homePlate">
                  <a:avLst/>
                </a:prstGeom>
              </p:spPr>
              <p:style>
                <a:lnRef idx="2">
                  <a:schemeClr val="accent2">
                    <a:shade val="15000"/>
                  </a:schemeClr>
                </a:lnRef>
                <a:fillRef idx="1">
                  <a:schemeClr val="accent2"/>
                </a:fillRef>
                <a:effectRef idx="0">
                  <a:schemeClr val="accent2"/>
                </a:effectRef>
                <a:fontRef idx="minor">
                  <a:schemeClr val="lt1"/>
                </a:fontRef>
              </p:style>
              <p:txBody>
                <a:bodyPr vert="eaVert" rtlCol="0" anchor="ctr"/>
                <a:lstStyle/>
                <a:p>
                  <a:pPr algn="ctr"/>
                  <a:endParaRPr kumimoji="1" lang="ja-JP" altLang="en-US"/>
                </a:p>
              </p:txBody>
            </p:sp>
            <p:sp>
              <p:nvSpPr>
                <p:cNvPr id="22" name="テキスト ボックス 21">
                  <a:extLst>
                    <a:ext uri="{FF2B5EF4-FFF2-40B4-BE49-F238E27FC236}">
                      <a16:creationId xmlns:a16="http://schemas.microsoft.com/office/drawing/2014/main" id="{A6A8320E-25D7-51EE-F2D9-6BA5D28BA677}"/>
                    </a:ext>
                  </a:extLst>
                </p:cNvPr>
                <p:cNvSpPr txBox="1"/>
                <p:nvPr/>
              </p:nvSpPr>
              <p:spPr>
                <a:xfrm>
                  <a:off x="689377" y="5058408"/>
                  <a:ext cx="1527527" cy="338554"/>
                </a:xfrm>
                <a:prstGeom prst="rect">
                  <a:avLst/>
                </a:prstGeom>
                <a:noFill/>
              </p:spPr>
              <p:txBody>
                <a:bodyPr wrap="square" rtlCol="0">
                  <a:spAutoFit/>
                </a:bodyPr>
                <a:lstStyle/>
                <a:p>
                  <a:r>
                    <a:rPr kumimoji="1" lang="en-US" altLang="ja-JP" sz="1600" dirty="0">
                      <a:solidFill>
                        <a:schemeClr val="bg1"/>
                      </a:solidFill>
                    </a:rPr>
                    <a:t>4</a:t>
                  </a:r>
                  <a:r>
                    <a:rPr kumimoji="1" lang="ja-JP" altLang="en-US" sz="1600" dirty="0">
                      <a:solidFill>
                        <a:schemeClr val="bg1"/>
                      </a:solidFill>
                    </a:rPr>
                    <a:t>．専門家</a:t>
                  </a:r>
                  <a:endParaRPr kumimoji="1" lang="en-US" altLang="ja-JP" sz="1600" dirty="0">
                    <a:solidFill>
                      <a:schemeClr val="bg1"/>
                    </a:solidFill>
                  </a:endParaRPr>
                </a:p>
              </p:txBody>
            </p:sp>
          </p:grpSp>
          <p:sp>
            <p:nvSpPr>
              <p:cNvPr id="29" name="テキスト ボックス 28">
                <a:extLst>
                  <a:ext uri="{FF2B5EF4-FFF2-40B4-BE49-F238E27FC236}">
                    <a16:creationId xmlns:a16="http://schemas.microsoft.com/office/drawing/2014/main" id="{FD2065BC-AA2D-EA6A-9C0E-4142F7A4B16C}"/>
                  </a:ext>
                </a:extLst>
              </p:cNvPr>
              <p:cNvSpPr txBox="1"/>
              <p:nvPr/>
            </p:nvSpPr>
            <p:spPr>
              <a:xfrm>
                <a:off x="1656907" y="4974466"/>
                <a:ext cx="6620111" cy="523220"/>
              </a:xfrm>
              <a:prstGeom prst="rect">
                <a:avLst/>
              </a:prstGeom>
              <a:noFill/>
              <a:ln>
                <a:solidFill>
                  <a:schemeClr val="tx1"/>
                </a:solidFill>
              </a:ln>
            </p:spPr>
            <p:txBody>
              <a:bodyPr wrap="square">
                <a:spAutoFit/>
              </a:bodyPr>
              <a:lstStyle/>
              <a:p>
                <a:r>
                  <a:rPr lang="ja-JP" altLang="en-US" sz="1400" kern="100" dirty="0">
                    <a:effectLst/>
                    <a:latin typeface="BIZ UD明朝 Medium" panose="02020500000000000000" pitchFamily="17" charset="-128"/>
                    <a:ea typeface="BIZ UD明朝 Medium" panose="02020500000000000000" pitchFamily="17" charset="-128"/>
                    <a:cs typeface="Times New Roman" panose="02020603050405020304" pitchFamily="18" charset="0"/>
                  </a:rPr>
                  <a:t>・「課題」の解決を手助けし、「</a:t>
                </a:r>
                <a:r>
                  <a:rPr lang="en-US" altLang="ja-JP" sz="1400" kern="100" dirty="0">
                    <a:latin typeface="BIZ UD明朝 Medium" panose="02020500000000000000" pitchFamily="17" charset="-128"/>
                    <a:ea typeface="BIZ UD明朝 Medium" panose="02020500000000000000" pitchFamily="17" charset="-128"/>
                    <a:cs typeface="Times New Roman" panose="02020603050405020304" pitchFamily="18" charset="0"/>
                  </a:rPr>
                  <a:t>3</a:t>
                </a:r>
                <a:r>
                  <a:rPr lang="en-US" altLang="ja-JP" sz="1400" kern="100" dirty="0">
                    <a:effectLst/>
                    <a:latin typeface="BIZ UD明朝 Medium" panose="02020500000000000000" pitchFamily="17" charset="-128"/>
                    <a:ea typeface="BIZ UD明朝 Medium" panose="02020500000000000000" pitchFamily="17" charset="-128"/>
                    <a:cs typeface="Times New Roman" panose="02020603050405020304" pitchFamily="18" charset="0"/>
                  </a:rPr>
                  <a:t>.</a:t>
                </a:r>
                <a:r>
                  <a:rPr lang="ja-JP" altLang="en-US" sz="1400" kern="100" dirty="0">
                    <a:effectLst/>
                    <a:latin typeface="BIZ UD明朝 Medium" panose="02020500000000000000" pitchFamily="17" charset="-128"/>
                    <a:ea typeface="BIZ UD明朝 Medium" panose="02020500000000000000" pitchFamily="17" charset="-128"/>
                    <a:cs typeface="Times New Roman" panose="02020603050405020304" pitchFamily="18" charset="0"/>
                  </a:rPr>
                  <a:t>施策と効果」の実現に資すると考える　　　</a:t>
                </a:r>
                <a:endParaRPr lang="en-US" altLang="ja-JP" sz="1400" kern="100" dirty="0">
                  <a:effectLst/>
                  <a:latin typeface="BIZ UD明朝 Medium" panose="02020500000000000000" pitchFamily="17" charset="-128"/>
                  <a:ea typeface="BIZ UD明朝 Medium" panose="02020500000000000000" pitchFamily="17" charset="-128"/>
                  <a:cs typeface="Times New Roman" panose="02020603050405020304" pitchFamily="18" charset="0"/>
                </a:endParaRPr>
              </a:p>
              <a:p>
                <a:r>
                  <a:rPr lang="ja-JP" altLang="en-US" sz="1400" kern="100" dirty="0">
                    <a:latin typeface="BIZ UD明朝 Medium" panose="02020500000000000000" pitchFamily="17" charset="-128"/>
                    <a:ea typeface="BIZ UD明朝 Medium" panose="02020500000000000000" pitchFamily="17" charset="-128"/>
                    <a:cs typeface="Times New Roman" panose="02020603050405020304" pitchFamily="18" charset="0"/>
                  </a:rPr>
                  <a:t>　 </a:t>
                </a:r>
                <a:r>
                  <a:rPr lang="ja-JP" altLang="en-US" sz="1400" kern="100" dirty="0">
                    <a:effectLst/>
                    <a:latin typeface="BIZ UD明朝 Medium" panose="02020500000000000000" pitchFamily="17" charset="-128"/>
                    <a:ea typeface="BIZ UD明朝 Medium" panose="02020500000000000000" pitchFamily="17" charset="-128"/>
                    <a:cs typeface="Times New Roman" panose="02020603050405020304" pitchFamily="18" charset="0"/>
                  </a:rPr>
                  <a:t>専門家について記述。</a:t>
                </a:r>
                <a:endParaRPr lang="ja-JP" altLang="ja-JP" sz="1600" kern="100" dirty="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41" name="テキスト ボックス 40">
                <a:extLst>
                  <a:ext uri="{FF2B5EF4-FFF2-40B4-BE49-F238E27FC236}">
                    <a16:creationId xmlns:a16="http://schemas.microsoft.com/office/drawing/2014/main" id="{0857A1D4-1F7B-159C-DC4D-D4425EBBBD54}"/>
                  </a:ext>
                </a:extLst>
              </p:cNvPr>
              <p:cNvSpPr txBox="1"/>
              <p:nvPr/>
            </p:nvSpPr>
            <p:spPr>
              <a:xfrm>
                <a:off x="8495438" y="5086842"/>
                <a:ext cx="566749" cy="307777"/>
              </a:xfrm>
              <a:prstGeom prst="rect">
                <a:avLst/>
              </a:prstGeom>
              <a:noFill/>
            </p:spPr>
            <p:txBody>
              <a:bodyPr wrap="square" rtlCol="0">
                <a:spAutoFit/>
              </a:bodyPr>
              <a:lstStyle/>
              <a:p>
                <a:pPr algn="ctr"/>
                <a:r>
                  <a:rPr kumimoji="1" lang="ja-JP" altLang="en-US" sz="1400"/>
                  <a:t>２</a:t>
                </a:r>
                <a:r>
                  <a:rPr kumimoji="1" lang="en-US" altLang="ja-JP" sz="1400"/>
                  <a:t>p</a:t>
                </a:r>
              </a:p>
            </p:txBody>
          </p:sp>
          <p:sp>
            <p:nvSpPr>
              <p:cNvPr id="43" name="右中かっこ 42">
                <a:extLst>
                  <a:ext uri="{FF2B5EF4-FFF2-40B4-BE49-F238E27FC236}">
                    <a16:creationId xmlns:a16="http://schemas.microsoft.com/office/drawing/2014/main" id="{104AD04F-264A-4285-D448-1A6F2C5FCA1A}"/>
                  </a:ext>
                </a:extLst>
              </p:cNvPr>
              <p:cNvSpPr/>
              <p:nvPr/>
            </p:nvSpPr>
            <p:spPr>
              <a:xfrm>
                <a:off x="8322899" y="4909551"/>
                <a:ext cx="267855" cy="648712"/>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grpSp>
        <p:grpSp>
          <p:nvGrpSpPr>
            <p:cNvPr id="48" name="グループ化 47">
              <a:extLst>
                <a:ext uri="{FF2B5EF4-FFF2-40B4-BE49-F238E27FC236}">
                  <a16:creationId xmlns:a16="http://schemas.microsoft.com/office/drawing/2014/main" id="{C17B522A-29B9-5A42-96B7-494DA05646D1}"/>
                </a:ext>
              </a:extLst>
            </p:cNvPr>
            <p:cNvGrpSpPr/>
            <p:nvPr/>
          </p:nvGrpSpPr>
          <p:grpSpPr>
            <a:xfrm>
              <a:off x="228100" y="5783000"/>
              <a:ext cx="8882750" cy="626532"/>
              <a:chOff x="228100" y="5783000"/>
              <a:chExt cx="8882750" cy="626532"/>
            </a:xfrm>
          </p:grpSpPr>
          <p:grpSp>
            <p:nvGrpSpPr>
              <p:cNvPr id="34" name="グループ化 33">
                <a:extLst>
                  <a:ext uri="{FF2B5EF4-FFF2-40B4-BE49-F238E27FC236}">
                    <a16:creationId xmlns:a16="http://schemas.microsoft.com/office/drawing/2014/main" id="{AA276895-1569-03A2-9B3F-70B53135077A}"/>
                  </a:ext>
                </a:extLst>
              </p:cNvPr>
              <p:cNvGrpSpPr/>
              <p:nvPr/>
            </p:nvGrpSpPr>
            <p:grpSpPr>
              <a:xfrm>
                <a:off x="228100" y="5783000"/>
                <a:ext cx="1527531" cy="626532"/>
                <a:chOff x="548428" y="5727570"/>
                <a:chExt cx="1527531" cy="626532"/>
              </a:xfrm>
            </p:grpSpPr>
            <p:sp>
              <p:nvSpPr>
                <p:cNvPr id="31" name="正方形/長方形 30">
                  <a:extLst>
                    <a:ext uri="{FF2B5EF4-FFF2-40B4-BE49-F238E27FC236}">
                      <a16:creationId xmlns:a16="http://schemas.microsoft.com/office/drawing/2014/main" id="{14E2BE54-286B-CF66-D978-B737A1D88EFC}"/>
                    </a:ext>
                  </a:extLst>
                </p:cNvPr>
                <p:cNvSpPr/>
                <p:nvPr/>
              </p:nvSpPr>
              <p:spPr>
                <a:xfrm>
                  <a:off x="548428" y="5727570"/>
                  <a:ext cx="1371985" cy="626532"/>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sp>
              <p:nvSpPr>
                <p:cNvPr id="24" name="テキスト ボックス 23">
                  <a:extLst>
                    <a:ext uri="{FF2B5EF4-FFF2-40B4-BE49-F238E27FC236}">
                      <a16:creationId xmlns:a16="http://schemas.microsoft.com/office/drawing/2014/main" id="{3EDD745E-A071-2520-B01A-82C701AA1B47}"/>
                    </a:ext>
                  </a:extLst>
                </p:cNvPr>
                <p:cNvSpPr txBox="1"/>
                <p:nvPr/>
              </p:nvSpPr>
              <p:spPr>
                <a:xfrm>
                  <a:off x="548432" y="5888923"/>
                  <a:ext cx="1527527" cy="338554"/>
                </a:xfrm>
                <a:prstGeom prst="rect">
                  <a:avLst/>
                </a:prstGeom>
                <a:noFill/>
              </p:spPr>
              <p:txBody>
                <a:bodyPr wrap="square" rtlCol="0">
                  <a:spAutoFit/>
                </a:bodyPr>
                <a:lstStyle/>
                <a:p>
                  <a:r>
                    <a:rPr kumimoji="1" lang="en-US" altLang="ja-JP" sz="1600">
                      <a:solidFill>
                        <a:schemeClr val="bg1"/>
                      </a:solidFill>
                    </a:rPr>
                    <a:t>5</a:t>
                  </a:r>
                  <a:r>
                    <a:rPr kumimoji="1" lang="ja-JP" altLang="en-US" sz="1600">
                      <a:solidFill>
                        <a:schemeClr val="bg1"/>
                      </a:solidFill>
                    </a:rPr>
                    <a:t>．経費見込</a:t>
                  </a:r>
                  <a:endParaRPr kumimoji="1" lang="en-US" altLang="ja-JP" sz="1600">
                    <a:solidFill>
                      <a:schemeClr val="bg1"/>
                    </a:solidFill>
                  </a:endParaRPr>
                </a:p>
              </p:txBody>
            </p:sp>
          </p:grpSp>
          <p:sp>
            <p:nvSpPr>
              <p:cNvPr id="32" name="テキスト ボックス 31">
                <a:extLst>
                  <a:ext uri="{FF2B5EF4-FFF2-40B4-BE49-F238E27FC236}">
                    <a16:creationId xmlns:a16="http://schemas.microsoft.com/office/drawing/2014/main" id="{14F68B43-632D-584D-FD75-27DCF46E69A5}"/>
                  </a:ext>
                </a:extLst>
              </p:cNvPr>
              <p:cNvSpPr txBox="1"/>
              <p:nvPr/>
            </p:nvSpPr>
            <p:spPr>
              <a:xfrm>
                <a:off x="1688486" y="5910961"/>
                <a:ext cx="6616155" cy="307777"/>
              </a:xfrm>
              <a:prstGeom prst="rect">
                <a:avLst/>
              </a:prstGeom>
              <a:noFill/>
              <a:ln>
                <a:solidFill>
                  <a:schemeClr val="tx1"/>
                </a:solidFill>
              </a:ln>
            </p:spPr>
            <p:txBody>
              <a:bodyPr wrap="square">
                <a:spAutoFit/>
              </a:bodyPr>
              <a:lstStyle/>
              <a:p>
                <a:r>
                  <a:rPr lang="ja-JP" altLang="en-US" sz="1400" kern="100">
                    <a:effectLst/>
                    <a:latin typeface="BIZ UD明朝 Medium" panose="02020500000000000000" pitchFamily="17" charset="-128"/>
                    <a:ea typeface="BIZ UD明朝 Medium" panose="02020500000000000000" pitchFamily="17" charset="-128"/>
                    <a:cs typeface="Times New Roman" panose="02020603050405020304" pitchFamily="18" charset="0"/>
                  </a:rPr>
                  <a:t>・人材（専門家）を活用するために必要な委託料や諸経費について記述。</a:t>
                </a:r>
                <a:endParaRPr lang="ja-JP" altLang="ja-JP" sz="1600" kern="10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42" name="テキスト ボックス 41">
                <a:extLst>
                  <a:ext uri="{FF2B5EF4-FFF2-40B4-BE49-F238E27FC236}">
                    <a16:creationId xmlns:a16="http://schemas.microsoft.com/office/drawing/2014/main" id="{8DFE5AD2-0F03-9A46-92BD-07483B3EAB6D}"/>
                  </a:ext>
                </a:extLst>
              </p:cNvPr>
              <p:cNvSpPr txBox="1"/>
              <p:nvPr/>
            </p:nvSpPr>
            <p:spPr>
              <a:xfrm>
                <a:off x="8544101" y="5948553"/>
                <a:ext cx="566749" cy="307777"/>
              </a:xfrm>
              <a:prstGeom prst="rect">
                <a:avLst/>
              </a:prstGeom>
              <a:noFill/>
            </p:spPr>
            <p:txBody>
              <a:bodyPr wrap="square" rtlCol="0">
                <a:spAutoFit/>
              </a:bodyPr>
              <a:lstStyle/>
              <a:p>
                <a:pPr algn="ctr"/>
                <a:r>
                  <a:rPr kumimoji="1" lang="ja-JP" altLang="en-US" sz="1400"/>
                  <a:t>１</a:t>
                </a:r>
                <a:r>
                  <a:rPr kumimoji="1" lang="en-US" altLang="ja-JP" sz="1400"/>
                  <a:t>p</a:t>
                </a:r>
              </a:p>
            </p:txBody>
          </p:sp>
          <p:sp>
            <p:nvSpPr>
              <p:cNvPr id="44" name="右中かっこ 43">
                <a:extLst>
                  <a:ext uri="{FF2B5EF4-FFF2-40B4-BE49-F238E27FC236}">
                    <a16:creationId xmlns:a16="http://schemas.microsoft.com/office/drawing/2014/main" id="{1D0E88CF-3D43-8107-7EAE-B3F25CB376C9}"/>
                  </a:ext>
                </a:extLst>
              </p:cNvPr>
              <p:cNvSpPr/>
              <p:nvPr/>
            </p:nvSpPr>
            <p:spPr>
              <a:xfrm>
                <a:off x="8320368" y="5833313"/>
                <a:ext cx="267855" cy="538258"/>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grpSp>
      </p:grpSp>
      <p:sp>
        <p:nvSpPr>
          <p:cNvPr id="18" name="テキスト ボックス 17">
            <a:extLst>
              <a:ext uri="{FF2B5EF4-FFF2-40B4-BE49-F238E27FC236}">
                <a16:creationId xmlns:a16="http://schemas.microsoft.com/office/drawing/2014/main" id="{E683DDA7-4E46-1854-1A8C-352F97EEF55E}"/>
              </a:ext>
            </a:extLst>
          </p:cNvPr>
          <p:cNvSpPr txBox="1"/>
          <p:nvPr/>
        </p:nvSpPr>
        <p:spPr>
          <a:xfrm>
            <a:off x="139699" y="6441321"/>
            <a:ext cx="8601530" cy="276999"/>
          </a:xfrm>
          <a:prstGeom prst="rect">
            <a:avLst/>
          </a:prstGeom>
          <a:noFill/>
          <a:ln>
            <a:noFill/>
          </a:ln>
        </p:spPr>
        <p:txBody>
          <a:bodyPr wrap="square">
            <a:spAutoFit/>
          </a:bodyPr>
          <a:lstStyle/>
          <a:p>
            <a:r>
              <a:rPr lang="en-US" altLang="ja-JP" sz="1200" kern="100" dirty="0">
                <a:solidFill>
                  <a:srgbClr val="FF0000"/>
                </a:solidFill>
                <a:effectLst/>
                <a:latin typeface="BIZ UD明朝 Medium" panose="02020500000000000000" pitchFamily="17" charset="-128"/>
                <a:ea typeface="BIZ UD明朝 Medium" panose="02020500000000000000" pitchFamily="17" charset="-128"/>
                <a:cs typeface="Times New Roman" panose="02020603050405020304" pitchFamily="18" charset="0"/>
              </a:rPr>
              <a:t>※</a:t>
            </a:r>
            <a:r>
              <a:rPr lang="ja-JP" altLang="en-US" sz="1200" kern="100" dirty="0">
                <a:solidFill>
                  <a:srgbClr val="FF0000"/>
                </a:solidFill>
                <a:effectLst/>
                <a:latin typeface="BIZ UD明朝 Medium" panose="02020500000000000000" pitchFamily="17" charset="-128"/>
                <a:ea typeface="BIZ UD明朝 Medium" panose="02020500000000000000" pitchFamily="17" charset="-128"/>
                <a:cs typeface="Times New Roman" panose="02020603050405020304" pitchFamily="18" charset="0"/>
              </a:rPr>
              <a:t>過度に冗長な表現を避け、全体で</a:t>
            </a:r>
            <a:r>
              <a:rPr lang="en-US" altLang="ja-JP" sz="1200" kern="100" dirty="0">
                <a:solidFill>
                  <a:srgbClr val="FF0000"/>
                </a:solidFill>
                <a:effectLst/>
                <a:latin typeface="BIZ UD明朝 Medium" panose="02020500000000000000" pitchFamily="17" charset="-128"/>
                <a:ea typeface="BIZ UD明朝 Medium" panose="02020500000000000000" pitchFamily="17" charset="-128"/>
                <a:cs typeface="Times New Roman" panose="02020603050405020304" pitchFamily="18" charset="0"/>
              </a:rPr>
              <a:t>8</a:t>
            </a:r>
            <a:r>
              <a:rPr lang="ja-JP" altLang="en-US" sz="1200" kern="100" dirty="0">
                <a:solidFill>
                  <a:srgbClr val="FF0000"/>
                </a:solidFill>
                <a:effectLst/>
                <a:latin typeface="BIZ UD明朝 Medium" panose="02020500000000000000" pitchFamily="17" charset="-128"/>
                <a:ea typeface="BIZ UD明朝 Medium" panose="02020500000000000000" pitchFamily="17" charset="-128"/>
                <a:cs typeface="Times New Roman" panose="02020603050405020304" pitchFamily="18" charset="0"/>
              </a:rPr>
              <a:t>ページ以内を目安に作成してください。（項目をまとめ、６ページ以下の提出も可）</a:t>
            </a:r>
            <a:endParaRPr lang="ja-JP" altLang="ja-JP" sz="1200" kern="100" dirty="0">
              <a:solidFill>
                <a:srgbClr val="FF0000"/>
              </a:solidFill>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Tree>
    <p:extLst>
      <p:ext uri="{BB962C8B-B14F-4D97-AF65-F5344CB8AC3E}">
        <p14:creationId xmlns:p14="http://schemas.microsoft.com/office/powerpoint/2010/main" val="31392209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A279A9E1-87BB-F6F5-392D-15783B5D1422}"/>
              </a:ext>
            </a:extLst>
          </p:cNvPr>
          <p:cNvSpPr txBox="1"/>
          <p:nvPr/>
        </p:nvSpPr>
        <p:spPr>
          <a:xfrm>
            <a:off x="0" y="261022"/>
            <a:ext cx="9143999" cy="461665"/>
          </a:xfrm>
          <a:prstGeom prst="rect">
            <a:avLst/>
          </a:prstGeom>
          <a:noFill/>
        </p:spPr>
        <p:txBody>
          <a:bodyPr wrap="square">
            <a:spAutoFit/>
          </a:bodyPr>
          <a:lstStyle/>
          <a:p>
            <a:pPr algn="ctr"/>
            <a:r>
              <a:rPr lang="ja-JP" altLang="en-US" sz="2400" b="1" kern="100" dirty="0">
                <a:solidFill>
                  <a:srgbClr val="000000"/>
                </a:solidFill>
                <a:effectLst/>
                <a:latin typeface="BIZ UD明朝 Medium" panose="02020500000000000000" pitchFamily="17" charset="-128"/>
                <a:ea typeface="BIZ UD明朝 Medium" panose="02020500000000000000" pitchFamily="17" charset="-128"/>
                <a:cs typeface="Times New Roman" panose="02020603050405020304" pitchFamily="18" charset="0"/>
              </a:rPr>
              <a:t>地方創生ＳＤＧｓ課題解決モデル都市</a:t>
            </a:r>
            <a:r>
              <a:rPr lang="ja-JP" altLang="en-US" sz="2400" b="1" kern="100" dirty="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提案書</a:t>
            </a:r>
            <a:r>
              <a:rPr lang="ja-JP" altLang="en-US" sz="2000" b="1" kern="100" dirty="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（提案様式１）</a:t>
            </a:r>
            <a:endParaRPr lang="ja-JP" altLang="ja-JP" sz="2800" b="1" kern="100" dirty="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7" name="テキスト ボックス 6">
            <a:extLst>
              <a:ext uri="{FF2B5EF4-FFF2-40B4-BE49-F238E27FC236}">
                <a16:creationId xmlns:a16="http://schemas.microsoft.com/office/drawing/2014/main" id="{1FDB2CDE-C714-C76C-2B5A-021E42C829A5}"/>
              </a:ext>
            </a:extLst>
          </p:cNvPr>
          <p:cNvSpPr txBox="1"/>
          <p:nvPr/>
        </p:nvSpPr>
        <p:spPr>
          <a:xfrm>
            <a:off x="219808" y="903480"/>
            <a:ext cx="2497528" cy="461665"/>
          </a:xfrm>
          <a:prstGeom prst="rect">
            <a:avLst/>
          </a:prstGeom>
          <a:noFill/>
        </p:spPr>
        <p:txBody>
          <a:bodyPr wrap="square">
            <a:spAutoFit/>
          </a:bodyPr>
          <a:lstStyle/>
          <a:p>
            <a:r>
              <a:rPr lang="ja-JP" altLang="en-US" sz="2400" kern="100" dirty="0">
                <a:latin typeface="BIZ UD明朝 Medium" panose="02020500000000000000" pitchFamily="17" charset="-128"/>
                <a:ea typeface="BIZ UD明朝 Medium" panose="02020500000000000000" pitchFamily="17" charset="-128"/>
                <a:cs typeface="Times New Roman" panose="02020603050405020304" pitchFamily="18" charset="0"/>
              </a:rPr>
              <a:t>１</a:t>
            </a:r>
            <a:r>
              <a:rPr lang="ja-JP" altLang="en-US" sz="2400" kern="100" dirty="0">
                <a:effectLst/>
                <a:latin typeface="BIZ UD明朝 Medium" panose="02020500000000000000" pitchFamily="17" charset="-128"/>
                <a:ea typeface="BIZ UD明朝 Medium" panose="02020500000000000000" pitchFamily="17" charset="-128"/>
                <a:cs typeface="Times New Roman" panose="02020603050405020304" pitchFamily="18" charset="0"/>
              </a:rPr>
              <a:t>．</a:t>
            </a:r>
            <a:r>
              <a:rPr lang="ja-JP" altLang="en-US" sz="2400" kern="100" dirty="0">
                <a:latin typeface="BIZ UD明朝 Medium" panose="02020500000000000000" pitchFamily="17" charset="-128"/>
                <a:ea typeface="BIZ UD明朝 Medium" panose="02020500000000000000" pitchFamily="17" charset="-128"/>
                <a:cs typeface="Times New Roman" panose="02020603050405020304" pitchFamily="18" charset="0"/>
              </a:rPr>
              <a:t>地域概要</a:t>
            </a:r>
            <a:endParaRPr lang="ja-JP" altLang="ja-JP" sz="2400" kern="100" dirty="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9" name="正方形/長方形 8">
            <a:extLst>
              <a:ext uri="{FF2B5EF4-FFF2-40B4-BE49-F238E27FC236}">
                <a16:creationId xmlns:a16="http://schemas.microsoft.com/office/drawing/2014/main" id="{FC4CA6F2-64D8-85CE-A9BA-9692FADBD933}"/>
              </a:ext>
            </a:extLst>
          </p:cNvPr>
          <p:cNvSpPr/>
          <p:nvPr/>
        </p:nvSpPr>
        <p:spPr>
          <a:xfrm>
            <a:off x="395288" y="1450731"/>
            <a:ext cx="8316912" cy="501161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83" name="グループ化 82">
            <a:extLst>
              <a:ext uri="{FF2B5EF4-FFF2-40B4-BE49-F238E27FC236}">
                <a16:creationId xmlns:a16="http://schemas.microsoft.com/office/drawing/2014/main" id="{19B2EF61-0194-4200-0395-91594F029140}"/>
              </a:ext>
            </a:extLst>
          </p:cNvPr>
          <p:cNvGrpSpPr/>
          <p:nvPr/>
        </p:nvGrpSpPr>
        <p:grpSpPr>
          <a:xfrm>
            <a:off x="0" y="-11013"/>
            <a:ext cx="9144000" cy="169275"/>
            <a:chOff x="0" y="0"/>
            <a:chExt cx="2657880" cy="149469"/>
          </a:xfrm>
        </p:grpSpPr>
        <p:sp>
          <p:nvSpPr>
            <p:cNvPr id="84" name="正方形/長方形 83">
              <a:extLst>
                <a:ext uri="{FF2B5EF4-FFF2-40B4-BE49-F238E27FC236}">
                  <a16:creationId xmlns:a16="http://schemas.microsoft.com/office/drawing/2014/main" id="{7332986F-4928-A439-65F4-17070626FAEB}"/>
                </a:ext>
              </a:extLst>
            </p:cNvPr>
            <p:cNvSpPr/>
            <p:nvPr/>
          </p:nvSpPr>
          <p:spPr>
            <a:xfrm>
              <a:off x="0" y="0"/>
              <a:ext cx="158262" cy="149469"/>
            </a:xfrm>
            <a:prstGeom prst="rect">
              <a:avLst/>
            </a:prstGeom>
            <a:solidFill>
              <a:srgbClr val="E401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5" name="正方形/長方形 84">
              <a:extLst>
                <a:ext uri="{FF2B5EF4-FFF2-40B4-BE49-F238E27FC236}">
                  <a16:creationId xmlns:a16="http://schemas.microsoft.com/office/drawing/2014/main" id="{9AEE6D0D-C5C6-87BB-38B3-6A46AFBB03FD}"/>
                </a:ext>
              </a:extLst>
            </p:cNvPr>
            <p:cNvSpPr/>
            <p:nvPr/>
          </p:nvSpPr>
          <p:spPr>
            <a:xfrm>
              <a:off x="158262" y="0"/>
              <a:ext cx="158262" cy="149469"/>
            </a:xfrm>
            <a:prstGeom prst="rect">
              <a:avLst/>
            </a:prstGeom>
            <a:solidFill>
              <a:srgbClr val="D6A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6" name="正方形/長方形 85">
              <a:extLst>
                <a:ext uri="{FF2B5EF4-FFF2-40B4-BE49-F238E27FC236}">
                  <a16:creationId xmlns:a16="http://schemas.microsoft.com/office/drawing/2014/main" id="{404FFB62-9F9E-5A55-871E-BDFED95715FD}"/>
                </a:ext>
              </a:extLst>
            </p:cNvPr>
            <p:cNvSpPr/>
            <p:nvPr/>
          </p:nvSpPr>
          <p:spPr>
            <a:xfrm>
              <a:off x="316524" y="0"/>
              <a:ext cx="158262" cy="149469"/>
            </a:xfrm>
            <a:prstGeom prst="rect">
              <a:avLst/>
            </a:prstGeom>
            <a:solidFill>
              <a:srgbClr val="1B97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7" name="正方形/長方形 86">
              <a:extLst>
                <a:ext uri="{FF2B5EF4-FFF2-40B4-BE49-F238E27FC236}">
                  <a16:creationId xmlns:a16="http://schemas.microsoft.com/office/drawing/2014/main" id="{DF91D3E5-0581-B531-1209-E256C125B1A1}"/>
                </a:ext>
              </a:extLst>
            </p:cNvPr>
            <p:cNvSpPr/>
            <p:nvPr/>
          </p:nvSpPr>
          <p:spPr>
            <a:xfrm>
              <a:off x="474420" y="0"/>
              <a:ext cx="158262" cy="149469"/>
            </a:xfrm>
            <a:prstGeom prst="rect">
              <a:avLst/>
            </a:prstGeom>
            <a:solidFill>
              <a:srgbClr val="C50E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8" name="正方形/長方形 87">
              <a:extLst>
                <a:ext uri="{FF2B5EF4-FFF2-40B4-BE49-F238E27FC236}">
                  <a16:creationId xmlns:a16="http://schemas.microsoft.com/office/drawing/2014/main" id="{38D7FE28-C471-B65F-347C-974E62D7709F}"/>
                </a:ext>
              </a:extLst>
            </p:cNvPr>
            <p:cNvSpPr/>
            <p:nvPr/>
          </p:nvSpPr>
          <p:spPr>
            <a:xfrm>
              <a:off x="632316" y="0"/>
              <a:ext cx="158262" cy="149469"/>
            </a:xfrm>
            <a:prstGeom prst="rect">
              <a:avLst/>
            </a:prstGeom>
            <a:solidFill>
              <a:srgbClr val="E834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9" name="正方形/長方形 88">
              <a:extLst>
                <a:ext uri="{FF2B5EF4-FFF2-40B4-BE49-F238E27FC236}">
                  <a16:creationId xmlns:a16="http://schemas.microsoft.com/office/drawing/2014/main" id="{6FAFFBBD-4BBB-881F-40D9-C0D11FF6585D}"/>
                </a:ext>
              </a:extLst>
            </p:cNvPr>
            <p:cNvSpPr/>
            <p:nvPr/>
          </p:nvSpPr>
          <p:spPr>
            <a:xfrm>
              <a:off x="789846" y="0"/>
              <a:ext cx="158262" cy="149469"/>
            </a:xfrm>
            <a:prstGeom prst="rect">
              <a:avLst/>
            </a:prstGeom>
            <a:solidFill>
              <a:srgbClr val="00A6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0" name="正方形/長方形 89">
              <a:extLst>
                <a:ext uri="{FF2B5EF4-FFF2-40B4-BE49-F238E27FC236}">
                  <a16:creationId xmlns:a16="http://schemas.microsoft.com/office/drawing/2014/main" id="{3421F2E2-8031-F269-9225-711DA21DA40B}"/>
                </a:ext>
              </a:extLst>
            </p:cNvPr>
            <p:cNvSpPr/>
            <p:nvPr/>
          </p:nvSpPr>
          <p:spPr>
            <a:xfrm>
              <a:off x="947742" y="0"/>
              <a:ext cx="158262" cy="149469"/>
            </a:xfrm>
            <a:prstGeom prst="rect">
              <a:avLst/>
            </a:prstGeom>
            <a:solidFill>
              <a:srgbClr val="FA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1" name="正方形/長方形 90">
              <a:extLst>
                <a:ext uri="{FF2B5EF4-FFF2-40B4-BE49-F238E27FC236}">
                  <a16:creationId xmlns:a16="http://schemas.microsoft.com/office/drawing/2014/main" id="{8BC1F116-EE64-3C5E-7454-6B5380B21B40}"/>
                </a:ext>
              </a:extLst>
            </p:cNvPr>
            <p:cNvSpPr/>
            <p:nvPr/>
          </p:nvSpPr>
          <p:spPr>
            <a:xfrm>
              <a:off x="1105272" y="0"/>
              <a:ext cx="158262" cy="149469"/>
            </a:xfrm>
            <a:prstGeom prst="rect">
              <a:avLst/>
            </a:prstGeom>
            <a:solidFill>
              <a:srgbClr val="970A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2" name="正方形/長方形 91">
              <a:extLst>
                <a:ext uri="{FF2B5EF4-FFF2-40B4-BE49-F238E27FC236}">
                  <a16:creationId xmlns:a16="http://schemas.microsoft.com/office/drawing/2014/main" id="{0D67CBAF-4E23-8922-B4CD-E90DA10EF6EB}"/>
                </a:ext>
              </a:extLst>
            </p:cNvPr>
            <p:cNvSpPr/>
            <p:nvPr/>
          </p:nvSpPr>
          <p:spPr>
            <a:xfrm>
              <a:off x="1263168" y="0"/>
              <a:ext cx="158262" cy="149469"/>
            </a:xfrm>
            <a:prstGeom prst="rect">
              <a:avLst/>
            </a:prstGeom>
            <a:solidFill>
              <a:srgbClr val="EC6A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3" name="正方形/長方形 92">
              <a:extLst>
                <a:ext uri="{FF2B5EF4-FFF2-40B4-BE49-F238E27FC236}">
                  <a16:creationId xmlns:a16="http://schemas.microsoft.com/office/drawing/2014/main" id="{0969FEC6-F410-8BBE-3397-9D69523CFD35}"/>
                </a:ext>
              </a:extLst>
            </p:cNvPr>
            <p:cNvSpPr/>
            <p:nvPr/>
          </p:nvSpPr>
          <p:spPr>
            <a:xfrm>
              <a:off x="1420698" y="0"/>
              <a:ext cx="158262" cy="149469"/>
            </a:xfrm>
            <a:prstGeom prst="rect">
              <a:avLst/>
            </a:prstGeom>
            <a:solidFill>
              <a:srgbClr val="DC09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4" name="正方形/長方形 93">
              <a:extLst>
                <a:ext uri="{FF2B5EF4-FFF2-40B4-BE49-F238E27FC236}">
                  <a16:creationId xmlns:a16="http://schemas.microsoft.com/office/drawing/2014/main" id="{58D91086-0A74-0A20-4335-20BD526882D7}"/>
                </a:ext>
              </a:extLst>
            </p:cNvPr>
            <p:cNvSpPr/>
            <p:nvPr/>
          </p:nvSpPr>
          <p:spPr>
            <a:xfrm>
              <a:off x="1577862" y="0"/>
              <a:ext cx="158262" cy="149469"/>
            </a:xfrm>
            <a:prstGeom prst="rect">
              <a:avLst/>
            </a:prstGeom>
            <a:solidFill>
              <a:srgbClr val="F5A2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5" name="正方形/長方形 94">
              <a:extLst>
                <a:ext uri="{FF2B5EF4-FFF2-40B4-BE49-F238E27FC236}">
                  <a16:creationId xmlns:a16="http://schemas.microsoft.com/office/drawing/2014/main" id="{A70A0876-0EF3-3984-E188-1CC29DBF55E2}"/>
                </a:ext>
              </a:extLst>
            </p:cNvPr>
            <p:cNvSpPr/>
            <p:nvPr/>
          </p:nvSpPr>
          <p:spPr>
            <a:xfrm>
              <a:off x="1735392" y="0"/>
              <a:ext cx="158262" cy="149469"/>
            </a:xfrm>
            <a:prstGeom prst="rect">
              <a:avLst/>
            </a:prstGeom>
            <a:solidFill>
              <a:srgbClr val="D392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6" name="正方形/長方形 95">
              <a:extLst>
                <a:ext uri="{FF2B5EF4-FFF2-40B4-BE49-F238E27FC236}">
                  <a16:creationId xmlns:a16="http://schemas.microsoft.com/office/drawing/2014/main" id="{94C874D9-B3EA-A478-C381-2F6C8AB95514}"/>
                </a:ext>
              </a:extLst>
            </p:cNvPr>
            <p:cNvSpPr/>
            <p:nvPr/>
          </p:nvSpPr>
          <p:spPr>
            <a:xfrm>
              <a:off x="1891824" y="0"/>
              <a:ext cx="158262" cy="149469"/>
            </a:xfrm>
            <a:prstGeom prst="rect">
              <a:avLst/>
            </a:prstGeom>
            <a:solidFill>
              <a:srgbClr val="4079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7" name="正方形/長方形 96">
              <a:extLst>
                <a:ext uri="{FF2B5EF4-FFF2-40B4-BE49-F238E27FC236}">
                  <a16:creationId xmlns:a16="http://schemas.microsoft.com/office/drawing/2014/main" id="{C4D89738-3EB5-9EB2-97DF-67E606AABE87}"/>
                </a:ext>
              </a:extLst>
            </p:cNvPr>
            <p:cNvSpPr/>
            <p:nvPr/>
          </p:nvSpPr>
          <p:spPr>
            <a:xfrm>
              <a:off x="2047524" y="0"/>
              <a:ext cx="158262" cy="149469"/>
            </a:xfrm>
            <a:prstGeom prst="rect">
              <a:avLst/>
            </a:prstGeom>
            <a:solidFill>
              <a:srgbClr val="0075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8" name="正方形/長方形 97">
              <a:extLst>
                <a:ext uri="{FF2B5EF4-FFF2-40B4-BE49-F238E27FC236}">
                  <a16:creationId xmlns:a16="http://schemas.microsoft.com/office/drawing/2014/main" id="{903D6B34-1E44-3C11-546D-F318E2B31416}"/>
                </a:ext>
              </a:extLst>
            </p:cNvPr>
            <p:cNvSpPr/>
            <p:nvPr/>
          </p:nvSpPr>
          <p:spPr>
            <a:xfrm>
              <a:off x="2201394" y="0"/>
              <a:ext cx="158262" cy="149469"/>
            </a:xfrm>
            <a:prstGeom prst="rect">
              <a:avLst/>
            </a:prstGeom>
            <a:solidFill>
              <a:srgbClr val="54B4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9" name="正方形/長方形 98">
              <a:extLst>
                <a:ext uri="{FF2B5EF4-FFF2-40B4-BE49-F238E27FC236}">
                  <a16:creationId xmlns:a16="http://schemas.microsoft.com/office/drawing/2014/main" id="{2902181E-31EB-047A-F28F-2E0479258733}"/>
                </a:ext>
              </a:extLst>
            </p:cNvPr>
            <p:cNvSpPr/>
            <p:nvPr/>
          </p:nvSpPr>
          <p:spPr>
            <a:xfrm>
              <a:off x="2352702" y="0"/>
              <a:ext cx="158262" cy="149469"/>
            </a:xfrm>
            <a:prstGeom prst="rect">
              <a:avLst/>
            </a:prstGeom>
            <a:solidFill>
              <a:srgbClr val="004C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0" name="正方形/長方形 99">
              <a:extLst>
                <a:ext uri="{FF2B5EF4-FFF2-40B4-BE49-F238E27FC236}">
                  <a16:creationId xmlns:a16="http://schemas.microsoft.com/office/drawing/2014/main" id="{06EE793D-3713-E974-6998-1A1741941B16}"/>
                </a:ext>
              </a:extLst>
            </p:cNvPr>
            <p:cNvSpPr/>
            <p:nvPr/>
          </p:nvSpPr>
          <p:spPr>
            <a:xfrm>
              <a:off x="2499618" y="0"/>
              <a:ext cx="158262" cy="149469"/>
            </a:xfrm>
            <a:prstGeom prst="rect">
              <a:avLst/>
            </a:prstGeom>
            <a:solidFill>
              <a:srgbClr val="0230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6" name="テキスト ボックス 5">
            <a:extLst>
              <a:ext uri="{FF2B5EF4-FFF2-40B4-BE49-F238E27FC236}">
                <a16:creationId xmlns:a16="http://schemas.microsoft.com/office/drawing/2014/main" id="{CBF8A310-C987-9012-915C-1D8A3B494406}"/>
              </a:ext>
            </a:extLst>
          </p:cNvPr>
          <p:cNvSpPr txBox="1"/>
          <p:nvPr/>
        </p:nvSpPr>
        <p:spPr>
          <a:xfrm>
            <a:off x="7737591" y="6531380"/>
            <a:ext cx="1275934" cy="276999"/>
          </a:xfrm>
          <a:prstGeom prst="rect">
            <a:avLst/>
          </a:prstGeom>
          <a:noFill/>
          <a:ln>
            <a:noFill/>
          </a:ln>
        </p:spPr>
        <p:txBody>
          <a:bodyPr wrap="square" rtlCol="0">
            <a:spAutoFit/>
          </a:bodyPr>
          <a:lstStyle/>
          <a:p>
            <a:pPr algn="ctr"/>
            <a:r>
              <a:rPr kumimoji="1" lang="ja-JP" altLang="en-US" sz="1200"/>
              <a:t>自治体名　</a:t>
            </a:r>
            <a:r>
              <a:rPr kumimoji="1" lang="en-US" altLang="ja-JP" sz="1200"/>
              <a:t>1/</a:t>
            </a:r>
            <a:r>
              <a:rPr kumimoji="1" lang="ja-JP" altLang="en-US" sz="1200"/>
              <a:t>ｎ</a:t>
            </a:r>
          </a:p>
        </p:txBody>
      </p:sp>
      <p:sp>
        <p:nvSpPr>
          <p:cNvPr id="8" name="テキスト ボックス 7">
            <a:extLst>
              <a:ext uri="{FF2B5EF4-FFF2-40B4-BE49-F238E27FC236}">
                <a16:creationId xmlns:a16="http://schemas.microsoft.com/office/drawing/2014/main" id="{31224CB9-37A2-BF80-E9C3-76C13F92DF6B}"/>
              </a:ext>
            </a:extLst>
          </p:cNvPr>
          <p:cNvSpPr txBox="1"/>
          <p:nvPr/>
        </p:nvSpPr>
        <p:spPr>
          <a:xfrm>
            <a:off x="544474" y="1621363"/>
            <a:ext cx="6339620" cy="369332"/>
          </a:xfrm>
          <a:prstGeom prst="rect">
            <a:avLst/>
          </a:prstGeom>
          <a:noFill/>
          <a:ln w="12700">
            <a:noFill/>
          </a:ln>
        </p:spPr>
        <p:txBody>
          <a:bodyPr wrap="square" rtlCol="0">
            <a:spAutoFit/>
          </a:bodyPr>
          <a:lstStyle/>
          <a:p>
            <a:r>
              <a:rPr lang="en-US" altLang="ja-JP" kern="100">
                <a:latin typeface="BIZ UD明朝 Medium" panose="02020500000000000000" pitchFamily="17" charset="-128"/>
                <a:ea typeface="BIZ UD明朝 Medium" panose="02020500000000000000" pitchFamily="17" charset="-128"/>
                <a:cs typeface="Times New Roman" panose="02020603050405020304" pitchFamily="18" charset="0"/>
              </a:rPr>
              <a:t>※</a:t>
            </a:r>
            <a:r>
              <a:rPr lang="ja-JP" altLang="en-US" kern="100">
                <a:solidFill>
                  <a:srgbClr val="FF0000"/>
                </a:solidFill>
                <a:latin typeface="BIZ UD明朝 Medium" panose="02020500000000000000" pitchFamily="17" charset="-128"/>
                <a:ea typeface="BIZ UD明朝 Medium" panose="02020500000000000000" pitchFamily="17" charset="-128"/>
                <a:cs typeface="Times New Roman" panose="02020603050405020304" pitchFamily="18" charset="0"/>
              </a:rPr>
              <a:t>留意事項</a:t>
            </a:r>
            <a:r>
              <a:rPr lang="ja-JP" altLang="en-US" kern="100">
                <a:latin typeface="BIZ UD明朝 Medium" panose="02020500000000000000" pitchFamily="17" charset="-128"/>
                <a:ea typeface="BIZ UD明朝 Medium" panose="02020500000000000000" pitchFamily="17" charset="-128"/>
                <a:cs typeface="Times New Roman" panose="02020603050405020304" pitchFamily="18" charset="0"/>
              </a:rPr>
              <a:t>に沿って記述</a:t>
            </a:r>
            <a:r>
              <a:rPr lang="ja-JP" altLang="en-US" sz="1800" kern="100">
                <a:effectLst/>
                <a:latin typeface="BIZ UD明朝 Medium" panose="02020500000000000000" pitchFamily="17" charset="-128"/>
                <a:ea typeface="BIZ UD明朝 Medium" panose="02020500000000000000" pitchFamily="17" charset="-128"/>
                <a:cs typeface="Times New Roman" panose="02020603050405020304" pitchFamily="18" charset="0"/>
              </a:rPr>
              <a:t>してください。</a:t>
            </a:r>
            <a:endParaRPr lang="en-US" altLang="ja-JP" kern="100">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3" name="テキスト ボックス 2">
            <a:extLst>
              <a:ext uri="{FF2B5EF4-FFF2-40B4-BE49-F238E27FC236}">
                <a16:creationId xmlns:a16="http://schemas.microsoft.com/office/drawing/2014/main" id="{50B8A4CD-4A37-1B3A-DECD-6F2D855B5A94}"/>
              </a:ext>
            </a:extLst>
          </p:cNvPr>
          <p:cNvSpPr txBox="1"/>
          <p:nvPr/>
        </p:nvSpPr>
        <p:spPr>
          <a:xfrm>
            <a:off x="525981" y="2143513"/>
            <a:ext cx="6339620" cy="369332"/>
          </a:xfrm>
          <a:prstGeom prst="rect">
            <a:avLst/>
          </a:prstGeom>
          <a:noFill/>
          <a:ln w="12700">
            <a:noFill/>
          </a:ln>
        </p:spPr>
        <p:txBody>
          <a:bodyPr wrap="square" rtlCol="0">
            <a:spAutoFit/>
          </a:bodyPr>
          <a:lstStyle/>
          <a:p>
            <a:pPr marL="285750" indent="-285750">
              <a:buFont typeface="BIZ UD明朝 Medium" panose="02020500000000000000" pitchFamily="17" charset="-128"/>
              <a:buChar char="※"/>
            </a:pPr>
            <a:r>
              <a:rPr lang="ja-JP" altLang="en-US" sz="1800" kern="100" dirty="0">
                <a:effectLst/>
                <a:latin typeface="BIZ UD明朝 Medium" panose="02020500000000000000" pitchFamily="17" charset="-128"/>
                <a:ea typeface="BIZ UD明朝 Medium" panose="02020500000000000000" pitchFamily="17" charset="-128"/>
                <a:cs typeface="Times New Roman" panose="02020603050405020304" pitchFamily="18" charset="0"/>
              </a:rPr>
              <a:t>簡潔に、</a:t>
            </a:r>
            <a:r>
              <a:rPr lang="ja-JP" altLang="en-US" kern="100" dirty="0">
                <a:latin typeface="BIZ UD明朝 Medium" panose="02020500000000000000" pitchFamily="17" charset="-128"/>
                <a:ea typeface="BIZ UD明朝 Medium" panose="02020500000000000000" pitchFamily="17" charset="-128"/>
                <a:cs typeface="Times New Roman" panose="02020603050405020304" pitchFamily="18" charset="0"/>
              </a:rPr>
              <a:t>１</a:t>
            </a:r>
            <a:r>
              <a:rPr lang="ja-JP" altLang="en-US" sz="1800" kern="100" dirty="0">
                <a:effectLst/>
                <a:latin typeface="BIZ UD明朝 Medium" panose="02020500000000000000" pitchFamily="17" charset="-128"/>
                <a:ea typeface="BIZ UD明朝 Medium" panose="02020500000000000000" pitchFamily="17" charset="-128"/>
                <a:cs typeface="Times New Roman" panose="02020603050405020304" pitchFamily="18" charset="0"/>
              </a:rPr>
              <a:t>ページ以内で</a:t>
            </a:r>
            <a:r>
              <a:rPr lang="ja-JP" altLang="en-US" kern="100" dirty="0">
                <a:latin typeface="BIZ UD明朝 Medium" panose="02020500000000000000" pitchFamily="17" charset="-128"/>
                <a:ea typeface="BIZ UD明朝 Medium" panose="02020500000000000000" pitchFamily="17" charset="-128"/>
                <a:cs typeface="Times New Roman" panose="02020603050405020304" pitchFamily="18" charset="0"/>
              </a:rPr>
              <a:t>記述</a:t>
            </a:r>
            <a:r>
              <a:rPr lang="ja-JP" altLang="en-US" sz="1800" kern="100" dirty="0">
                <a:effectLst/>
                <a:latin typeface="BIZ UD明朝 Medium" panose="02020500000000000000" pitchFamily="17" charset="-128"/>
                <a:ea typeface="BIZ UD明朝 Medium" panose="02020500000000000000" pitchFamily="17" charset="-128"/>
                <a:cs typeface="Times New Roman" panose="02020603050405020304" pitchFamily="18" charset="0"/>
              </a:rPr>
              <a:t>してください。</a:t>
            </a:r>
            <a:endParaRPr lang="en-US" altLang="ja-JP" kern="100" dirty="0">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Tree>
    <p:extLst>
      <p:ext uri="{BB962C8B-B14F-4D97-AF65-F5344CB8AC3E}">
        <p14:creationId xmlns:p14="http://schemas.microsoft.com/office/powerpoint/2010/main" val="30447574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1FDB2CDE-C714-C76C-2B5A-021E42C829A5}"/>
              </a:ext>
            </a:extLst>
          </p:cNvPr>
          <p:cNvSpPr txBox="1"/>
          <p:nvPr/>
        </p:nvSpPr>
        <p:spPr>
          <a:xfrm>
            <a:off x="281351" y="903480"/>
            <a:ext cx="4466140" cy="461665"/>
          </a:xfrm>
          <a:prstGeom prst="rect">
            <a:avLst/>
          </a:prstGeom>
          <a:noFill/>
        </p:spPr>
        <p:txBody>
          <a:bodyPr wrap="square">
            <a:spAutoFit/>
          </a:bodyPr>
          <a:lstStyle/>
          <a:p>
            <a:r>
              <a:rPr lang="ja-JP" altLang="en-US" sz="2400" kern="100" dirty="0">
                <a:effectLst/>
                <a:latin typeface="BIZ UD明朝 Medium" panose="02020500000000000000" pitchFamily="17" charset="-128"/>
                <a:ea typeface="BIZ UD明朝 Medium" panose="02020500000000000000" pitchFamily="17" charset="-128"/>
                <a:cs typeface="Times New Roman" panose="02020603050405020304" pitchFamily="18" charset="0"/>
              </a:rPr>
              <a:t>２．</a:t>
            </a:r>
            <a:r>
              <a:rPr lang="ja-JP" altLang="en-US" sz="2400" kern="100" dirty="0">
                <a:latin typeface="BIZ UD明朝 Medium" panose="02020500000000000000" pitchFamily="17" charset="-128"/>
                <a:ea typeface="BIZ UD明朝 Medium" panose="02020500000000000000" pitchFamily="17" charset="-128"/>
                <a:cs typeface="Times New Roman" panose="02020603050405020304" pitchFamily="18" charset="0"/>
              </a:rPr>
              <a:t>現状分析（取組・課題）</a:t>
            </a:r>
            <a:endParaRPr lang="ja-JP" altLang="ja-JP" sz="2400" kern="100" dirty="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9" name="正方形/長方形 8">
            <a:extLst>
              <a:ext uri="{FF2B5EF4-FFF2-40B4-BE49-F238E27FC236}">
                <a16:creationId xmlns:a16="http://schemas.microsoft.com/office/drawing/2014/main" id="{FC4CA6F2-64D8-85CE-A9BA-9692FADBD933}"/>
              </a:ext>
            </a:extLst>
          </p:cNvPr>
          <p:cNvSpPr/>
          <p:nvPr/>
        </p:nvSpPr>
        <p:spPr>
          <a:xfrm>
            <a:off x="395288" y="1450732"/>
            <a:ext cx="8316912" cy="464526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83" name="グループ化 82">
            <a:extLst>
              <a:ext uri="{FF2B5EF4-FFF2-40B4-BE49-F238E27FC236}">
                <a16:creationId xmlns:a16="http://schemas.microsoft.com/office/drawing/2014/main" id="{19B2EF61-0194-4200-0395-91594F029140}"/>
              </a:ext>
            </a:extLst>
          </p:cNvPr>
          <p:cNvGrpSpPr/>
          <p:nvPr/>
        </p:nvGrpSpPr>
        <p:grpSpPr>
          <a:xfrm>
            <a:off x="0" y="-11013"/>
            <a:ext cx="9144000" cy="169275"/>
            <a:chOff x="0" y="0"/>
            <a:chExt cx="2657880" cy="149469"/>
          </a:xfrm>
        </p:grpSpPr>
        <p:sp>
          <p:nvSpPr>
            <p:cNvPr id="84" name="正方形/長方形 83">
              <a:extLst>
                <a:ext uri="{FF2B5EF4-FFF2-40B4-BE49-F238E27FC236}">
                  <a16:creationId xmlns:a16="http://schemas.microsoft.com/office/drawing/2014/main" id="{7332986F-4928-A439-65F4-17070626FAEB}"/>
                </a:ext>
              </a:extLst>
            </p:cNvPr>
            <p:cNvSpPr/>
            <p:nvPr/>
          </p:nvSpPr>
          <p:spPr>
            <a:xfrm>
              <a:off x="0" y="0"/>
              <a:ext cx="158262" cy="149469"/>
            </a:xfrm>
            <a:prstGeom prst="rect">
              <a:avLst/>
            </a:prstGeom>
            <a:solidFill>
              <a:srgbClr val="E401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5" name="正方形/長方形 84">
              <a:extLst>
                <a:ext uri="{FF2B5EF4-FFF2-40B4-BE49-F238E27FC236}">
                  <a16:creationId xmlns:a16="http://schemas.microsoft.com/office/drawing/2014/main" id="{9AEE6D0D-C5C6-87BB-38B3-6A46AFBB03FD}"/>
                </a:ext>
              </a:extLst>
            </p:cNvPr>
            <p:cNvSpPr/>
            <p:nvPr/>
          </p:nvSpPr>
          <p:spPr>
            <a:xfrm>
              <a:off x="158262" y="0"/>
              <a:ext cx="158262" cy="149469"/>
            </a:xfrm>
            <a:prstGeom prst="rect">
              <a:avLst/>
            </a:prstGeom>
            <a:solidFill>
              <a:srgbClr val="D6A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6" name="正方形/長方形 85">
              <a:extLst>
                <a:ext uri="{FF2B5EF4-FFF2-40B4-BE49-F238E27FC236}">
                  <a16:creationId xmlns:a16="http://schemas.microsoft.com/office/drawing/2014/main" id="{404FFB62-9F9E-5A55-871E-BDFED95715FD}"/>
                </a:ext>
              </a:extLst>
            </p:cNvPr>
            <p:cNvSpPr/>
            <p:nvPr/>
          </p:nvSpPr>
          <p:spPr>
            <a:xfrm>
              <a:off x="316524" y="0"/>
              <a:ext cx="158262" cy="149469"/>
            </a:xfrm>
            <a:prstGeom prst="rect">
              <a:avLst/>
            </a:prstGeom>
            <a:solidFill>
              <a:srgbClr val="1B97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7" name="正方形/長方形 86">
              <a:extLst>
                <a:ext uri="{FF2B5EF4-FFF2-40B4-BE49-F238E27FC236}">
                  <a16:creationId xmlns:a16="http://schemas.microsoft.com/office/drawing/2014/main" id="{DF91D3E5-0581-B531-1209-E256C125B1A1}"/>
                </a:ext>
              </a:extLst>
            </p:cNvPr>
            <p:cNvSpPr/>
            <p:nvPr/>
          </p:nvSpPr>
          <p:spPr>
            <a:xfrm>
              <a:off x="474420" y="0"/>
              <a:ext cx="158262" cy="149469"/>
            </a:xfrm>
            <a:prstGeom prst="rect">
              <a:avLst/>
            </a:prstGeom>
            <a:solidFill>
              <a:srgbClr val="C50E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8" name="正方形/長方形 87">
              <a:extLst>
                <a:ext uri="{FF2B5EF4-FFF2-40B4-BE49-F238E27FC236}">
                  <a16:creationId xmlns:a16="http://schemas.microsoft.com/office/drawing/2014/main" id="{38D7FE28-C471-B65F-347C-974E62D7709F}"/>
                </a:ext>
              </a:extLst>
            </p:cNvPr>
            <p:cNvSpPr/>
            <p:nvPr/>
          </p:nvSpPr>
          <p:spPr>
            <a:xfrm>
              <a:off x="632316" y="0"/>
              <a:ext cx="158262" cy="149469"/>
            </a:xfrm>
            <a:prstGeom prst="rect">
              <a:avLst/>
            </a:prstGeom>
            <a:solidFill>
              <a:srgbClr val="E834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9" name="正方形/長方形 88">
              <a:extLst>
                <a:ext uri="{FF2B5EF4-FFF2-40B4-BE49-F238E27FC236}">
                  <a16:creationId xmlns:a16="http://schemas.microsoft.com/office/drawing/2014/main" id="{6FAFFBBD-4BBB-881F-40D9-C0D11FF6585D}"/>
                </a:ext>
              </a:extLst>
            </p:cNvPr>
            <p:cNvSpPr/>
            <p:nvPr/>
          </p:nvSpPr>
          <p:spPr>
            <a:xfrm>
              <a:off x="789846" y="0"/>
              <a:ext cx="158262" cy="149469"/>
            </a:xfrm>
            <a:prstGeom prst="rect">
              <a:avLst/>
            </a:prstGeom>
            <a:solidFill>
              <a:srgbClr val="00A6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0" name="正方形/長方形 89">
              <a:extLst>
                <a:ext uri="{FF2B5EF4-FFF2-40B4-BE49-F238E27FC236}">
                  <a16:creationId xmlns:a16="http://schemas.microsoft.com/office/drawing/2014/main" id="{3421F2E2-8031-F269-9225-711DA21DA40B}"/>
                </a:ext>
              </a:extLst>
            </p:cNvPr>
            <p:cNvSpPr/>
            <p:nvPr/>
          </p:nvSpPr>
          <p:spPr>
            <a:xfrm>
              <a:off x="947742" y="0"/>
              <a:ext cx="158262" cy="149469"/>
            </a:xfrm>
            <a:prstGeom prst="rect">
              <a:avLst/>
            </a:prstGeom>
            <a:solidFill>
              <a:srgbClr val="FA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1" name="正方形/長方形 90">
              <a:extLst>
                <a:ext uri="{FF2B5EF4-FFF2-40B4-BE49-F238E27FC236}">
                  <a16:creationId xmlns:a16="http://schemas.microsoft.com/office/drawing/2014/main" id="{8BC1F116-EE64-3C5E-7454-6B5380B21B40}"/>
                </a:ext>
              </a:extLst>
            </p:cNvPr>
            <p:cNvSpPr/>
            <p:nvPr/>
          </p:nvSpPr>
          <p:spPr>
            <a:xfrm>
              <a:off x="1105272" y="0"/>
              <a:ext cx="158262" cy="149469"/>
            </a:xfrm>
            <a:prstGeom prst="rect">
              <a:avLst/>
            </a:prstGeom>
            <a:solidFill>
              <a:srgbClr val="970A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2" name="正方形/長方形 91">
              <a:extLst>
                <a:ext uri="{FF2B5EF4-FFF2-40B4-BE49-F238E27FC236}">
                  <a16:creationId xmlns:a16="http://schemas.microsoft.com/office/drawing/2014/main" id="{0D67CBAF-4E23-8922-B4CD-E90DA10EF6EB}"/>
                </a:ext>
              </a:extLst>
            </p:cNvPr>
            <p:cNvSpPr/>
            <p:nvPr/>
          </p:nvSpPr>
          <p:spPr>
            <a:xfrm>
              <a:off x="1263168" y="0"/>
              <a:ext cx="158262" cy="149469"/>
            </a:xfrm>
            <a:prstGeom prst="rect">
              <a:avLst/>
            </a:prstGeom>
            <a:solidFill>
              <a:srgbClr val="EC6A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3" name="正方形/長方形 92">
              <a:extLst>
                <a:ext uri="{FF2B5EF4-FFF2-40B4-BE49-F238E27FC236}">
                  <a16:creationId xmlns:a16="http://schemas.microsoft.com/office/drawing/2014/main" id="{0969FEC6-F410-8BBE-3397-9D69523CFD35}"/>
                </a:ext>
              </a:extLst>
            </p:cNvPr>
            <p:cNvSpPr/>
            <p:nvPr/>
          </p:nvSpPr>
          <p:spPr>
            <a:xfrm>
              <a:off x="1420698" y="0"/>
              <a:ext cx="158262" cy="149469"/>
            </a:xfrm>
            <a:prstGeom prst="rect">
              <a:avLst/>
            </a:prstGeom>
            <a:solidFill>
              <a:srgbClr val="DC09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4" name="正方形/長方形 93">
              <a:extLst>
                <a:ext uri="{FF2B5EF4-FFF2-40B4-BE49-F238E27FC236}">
                  <a16:creationId xmlns:a16="http://schemas.microsoft.com/office/drawing/2014/main" id="{58D91086-0A74-0A20-4335-20BD526882D7}"/>
                </a:ext>
              </a:extLst>
            </p:cNvPr>
            <p:cNvSpPr/>
            <p:nvPr/>
          </p:nvSpPr>
          <p:spPr>
            <a:xfrm>
              <a:off x="1577862" y="0"/>
              <a:ext cx="158262" cy="149469"/>
            </a:xfrm>
            <a:prstGeom prst="rect">
              <a:avLst/>
            </a:prstGeom>
            <a:solidFill>
              <a:srgbClr val="F5A2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5" name="正方形/長方形 94">
              <a:extLst>
                <a:ext uri="{FF2B5EF4-FFF2-40B4-BE49-F238E27FC236}">
                  <a16:creationId xmlns:a16="http://schemas.microsoft.com/office/drawing/2014/main" id="{A70A0876-0EF3-3984-E188-1CC29DBF55E2}"/>
                </a:ext>
              </a:extLst>
            </p:cNvPr>
            <p:cNvSpPr/>
            <p:nvPr/>
          </p:nvSpPr>
          <p:spPr>
            <a:xfrm>
              <a:off x="1735392" y="0"/>
              <a:ext cx="158262" cy="149469"/>
            </a:xfrm>
            <a:prstGeom prst="rect">
              <a:avLst/>
            </a:prstGeom>
            <a:solidFill>
              <a:srgbClr val="D392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6" name="正方形/長方形 95">
              <a:extLst>
                <a:ext uri="{FF2B5EF4-FFF2-40B4-BE49-F238E27FC236}">
                  <a16:creationId xmlns:a16="http://schemas.microsoft.com/office/drawing/2014/main" id="{94C874D9-B3EA-A478-C381-2F6C8AB95514}"/>
                </a:ext>
              </a:extLst>
            </p:cNvPr>
            <p:cNvSpPr/>
            <p:nvPr/>
          </p:nvSpPr>
          <p:spPr>
            <a:xfrm>
              <a:off x="1891824" y="0"/>
              <a:ext cx="158262" cy="149469"/>
            </a:xfrm>
            <a:prstGeom prst="rect">
              <a:avLst/>
            </a:prstGeom>
            <a:solidFill>
              <a:srgbClr val="4079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7" name="正方形/長方形 96">
              <a:extLst>
                <a:ext uri="{FF2B5EF4-FFF2-40B4-BE49-F238E27FC236}">
                  <a16:creationId xmlns:a16="http://schemas.microsoft.com/office/drawing/2014/main" id="{C4D89738-3EB5-9EB2-97DF-67E606AABE87}"/>
                </a:ext>
              </a:extLst>
            </p:cNvPr>
            <p:cNvSpPr/>
            <p:nvPr/>
          </p:nvSpPr>
          <p:spPr>
            <a:xfrm>
              <a:off x="2047524" y="0"/>
              <a:ext cx="158262" cy="149469"/>
            </a:xfrm>
            <a:prstGeom prst="rect">
              <a:avLst/>
            </a:prstGeom>
            <a:solidFill>
              <a:srgbClr val="0075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8" name="正方形/長方形 97">
              <a:extLst>
                <a:ext uri="{FF2B5EF4-FFF2-40B4-BE49-F238E27FC236}">
                  <a16:creationId xmlns:a16="http://schemas.microsoft.com/office/drawing/2014/main" id="{903D6B34-1E44-3C11-546D-F318E2B31416}"/>
                </a:ext>
              </a:extLst>
            </p:cNvPr>
            <p:cNvSpPr/>
            <p:nvPr/>
          </p:nvSpPr>
          <p:spPr>
            <a:xfrm>
              <a:off x="2201394" y="0"/>
              <a:ext cx="158262" cy="149469"/>
            </a:xfrm>
            <a:prstGeom prst="rect">
              <a:avLst/>
            </a:prstGeom>
            <a:solidFill>
              <a:srgbClr val="54B4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9" name="正方形/長方形 98">
              <a:extLst>
                <a:ext uri="{FF2B5EF4-FFF2-40B4-BE49-F238E27FC236}">
                  <a16:creationId xmlns:a16="http://schemas.microsoft.com/office/drawing/2014/main" id="{2902181E-31EB-047A-F28F-2E0479258733}"/>
                </a:ext>
              </a:extLst>
            </p:cNvPr>
            <p:cNvSpPr/>
            <p:nvPr/>
          </p:nvSpPr>
          <p:spPr>
            <a:xfrm>
              <a:off x="2352702" y="0"/>
              <a:ext cx="158262" cy="149469"/>
            </a:xfrm>
            <a:prstGeom prst="rect">
              <a:avLst/>
            </a:prstGeom>
            <a:solidFill>
              <a:srgbClr val="004C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0" name="正方形/長方形 99">
              <a:extLst>
                <a:ext uri="{FF2B5EF4-FFF2-40B4-BE49-F238E27FC236}">
                  <a16:creationId xmlns:a16="http://schemas.microsoft.com/office/drawing/2014/main" id="{06EE793D-3713-E974-6998-1A1741941B16}"/>
                </a:ext>
              </a:extLst>
            </p:cNvPr>
            <p:cNvSpPr/>
            <p:nvPr/>
          </p:nvSpPr>
          <p:spPr>
            <a:xfrm>
              <a:off x="2499618" y="0"/>
              <a:ext cx="158262" cy="149469"/>
            </a:xfrm>
            <a:prstGeom prst="rect">
              <a:avLst/>
            </a:prstGeom>
            <a:solidFill>
              <a:srgbClr val="0230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1" name="テキスト ボックス 30">
            <a:extLst>
              <a:ext uri="{FF2B5EF4-FFF2-40B4-BE49-F238E27FC236}">
                <a16:creationId xmlns:a16="http://schemas.microsoft.com/office/drawing/2014/main" id="{B6851EBC-B2C9-AB3A-BD4A-BB139574A252}"/>
              </a:ext>
            </a:extLst>
          </p:cNvPr>
          <p:cNvSpPr txBox="1"/>
          <p:nvPr/>
        </p:nvSpPr>
        <p:spPr>
          <a:xfrm>
            <a:off x="0" y="261022"/>
            <a:ext cx="9143999" cy="461665"/>
          </a:xfrm>
          <a:prstGeom prst="rect">
            <a:avLst/>
          </a:prstGeom>
          <a:noFill/>
        </p:spPr>
        <p:txBody>
          <a:bodyPr wrap="square">
            <a:spAutoFit/>
          </a:bodyPr>
          <a:lstStyle/>
          <a:p>
            <a:pPr algn="ctr"/>
            <a:r>
              <a:rPr lang="ja-JP" altLang="en-US" sz="2400" b="1" kern="100" dirty="0">
                <a:solidFill>
                  <a:srgbClr val="000000"/>
                </a:solidFill>
                <a:effectLst/>
                <a:latin typeface="BIZ UD明朝 Medium" panose="02020500000000000000" pitchFamily="17" charset="-128"/>
                <a:ea typeface="BIZ UD明朝 Medium" panose="02020500000000000000" pitchFamily="17" charset="-128"/>
                <a:cs typeface="Times New Roman" panose="02020603050405020304" pitchFamily="18" charset="0"/>
              </a:rPr>
              <a:t>地方創生ＳＤＧｓ課題解決モデル都市</a:t>
            </a:r>
            <a:r>
              <a:rPr lang="ja-JP" altLang="en-US" sz="2400" b="1" kern="100" dirty="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提案書</a:t>
            </a:r>
            <a:r>
              <a:rPr lang="ja-JP" altLang="en-US" sz="2000" b="1" kern="100" dirty="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（提案様式１）</a:t>
            </a:r>
            <a:endParaRPr lang="ja-JP" altLang="ja-JP" sz="2800" b="1" kern="100" dirty="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3" name="テキスト ボックス 2">
            <a:extLst>
              <a:ext uri="{FF2B5EF4-FFF2-40B4-BE49-F238E27FC236}">
                <a16:creationId xmlns:a16="http://schemas.microsoft.com/office/drawing/2014/main" id="{5AA37C2F-E93F-939A-0599-3FA9FDAEEAB5}"/>
              </a:ext>
            </a:extLst>
          </p:cNvPr>
          <p:cNvSpPr txBox="1"/>
          <p:nvPr/>
        </p:nvSpPr>
        <p:spPr>
          <a:xfrm>
            <a:off x="510012" y="1663519"/>
            <a:ext cx="6339620" cy="369332"/>
          </a:xfrm>
          <a:prstGeom prst="rect">
            <a:avLst/>
          </a:prstGeom>
          <a:noFill/>
          <a:ln w="12700">
            <a:noFill/>
          </a:ln>
        </p:spPr>
        <p:txBody>
          <a:bodyPr wrap="square" rtlCol="0">
            <a:spAutoFit/>
          </a:bodyPr>
          <a:lstStyle/>
          <a:p>
            <a:r>
              <a:rPr lang="ja-JP" altLang="ja-JP" sz="1800" kern="100">
                <a:effectLst/>
                <a:latin typeface="BIZ UD明朝 Medium" panose="02020500000000000000" pitchFamily="17" charset="-128"/>
                <a:ea typeface="BIZ UD明朝 Medium" panose="02020500000000000000" pitchFamily="17" charset="-128"/>
                <a:cs typeface="Times New Roman" panose="02020603050405020304" pitchFamily="18" charset="0"/>
              </a:rPr>
              <a:t>※</a:t>
            </a:r>
            <a:r>
              <a:rPr lang="ja-JP" altLang="en-US" kern="100">
                <a:solidFill>
                  <a:srgbClr val="FF0000"/>
                </a:solidFill>
                <a:latin typeface="BIZ UD明朝 Medium" panose="02020500000000000000" pitchFamily="17" charset="-128"/>
                <a:ea typeface="BIZ UD明朝 Medium" panose="02020500000000000000" pitchFamily="17" charset="-128"/>
                <a:cs typeface="Times New Roman" panose="02020603050405020304" pitchFamily="18" charset="0"/>
              </a:rPr>
              <a:t>留意事項</a:t>
            </a:r>
            <a:r>
              <a:rPr lang="ja-JP" altLang="en-US" kern="100">
                <a:latin typeface="BIZ UD明朝 Medium" panose="02020500000000000000" pitchFamily="17" charset="-128"/>
                <a:ea typeface="BIZ UD明朝 Medium" panose="02020500000000000000" pitchFamily="17" charset="-128"/>
                <a:cs typeface="Times New Roman" panose="02020603050405020304" pitchFamily="18" charset="0"/>
              </a:rPr>
              <a:t>に沿って記述</a:t>
            </a:r>
            <a:r>
              <a:rPr lang="ja-JP" altLang="en-US" sz="1800" kern="100">
                <a:effectLst/>
                <a:latin typeface="BIZ UD明朝 Medium" panose="02020500000000000000" pitchFamily="17" charset="-128"/>
                <a:ea typeface="BIZ UD明朝 Medium" panose="02020500000000000000" pitchFamily="17" charset="-128"/>
                <a:cs typeface="Times New Roman" panose="02020603050405020304" pitchFamily="18" charset="0"/>
              </a:rPr>
              <a:t>してください。</a:t>
            </a:r>
            <a:endParaRPr lang="en-US" altLang="ja-JP" kern="100">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2" name="テキスト ボックス 1">
            <a:extLst>
              <a:ext uri="{FF2B5EF4-FFF2-40B4-BE49-F238E27FC236}">
                <a16:creationId xmlns:a16="http://schemas.microsoft.com/office/drawing/2014/main" id="{FDBACA48-148F-71CC-F0F3-571EE50BC432}"/>
              </a:ext>
            </a:extLst>
          </p:cNvPr>
          <p:cNvSpPr txBox="1"/>
          <p:nvPr/>
        </p:nvSpPr>
        <p:spPr>
          <a:xfrm>
            <a:off x="7737591" y="6531380"/>
            <a:ext cx="1275934" cy="276999"/>
          </a:xfrm>
          <a:prstGeom prst="rect">
            <a:avLst/>
          </a:prstGeom>
          <a:noFill/>
          <a:ln>
            <a:noFill/>
          </a:ln>
        </p:spPr>
        <p:txBody>
          <a:bodyPr wrap="square" rtlCol="0">
            <a:spAutoFit/>
          </a:bodyPr>
          <a:lstStyle/>
          <a:p>
            <a:pPr algn="ctr"/>
            <a:r>
              <a:rPr kumimoji="1" lang="ja-JP" altLang="en-US" sz="1200"/>
              <a:t>自治体名　</a:t>
            </a:r>
            <a:r>
              <a:rPr kumimoji="1" lang="en-US" altLang="ja-JP" sz="1200"/>
              <a:t>2/</a:t>
            </a:r>
            <a:r>
              <a:rPr kumimoji="1" lang="ja-JP" altLang="en-US" sz="1200"/>
              <a:t>ｎ</a:t>
            </a:r>
          </a:p>
        </p:txBody>
      </p:sp>
      <p:sp>
        <p:nvSpPr>
          <p:cNvPr id="5" name="テキスト ボックス 4">
            <a:extLst>
              <a:ext uri="{FF2B5EF4-FFF2-40B4-BE49-F238E27FC236}">
                <a16:creationId xmlns:a16="http://schemas.microsoft.com/office/drawing/2014/main" id="{BAE17B81-34B8-6ABF-5733-761DF82DC5E5}"/>
              </a:ext>
            </a:extLst>
          </p:cNvPr>
          <p:cNvSpPr txBox="1"/>
          <p:nvPr/>
        </p:nvSpPr>
        <p:spPr>
          <a:xfrm>
            <a:off x="544473" y="2245639"/>
            <a:ext cx="7943745" cy="646331"/>
          </a:xfrm>
          <a:prstGeom prst="rect">
            <a:avLst/>
          </a:prstGeom>
          <a:noFill/>
          <a:ln w="12700">
            <a:noFill/>
          </a:ln>
        </p:spPr>
        <p:txBody>
          <a:bodyPr wrap="square" rtlCol="0">
            <a:spAutoFit/>
          </a:bodyPr>
          <a:lstStyle/>
          <a:p>
            <a:r>
              <a:rPr lang="ja-JP" altLang="ja-JP" sz="1800" kern="100">
                <a:effectLst/>
                <a:latin typeface="BIZ UD明朝 Medium" panose="02020500000000000000" pitchFamily="17" charset="-128"/>
                <a:ea typeface="BIZ UD明朝 Medium" panose="02020500000000000000" pitchFamily="17" charset="-128"/>
                <a:cs typeface="Times New Roman" panose="02020603050405020304" pitchFamily="18" charset="0"/>
              </a:rPr>
              <a:t>※</a:t>
            </a:r>
            <a:r>
              <a:rPr lang="ja-JP" altLang="en-US" sz="1800" kern="100">
                <a:effectLst/>
                <a:latin typeface="BIZ UD明朝 Medium" panose="02020500000000000000" pitchFamily="17" charset="-128"/>
                <a:ea typeface="BIZ UD明朝 Medium" panose="02020500000000000000" pitchFamily="17" charset="-128"/>
                <a:cs typeface="Times New Roman" panose="02020603050405020304" pitchFamily="18" charset="0"/>
              </a:rPr>
              <a:t>将来ビジョン達成のためのこれまで取組や経済・社会・環境の</a:t>
            </a:r>
            <a:r>
              <a:rPr lang="en-US" altLang="ja-JP" kern="100">
                <a:latin typeface="BIZ UD明朝 Medium" panose="02020500000000000000" pitchFamily="17" charset="-128"/>
                <a:ea typeface="BIZ UD明朝 Medium" panose="02020500000000000000" pitchFamily="17" charset="-128"/>
                <a:cs typeface="Times New Roman" panose="02020603050405020304" pitchFamily="18" charset="0"/>
              </a:rPr>
              <a:t>3</a:t>
            </a:r>
            <a:r>
              <a:rPr lang="ja-JP" altLang="en-US" kern="100">
                <a:latin typeface="BIZ UD明朝 Medium" panose="02020500000000000000" pitchFamily="17" charset="-128"/>
                <a:ea typeface="BIZ UD明朝 Medium" panose="02020500000000000000" pitchFamily="17" charset="-128"/>
                <a:cs typeface="Times New Roman" panose="02020603050405020304" pitchFamily="18" charset="0"/>
              </a:rPr>
              <a:t>側面の</a:t>
            </a:r>
            <a:endParaRPr lang="en-US" altLang="ja-JP" kern="100">
              <a:latin typeface="BIZ UD明朝 Medium" panose="02020500000000000000" pitchFamily="17" charset="-128"/>
              <a:ea typeface="BIZ UD明朝 Medium" panose="02020500000000000000" pitchFamily="17" charset="-128"/>
              <a:cs typeface="Times New Roman" panose="02020603050405020304" pitchFamily="18" charset="0"/>
            </a:endParaRPr>
          </a:p>
          <a:p>
            <a:r>
              <a:rPr lang="ja-JP" altLang="en-US" kern="100">
                <a:latin typeface="BIZ UD明朝 Medium" panose="02020500000000000000" pitchFamily="17" charset="-128"/>
                <a:ea typeface="BIZ UD明朝 Medium" panose="02020500000000000000" pitchFamily="17" charset="-128"/>
                <a:cs typeface="Times New Roman" panose="02020603050405020304" pitchFamily="18" charset="0"/>
              </a:rPr>
              <a:t>　取組などについて記述してください。</a:t>
            </a:r>
            <a:endParaRPr lang="en-US" altLang="ja-JP" sz="1800" kern="10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4" name="テキスト ボックス 3">
            <a:extLst>
              <a:ext uri="{FF2B5EF4-FFF2-40B4-BE49-F238E27FC236}">
                <a16:creationId xmlns:a16="http://schemas.microsoft.com/office/drawing/2014/main" id="{7B0D11B6-3C3F-937A-1E3B-442C64B1C6C7}"/>
              </a:ext>
            </a:extLst>
          </p:cNvPr>
          <p:cNvSpPr txBox="1"/>
          <p:nvPr/>
        </p:nvSpPr>
        <p:spPr>
          <a:xfrm>
            <a:off x="544473" y="3596699"/>
            <a:ext cx="7278726" cy="369332"/>
          </a:xfrm>
          <a:prstGeom prst="rect">
            <a:avLst/>
          </a:prstGeom>
          <a:noFill/>
          <a:ln w="12700">
            <a:noFill/>
          </a:ln>
        </p:spPr>
        <p:txBody>
          <a:bodyPr wrap="square" rtlCol="0">
            <a:spAutoFit/>
          </a:bodyPr>
          <a:lstStyle/>
          <a:p>
            <a:r>
              <a:rPr lang="ja-JP" altLang="ja-JP" sz="1800" kern="100" dirty="0">
                <a:effectLst/>
                <a:latin typeface="BIZ UD明朝 Medium" panose="02020500000000000000" pitchFamily="17" charset="-128"/>
                <a:ea typeface="BIZ UD明朝 Medium" panose="02020500000000000000" pitchFamily="17" charset="-128"/>
                <a:cs typeface="Times New Roman" panose="02020603050405020304" pitchFamily="18" charset="0"/>
              </a:rPr>
              <a:t>※</a:t>
            </a:r>
            <a:r>
              <a:rPr lang="ja-JP" altLang="en-US" sz="1800" kern="100" dirty="0">
                <a:effectLst/>
                <a:latin typeface="BIZ UD明朝 Medium" panose="02020500000000000000" pitchFamily="17" charset="-128"/>
                <a:ea typeface="BIZ UD明朝 Medium" panose="02020500000000000000" pitchFamily="17" charset="-128"/>
                <a:cs typeface="Times New Roman" panose="02020603050405020304" pitchFamily="18" charset="0"/>
              </a:rPr>
              <a:t>簡潔に、現状分析は合わせて２ページ以内で</a:t>
            </a:r>
            <a:r>
              <a:rPr lang="ja-JP" altLang="en-US" kern="100" dirty="0">
                <a:latin typeface="BIZ UD明朝 Medium" panose="02020500000000000000" pitchFamily="17" charset="-128"/>
                <a:ea typeface="BIZ UD明朝 Medium" panose="02020500000000000000" pitchFamily="17" charset="-128"/>
                <a:cs typeface="Times New Roman" panose="02020603050405020304" pitchFamily="18" charset="0"/>
              </a:rPr>
              <a:t>記述</a:t>
            </a:r>
            <a:r>
              <a:rPr lang="ja-JP" altLang="en-US" sz="1800" kern="100" dirty="0">
                <a:effectLst/>
                <a:latin typeface="BIZ UD明朝 Medium" panose="02020500000000000000" pitchFamily="17" charset="-128"/>
                <a:ea typeface="BIZ UD明朝 Medium" panose="02020500000000000000" pitchFamily="17" charset="-128"/>
                <a:cs typeface="Times New Roman" panose="02020603050405020304" pitchFamily="18" charset="0"/>
              </a:rPr>
              <a:t>してください。</a:t>
            </a:r>
            <a:endParaRPr lang="en-US" altLang="ja-JP" sz="1800" kern="100" dirty="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11" name="テキスト ボックス 10">
            <a:extLst>
              <a:ext uri="{FF2B5EF4-FFF2-40B4-BE49-F238E27FC236}">
                <a16:creationId xmlns:a16="http://schemas.microsoft.com/office/drawing/2014/main" id="{866D05BD-DC51-CB2C-2E65-9DFA5D9128D1}"/>
              </a:ext>
            </a:extLst>
          </p:cNvPr>
          <p:cNvSpPr txBox="1"/>
          <p:nvPr/>
        </p:nvSpPr>
        <p:spPr>
          <a:xfrm>
            <a:off x="544473" y="2981396"/>
            <a:ext cx="7799780" cy="369332"/>
          </a:xfrm>
          <a:prstGeom prst="rect">
            <a:avLst/>
          </a:prstGeom>
          <a:noFill/>
          <a:ln w="12700">
            <a:noFill/>
          </a:ln>
        </p:spPr>
        <p:txBody>
          <a:bodyPr wrap="square" rtlCol="0">
            <a:spAutoFit/>
          </a:bodyPr>
          <a:lstStyle/>
          <a:p>
            <a:r>
              <a:rPr lang="ja-JP" altLang="ja-JP" sz="1800" kern="100" dirty="0">
                <a:effectLst/>
                <a:latin typeface="BIZ UD明朝 Medium" panose="02020500000000000000" pitchFamily="17" charset="-128"/>
                <a:ea typeface="BIZ UD明朝 Medium" panose="02020500000000000000" pitchFamily="17" charset="-128"/>
                <a:cs typeface="Times New Roman" panose="02020603050405020304" pitchFamily="18" charset="0"/>
              </a:rPr>
              <a:t>※深刻度</a:t>
            </a:r>
            <a:r>
              <a:rPr lang="ja-JP" altLang="en-US" sz="1800" kern="100" dirty="0">
                <a:effectLst/>
                <a:latin typeface="BIZ UD明朝 Medium" panose="02020500000000000000" pitchFamily="17" charset="-128"/>
                <a:ea typeface="BIZ UD明朝 Medium" panose="02020500000000000000" pitchFamily="17" charset="-128"/>
                <a:cs typeface="Times New Roman" panose="02020603050405020304" pitchFamily="18" charset="0"/>
              </a:rPr>
              <a:t>・</a:t>
            </a:r>
            <a:r>
              <a:rPr lang="ja-JP" altLang="ja-JP" sz="1800" kern="100" dirty="0">
                <a:effectLst/>
                <a:latin typeface="BIZ UD明朝 Medium" panose="02020500000000000000" pitchFamily="17" charset="-128"/>
                <a:ea typeface="BIZ UD明朝 Medium" panose="02020500000000000000" pitchFamily="17" charset="-128"/>
                <a:cs typeface="Times New Roman" panose="02020603050405020304" pitchFamily="18" charset="0"/>
              </a:rPr>
              <a:t>喫緊</a:t>
            </a:r>
            <a:r>
              <a:rPr lang="ja-JP" altLang="en-US" sz="1800" kern="100" dirty="0">
                <a:effectLst/>
                <a:latin typeface="BIZ UD明朝 Medium" panose="02020500000000000000" pitchFamily="17" charset="-128"/>
                <a:ea typeface="BIZ UD明朝 Medium" panose="02020500000000000000" pitchFamily="17" charset="-128"/>
                <a:cs typeface="Times New Roman" panose="02020603050405020304" pitchFamily="18" charset="0"/>
              </a:rPr>
              <a:t>度</a:t>
            </a:r>
            <a:r>
              <a:rPr lang="ja-JP" altLang="en-US" kern="100" dirty="0">
                <a:latin typeface="BIZ UD明朝 Medium" panose="02020500000000000000" pitchFamily="17" charset="-128"/>
                <a:ea typeface="BIZ UD明朝 Medium" panose="02020500000000000000" pitchFamily="17" charset="-128"/>
                <a:cs typeface="Times New Roman" panose="02020603050405020304" pitchFamily="18" charset="0"/>
              </a:rPr>
              <a:t>および</a:t>
            </a:r>
            <a:r>
              <a:rPr lang="ja-JP" altLang="ja-JP" sz="1800" kern="100" dirty="0">
                <a:effectLst/>
                <a:latin typeface="BIZ UD明朝 Medium" panose="02020500000000000000" pitchFamily="17" charset="-128"/>
                <a:ea typeface="BIZ UD明朝 Medium" panose="02020500000000000000" pitchFamily="17" charset="-128"/>
                <a:cs typeface="Times New Roman" panose="02020603050405020304" pitchFamily="18" charset="0"/>
              </a:rPr>
              <a:t>共通性</a:t>
            </a:r>
            <a:r>
              <a:rPr lang="ja-JP" altLang="en-US" sz="1800" kern="100" dirty="0">
                <a:effectLst/>
                <a:latin typeface="BIZ UD明朝 Medium" panose="02020500000000000000" pitchFamily="17" charset="-128"/>
                <a:ea typeface="BIZ UD明朝 Medium" panose="02020500000000000000" pitchFamily="17" charset="-128"/>
                <a:cs typeface="Times New Roman" panose="02020603050405020304" pitchFamily="18" charset="0"/>
              </a:rPr>
              <a:t>・モデル性</a:t>
            </a:r>
            <a:r>
              <a:rPr lang="ja-JP" altLang="ja-JP" sz="1800" kern="100" dirty="0">
                <a:effectLst/>
                <a:latin typeface="BIZ UD明朝 Medium" panose="02020500000000000000" pitchFamily="17" charset="-128"/>
                <a:ea typeface="BIZ UD明朝 Medium" panose="02020500000000000000" pitchFamily="17" charset="-128"/>
                <a:cs typeface="Times New Roman" panose="02020603050405020304" pitchFamily="18" charset="0"/>
              </a:rPr>
              <a:t>のある課題を</a:t>
            </a:r>
            <a:r>
              <a:rPr lang="ja-JP" altLang="en-US" kern="100" dirty="0">
                <a:latin typeface="BIZ UD明朝 Medium" panose="02020500000000000000" pitchFamily="17" charset="-128"/>
                <a:ea typeface="BIZ UD明朝 Medium" panose="02020500000000000000" pitchFamily="17" charset="-128"/>
                <a:cs typeface="Times New Roman" panose="02020603050405020304" pitchFamily="18" charset="0"/>
              </a:rPr>
              <a:t>記述</a:t>
            </a:r>
            <a:r>
              <a:rPr lang="ja-JP" altLang="ja-JP" sz="1800" kern="100" dirty="0">
                <a:effectLst/>
                <a:latin typeface="BIZ UD明朝 Medium" panose="02020500000000000000" pitchFamily="17" charset="-128"/>
                <a:ea typeface="BIZ UD明朝 Medium" panose="02020500000000000000" pitchFamily="17" charset="-128"/>
                <a:cs typeface="Times New Roman" panose="02020603050405020304" pitchFamily="18" charset="0"/>
              </a:rPr>
              <a:t>してください。</a:t>
            </a:r>
          </a:p>
        </p:txBody>
      </p:sp>
    </p:spTree>
    <p:extLst>
      <p:ext uri="{BB962C8B-B14F-4D97-AF65-F5344CB8AC3E}">
        <p14:creationId xmlns:p14="http://schemas.microsoft.com/office/powerpoint/2010/main" val="41220127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1FDB2CDE-C714-C76C-2B5A-021E42C829A5}"/>
              </a:ext>
            </a:extLst>
          </p:cNvPr>
          <p:cNvSpPr txBox="1"/>
          <p:nvPr/>
        </p:nvSpPr>
        <p:spPr>
          <a:xfrm>
            <a:off x="281351" y="903480"/>
            <a:ext cx="3215461" cy="461665"/>
          </a:xfrm>
          <a:prstGeom prst="rect">
            <a:avLst/>
          </a:prstGeom>
          <a:noFill/>
        </p:spPr>
        <p:txBody>
          <a:bodyPr wrap="square">
            <a:spAutoFit/>
          </a:bodyPr>
          <a:lstStyle/>
          <a:p>
            <a:r>
              <a:rPr lang="ja-JP" altLang="en-US" sz="2400" kern="100" dirty="0">
                <a:effectLst/>
                <a:latin typeface="BIZ UD明朝 Medium" panose="02020500000000000000" pitchFamily="17" charset="-128"/>
                <a:ea typeface="BIZ UD明朝 Medium" panose="02020500000000000000" pitchFamily="17" charset="-128"/>
                <a:cs typeface="Times New Roman" panose="02020603050405020304" pitchFamily="18" charset="0"/>
              </a:rPr>
              <a:t>３．施策と効果</a:t>
            </a:r>
            <a:endParaRPr lang="ja-JP" altLang="ja-JP" sz="2400" kern="100" dirty="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9" name="正方形/長方形 8">
            <a:extLst>
              <a:ext uri="{FF2B5EF4-FFF2-40B4-BE49-F238E27FC236}">
                <a16:creationId xmlns:a16="http://schemas.microsoft.com/office/drawing/2014/main" id="{FC4CA6F2-64D8-85CE-A9BA-9692FADBD933}"/>
              </a:ext>
            </a:extLst>
          </p:cNvPr>
          <p:cNvSpPr/>
          <p:nvPr/>
        </p:nvSpPr>
        <p:spPr>
          <a:xfrm>
            <a:off x="395288" y="1450731"/>
            <a:ext cx="8316912" cy="501161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83" name="グループ化 82">
            <a:extLst>
              <a:ext uri="{FF2B5EF4-FFF2-40B4-BE49-F238E27FC236}">
                <a16:creationId xmlns:a16="http://schemas.microsoft.com/office/drawing/2014/main" id="{19B2EF61-0194-4200-0395-91594F029140}"/>
              </a:ext>
            </a:extLst>
          </p:cNvPr>
          <p:cNvGrpSpPr/>
          <p:nvPr/>
        </p:nvGrpSpPr>
        <p:grpSpPr>
          <a:xfrm>
            <a:off x="0" y="-11013"/>
            <a:ext cx="9144000" cy="169275"/>
            <a:chOff x="0" y="0"/>
            <a:chExt cx="2657880" cy="149469"/>
          </a:xfrm>
        </p:grpSpPr>
        <p:sp>
          <p:nvSpPr>
            <p:cNvPr id="84" name="正方形/長方形 83">
              <a:extLst>
                <a:ext uri="{FF2B5EF4-FFF2-40B4-BE49-F238E27FC236}">
                  <a16:creationId xmlns:a16="http://schemas.microsoft.com/office/drawing/2014/main" id="{7332986F-4928-A439-65F4-17070626FAEB}"/>
                </a:ext>
              </a:extLst>
            </p:cNvPr>
            <p:cNvSpPr/>
            <p:nvPr/>
          </p:nvSpPr>
          <p:spPr>
            <a:xfrm>
              <a:off x="0" y="0"/>
              <a:ext cx="158262" cy="149469"/>
            </a:xfrm>
            <a:prstGeom prst="rect">
              <a:avLst/>
            </a:prstGeom>
            <a:solidFill>
              <a:srgbClr val="E401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5" name="正方形/長方形 84">
              <a:extLst>
                <a:ext uri="{FF2B5EF4-FFF2-40B4-BE49-F238E27FC236}">
                  <a16:creationId xmlns:a16="http://schemas.microsoft.com/office/drawing/2014/main" id="{9AEE6D0D-C5C6-87BB-38B3-6A46AFBB03FD}"/>
                </a:ext>
              </a:extLst>
            </p:cNvPr>
            <p:cNvSpPr/>
            <p:nvPr/>
          </p:nvSpPr>
          <p:spPr>
            <a:xfrm>
              <a:off x="158262" y="0"/>
              <a:ext cx="158262" cy="149469"/>
            </a:xfrm>
            <a:prstGeom prst="rect">
              <a:avLst/>
            </a:prstGeom>
            <a:solidFill>
              <a:srgbClr val="D6A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6" name="正方形/長方形 85">
              <a:extLst>
                <a:ext uri="{FF2B5EF4-FFF2-40B4-BE49-F238E27FC236}">
                  <a16:creationId xmlns:a16="http://schemas.microsoft.com/office/drawing/2014/main" id="{404FFB62-9F9E-5A55-871E-BDFED95715FD}"/>
                </a:ext>
              </a:extLst>
            </p:cNvPr>
            <p:cNvSpPr/>
            <p:nvPr/>
          </p:nvSpPr>
          <p:spPr>
            <a:xfrm>
              <a:off x="316524" y="0"/>
              <a:ext cx="158262" cy="149469"/>
            </a:xfrm>
            <a:prstGeom prst="rect">
              <a:avLst/>
            </a:prstGeom>
            <a:solidFill>
              <a:srgbClr val="1B97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7" name="正方形/長方形 86">
              <a:extLst>
                <a:ext uri="{FF2B5EF4-FFF2-40B4-BE49-F238E27FC236}">
                  <a16:creationId xmlns:a16="http://schemas.microsoft.com/office/drawing/2014/main" id="{DF91D3E5-0581-B531-1209-E256C125B1A1}"/>
                </a:ext>
              </a:extLst>
            </p:cNvPr>
            <p:cNvSpPr/>
            <p:nvPr/>
          </p:nvSpPr>
          <p:spPr>
            <a:xfrm>
              <a:off x="474420" y="0"/>
              <a:ext cx="158262" cy="149469"/>
            </a:xfrm>
            <a:prstGeom prst="rect">
              <a:avLst/>
            </a:prstGeom>
            <a:solidFill>
              <a:srgbClr val="C50E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8" name="正方形/長方形 87">
              <a:extLst>
                <a:ext uri="{FF2B5EF4-FFF2-40B4-BE49-F238E27FC236}">
                  <a16:creationId xmlns:a16="http://schemas.microsoft.com/office/drawing/2014/main" id="{38D7FE28-C471-B65F-347C-974E62D7709F}"/>
                </a:ext>
              </a:extLst>
            </p:cNvPr>
            <p:cNvSpPr/>
            <p:nvPr/>
          </p:nvSpPr>
          <p:spPr>
            <a:xfrm>
              <a:off x="632316" y="0"/>
              <a:ext cx="158262" cy="149469"/>
            </a:xfrm>
            <a:prstGeom prst="rect">
              <a:avLst/>
            </a:prstGeom>
            <a:solidFill>
              <a:srgbClr val="E834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9" name="正方形/長方形 88">
              <a:extLst>
                <a:ext uri="{FF2B5EF4-FFF2-40B4-BE49-F238E27FC236}">
                  <a16:creationId xmlns:a16="http://schemas.microsoft.com/office/drawing/2014/main" id="{6FAFFBBD-4BBB-881F-40D9-C0D11FF6585D}"/>
                </a:ext>
              </a:extLst>
            </p:cNvPr>
            <p:cNvSpPr/>
            <p:nvPr/>
          </p:nvSpPr>
          <p:spPr>
            <a:xfrm>
              <a:off x="789846" y="0"/>
              <a:ext cx="158262" cy="149469"/>
            </a:xfrm>
            <a:prstGeom prst="rect">
              <a:avLst/>
            </a:prstGeom>
            <a:solidFill>
              <a:srgbClr val="00A6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0" name="正方形/長方形 89">
              <a:extLst>
                <a:ext uri="{FF2B5EF4-FFF2-40B4-BE49-F238E27FC236}">
                  <a16:creationId xmlns:a16="http://schemas.microsoft.com/office/drawing/2014/main" id="{3421F2E2-8031-F269-9225-711DA21DA40B}"/>
                </a:ext>
              </a:extLst>
            </p:cNvPr>
            <p:cNvSpPr/>
            <p:nvPr/>
          </p:nvSpPr>
          <p:spPr>
            <a:xfrm>
              <a:off x="947742" y="0"/>
              <a:ext cx="158262" cy="149469"/>
            </a:xfrm>
            <a:prstGeom prst="rect">
              <a:avLst/>
            </a:prstGeom>
            <a:solidFill>
              <a:srgbClr val="FA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1" name="正方形/長方形 90">
              <a:extLst>
                <a:ext uri="{FF2B5EF4-FFF2-40B4-BE49-F238E27FC236}">
                  <a16:creationId xmlns:a16="http://schemas.microsoft.com/office/drawing/2014/main" id="{8BC1F116-EE64-3C5E-7454-6B5380B21B40}"/>
                </a:ext>
              </a:extLst>
            </p:cNvPr>
            <p:cNvSpPr/>
            <p:nvPr/>
          </p:nvSpPr>
          <p:spPr>
            <a:xfrm>
              <a:off x="1105272" y="0"/>
              <a:ext cx="158262" cy="149469"/>
            </a:xfrm>
            <a:prstGeom prst="rect">
              <a:avLst/>
            </a:prstGeom>
            <a:solidFill>
              <a:srgbClr val="970A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2" name="正方形/長方形 91">
              <a:extLst>
                <a:ext uri="{FF2B5EF4-FFF2-40B4-BE49-F238E27FC236}">
                  <a16:creationId xmlns:a16="http://schemas.microsoft.com/office/drawing/2014/main" id="{0D67CBAF-4E23-8922-B4CD-E90DA10EF6EB}"/>
                </a:ext>
              </a:extLst>
            </p:cNvPr>
            <p:cNvSpPr/>
            <p:nvPr/>
          </p:nvSpPr>
          <p:spPr>
            <a:xfrm>
              <a:off x="1263168" y="0"/>
              <a:ext cx="158262" cy="149469"/>
            </a:xfrm>
            <a:prstGeom prst="rect">
              <a:avLst/>
            </a:prstGeom>
            <a:solidFill>
              <a:srgbClr val="EC6A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3" name="正方形/長方形 92">
              <a:extLst>
                <a:ext uri="{FF2B5EF4-FFF2-40B4-BE49-F238E27FC236}">
                  <a16:creationId xmlns:a16="http://schemas.microsoft.com/office/drawing/2014/main" id="{0969FEC6-F410-8BBE-3397-9D69523CFD35}"/>
                </a:ext>
              </a:extLst>
            </p:cNvPr>
            <p:cNvSpPr/>
            <p:nvPr/>
          </p:nvSpPr>
          <p:spPr>
            <a:xfrm>
              <a:off x="1420698" y="0"/>
              <a:ext cx="158262" cy="149469"/>
            </a:xfrm>
            <a:prstGeom prst="rect">
              <a:avLst/>
            </a:prstGeom>
            <a:solidFill>
              <a:srgbClr val="DC09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4" name="正方形/長方形 93">
              <a:extLst>
                <a:ext uri="{FF2B5EF4-FFF2-40B4-BE49-F238E27FC236}">
                  <a16:creationId xmlns:a16="http://schemas.microsoft.com/office/drawing/2014/main" id="{58D91086-0A74-0A20-4335-20BD526882D7}"/>
                </a:ext>
              </a:extLst>
            </p:cNvPr>
            <p:cNvSpPr/>
            <p:nvPr/>
          </p:nvSpPr>
          <p:spPr>
            <a:xfrm>
              <a:off x="1577862" y="0"/>
              <a:ext cx="158262" cy="149469"/>
            </a:xfrm>
            <a:prstGeom prst="rect">
              <a:avLst/>
            </a:prstGeom>
            <a:solidFill>
              <a:srgbClr val="F5A2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5" name="正方形/長方形 94">
              <a:extLst>
                <a:ext uri="{FF2B5EF4-FFF2-40B4-BE49-F238E27FC236}">
                  <a16:creationId xmlns:a16="http://schemas.microsoft.com/office/drawing/2014/main" id="{A70A0876-0EF3-3984-E188-1CC29DBF55E2}"/>
                </a:ext>
              </a:extLst>
            </p:cNvPr>
            <p:cNvSpPr/>
            <p:nvPr/>
          </p:nvSpPr>
          <p:spPr>
            <a:xfrm>
              <a:off x="1735392" y="0"/>
              <a:ext cx="158262" cy="149469"/>
            </a:xfrm>
            <a:prstGeom prst="rect">
              <a:avLst/>
            </a:prstGeom>
            <a:solidFill>
              <a:srgbClr val="D392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6" name="正方形/長方形 95">
              <a:extLst>
                <a:ext uri="{FF2B5EF4-FFF2-40B4-BE49-F238E27FC236}">
                  <a16:creationId xmlns:a16="http://schemas.microsoft.com/office/drawing/2014/main" id="{94C874D9-B3EA-A478-C381-2F6C8AB95514}"/>
                </a:ext>
              </a:extLst>
            </p:cNvPr>
            <p:cNvSpPr/>
            <p:nvPr/>
          </p:nvSpPr>
          <p:spPr>
            <a:xfrm>
              <a:off x="1891824" y="0"/>
              <a:ext cx="158262" cy="149469"/>
            </a:xfrm>
            <a:prstGeom prst="rect">
              <a:avLst/>
            </a:prstGeom>
            <a:solidFill>
              <a:srgbClr val="4079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7" name="正方形/長方形 96">
              <a:extLst>
                <a:ext uri="{FF2B5EF4-FFF2-40B4-BE49-F238E27FC236}">
                  <a16:creationId xmlns:a16="http://schemas.microsoft.com/office/drawing/2014/main" id="{C4D89738-3EB5-9EB2-97DF-67E606AABE87}"/>
                </a:ext>
              </a:extLst>
            </p:cNvPr>
            <p:cNvSpPr/>
            <p:nvPr/>
          </p:nvSpPr>
          <p:spPr>
            <a:xfrm>
              <a:off x="2047524" y="0"/>
              <a:ext cx="158262" cy="149469"/>
            </a:xfrm>
            <a:prstGeom prst="rect">
              <a:avLst/>
            </a:prstGeom>
            <a:solidFill>
              <a:srgbClr val="0075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8" name="正方形/長方形 97">
              <a:extLst>
                <a:ext uri="{FF2B5EF4-FFF2-40B4-BE49-F238E27FC236}">
                  <a16:creationId xmlns:a16="http://schemas.microsoft.com/office/drawing/2014/main" id="{903D6B34-1E44-3C11-546D-F318E2B31416}"/>
                </a:ext>
              </a:extLst>
            </p:cNvPr>
            <p:cNvSpPr/>
            <p:nvPr/>
          </p:nvSpPr>
          <p:spPr>
            <a:xfrm>
              <a:off x="2201394" y="0"/>
              <a:ext cx="158262" cy="149469"/>
            </a:xfrm>
            <a:prstGeom prst="rect">
              <a:avLst/>
            </a:prstGeom>
            <a:solidFill>
              <a:srgbClr val="54B4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9" name="正方形/長方形 98">
              <a:extLst>
                <a:ext uri="{FF2B5EF4-FFF2-40B4-BE49-F238E27FC236}">
                  <a16:creationId xmlns:a16="http://schemas.microsoft.com/office/drawing/2014/main" id="{2902181E-31EB-047A-F28F-2E0479258733}"/>
                </a:ext>
              </a:extLst>
            </p:cNvPr>
            <p:cNvSpPr/>
            <p:nvPr/>
          </p:nvSpPr>
          <p:spPr>
            <a:xfrm>
              <a:off x="2352702" y="0"/>
              <a:ext cx="158262" cy="149469"/>
            </a:xfrm>
            <a:prstGeom prst="rect">
              <a:avLst/>
            </a:prstGeom>
            <a:solidFill>
              <a:srgbClr val="004C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0" name="正方形/長方形 99">
              <a:extLst>
                <a:ext uri="{FF2B5EF4-FFF2-40B4-BE49-F238E27FC236}">
                  <a16:creationId xmlns:a16="http://schemas.microsoft.com/office/drawing/2014/main" id="{06EE793D-3713-E974-6998-1A1741941B16}"/>
                </a:ext>
              </a:extLst>
            </p:cNvPr>
            <p:cNvSpPr/>
            <p:nvPr/>
          </p:nvSpPr>
          <p:spPr>
            <a:xfrm>
              <a:off x="2499618" y="0"/>
              <a:ext cx="158262" cy="149469"/>
            </a:xfrm>
            <a:prstGeom prst="rect">
              <a:avLst/>
            </a:prstGeom>
            <a:solidFill>
              <a:srgbClr val="0230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4" name="テキスト ボックス 3">
            <a:extLst>
              <a:ext uri="{FF2B5EF4-FFF2-40B4-BE49-F238E27FC236}">
                <a16:creationId xmlns:a16="http://schemas.microsoft.com/office/drawing/2014/main" id="{E4345030-F929-0C62-E1DC-0CBD5E9867C8}"/>
              </a:ext>
            </a:extLst>
          </p:cNvPr>
          <p:cNvSpPr txBox="1"/>
          <p:nvPr/>
        </p:nvSpPr>
        <p:spPr>
          <a:xfrm>
            <a:off x="510012" y="2174626"/>
            <a:ext cx="7978758" cy="369332"/>
          </a:xfrm>
          <a:prstGeom prst="rect">
            <a:avLst/>
          </a:prstGeom>
          <a:noFill/>
          <a:ln w="12700">
            <a:noFill/>
          </a:ln>
        </p:spPr>
        <p:txBody>
          <a:bodyPr wrap="square" rtlCol="0">
            <a:spAutoFit/>
          </a:bodyPr>
          <a:lstStyle/>
          <a:p>
            <a:r>
              <a:rPr lang="en-US" altLang="ja-JP" sz="1800" kern="100" dirty="0">
                <a:effectLst/>
                <a:latin typeface="BIZ UD明朝 Medium" panose="02020500000000000000" pitchFamily="17" charset="-128"/>
                <a:ea typeface="BIZ UD明朝 Medium" panose="02020500000000000000" pitchFamily="17" charset="-128"/>
                <a:cs typeface="Times New Roman" panose="02020603050405020304" pitchFamily="18" charset="0"/>
              </a:rPr>
              <a:t>※</a:t>
            </a:r>
            <a:r>
              <a:rPr lang="en-US" altLang="ja-JP" kern="100" dirty="0">
                <a:latin typeface="BIZ UD明朝 Medium" panose="02020500000000000000" pitchFamily="17" charset="-128"/>
                <a:ea typeface="BIZ UD明朝 Medium" panose="02020500000000000000" pitchFamily="17" charset="-128"/>
                <a:cs typeface="Times New Roman" panose="02020603050405020304" pitchFamily="18" charset="0"/>
              </a:rPr>
              <a:t>17</a:t>
            </a:r>
            <a:r>
              <a:rPr lang="ja-JP" altLang="en-US" kern="100" dirty="0">
                <a:latin typeface="BIZ UD明朝 Medium" panose="02020500000000000000" pitchFamily="17" charset="-128"/>
                <a:ea typeface="BIZ UD明朝 Medium" panose="02020500000000000000" pitchFamily="17" charset="-128"/>
                <a:cs typeface="Times New Roman" panose="02020603050405020304" pitchFamily="18" charset="0"/>
              </a:rPr>
              <a:t>のゴールのうち、１つ以上を選択してください</a:t>
            </a:r>
            <a:r>
              <a:rPr lang="ja-JP" altLang="en-US" sz="1800" kern="100" dirty="0">
                <a:effectLst/>
                <a:latin typeface="BIZ UD明朝 Medium" panose="02020500000000000000" pitchFamily="17" charset="-128"/>
                <a:ea typeface="BIZ UD明朝 Medium" panose="02020500000000000000" pitchFamily="17" charset="-128"/>
                <a:cs typeface="Times New Roman" panose="02020603050405020304" pitchFamily="18" charset="0"/>
              </a:rPr>
              <a:t>。</a:t>
            </a:r>
            <a:endParaRPr lang="ja-JP" altLang="ja-JP" sz="1800" kern="100" dirty="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6" name="正方形/長方形 5">
            <a:extLst>
              <a:ext uri="{FF2B5EF4-FFF2-40B4-BE49-F238E27FC236}">
                <a16:creationId xmlns:a16="http://schemas.microsoft.com/office/drawing/2014/main" id="{7E130F58-BA2A-898C-E922-5A46A1B98862}"/>
              </a:ext>
            </a:extLst>
          </p:cNvPr>
          <p:cNvSpPr/>
          <p:nvPr/>
        </p:nvSpPr>
        <p:spPr>
          <a:xfrm>
            <a:off x="6148443" y="975360"/>
            <a:ext cx="2561990" cy="38978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BF59B8AB-8E91-A017-9EE6-6E10A2FCE9E3}"/>
              </a:ext>
            </a:extLst>
          </p:cNvPr>
          <p:cNvSpPr txBox="1"/>
          <p:nvPr/>
        </p:nvSpPr>
        <p:spPr>
          <a:xfrm>
            <a:off x="4157212" y="981601"/>
            <a:ext cx="2321577" cy="369332"/>
          </a:xfrm>
          <a:prstGeom prst="rect">
            <a:avLst/>
          </a:prstGeom>
          <a:noFill/>
        </p:spPr>
        <p:txBody>
          <a:bodyPr wrap="square">
            <a:spAutoFit/>
          </a:bodyPr>
          <a:lstStyle/>
          <a:p>
            <a:r>
              <a:rPr lang="ja-JP" altLang="en-US" kern="100">
                <a:latin typeface="BIZ UD明朝 Medium" panose="02020500000000000000" pitchFamily="17" charset="-128"/>
                <a:ea typeface="BIZ UD明朝 Medium" panose="02020500000000000000" pitchFamily="17" charset="-128"/>
                <a:cs typeface="Times New Roman" panose="02020603050405020304" pitchFamily="18" charset="0"/>
              </a:rPr>
              <a:t>目標とする</a:t>
            </a:r>
            <a:r>
              <a:rPr lang="ja-JP" altLang="en-US" kern="100">
                <a:effectLst/>
                <a:latin typeface="BIZ UD明朝 Medium" panose="02020500000000000000" pitchFamily="17" charset="-128"/>
                <a:ea typeface="BIZ UD明朝 Medium" panose="02020500000000000000" pitchFamily="17" charset="-128"/>
                <a:cs typeface="Times New Roman" panose="02020603050405020304" pitchFamily="18" charset="0"/>
              </a:rPr>
              <a:t>ゴール</a:t>
            </a:r>
            <a:endParaRPr lang="ja-JP" altLang="ja-JP" kern="10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pic>
        <p:nvPicPr>
          <p:cNvPr id="11" name="図 10">
            <a:extLst>
              <a:ext uri="{FF2B5EF4-FFF2-40B4-BE49-F238E27FC236}">
                <a16:creationId xmlns:a16="http://schemas.microsoft.com/office/drawing/2014/main" id="{10F190B6-0A22-4FAB-9439-C8B9CD5D3446}"/>
              </a:ext>
            </a:extLst>
          </p:cNvPr>
          <p:cNvPicPr>
            <a:picLocks noChangeAspect="1"/>
          </p:cNvPicPr>
          <p:nvPr/>
        </p:nvPicPr>
        <p:blipFill>
          <a:blip r:embed="rId2"/>
          <a:stretch>
            <a:fillRect/>
          </a:stretch>
        </p:blipFill>
        <p:spPr>
          <a:xfrm>
            <a:off x="9570782" y="1869620"/>
            <a:ext cx="302250" cy="306935"/>
          </a:xfrm>
          <a:prstGeom prst="rect">
            <a:avLst/>
          </a:prstGeom>
        </p:spPr>
      </p:pic>
      <p:pic>
        <p:nvPicPr>
          <p:cNvPr id="12" name="図 11">
            <a:extLst>
              <a:ext uri="{FF2B5EF4-FFF2-40B4-BE49-F238E27FC236}">
                <a16:creationId xmlns:a16="http://schemas.microsoft.com/office/drawing/2014/main" id="{C3B91F6D-DB4F-40B3-A2EC-BF7BE0398D28}"/>
              </a:ext>
            </a:extLst>
          </p:cNvPr>
          <p:cNvPicPr>
            <a:picLocks noChangeAspect="1"/>
          </p:cNvPicPr>
          <p:nvPr/>
        </p:nvPicPr>
        <p:blipFill>
          <a:blip r:embed="rId3"/>
          <a:stretch>
            <a:fillRect/>
          </a:stretch>
        </p:blipFill>
        <p:spPr>
          <a:xfrm>
            <a:off x="9914256" y="1881993"/>
            <a:ext cx="302318" cy="282171"/>
          </a:xfrm>
          <a:prstGeom prst="rect">
            <a:avLst/>
          </a:prstGeom>
        </p:spPr>
      </p:pic>
      <p:pic>
        <p:nvPicPr>
          <p:cNvPr id="13" name="図 12">
            <a:extLst>
              <a:ext uri="{FF2B5EF4-FFF2-40B4-BE49-F238E27FC236}">
                <a16:creationId xmlns:a16="http://schemas.microsoft.com/office/drawing/2014/main" id="{8BB83ED3-4675-4C73-91F6-AFD75223722E}"/>
              </a:ext>
            </a:extLst>
          </p:cNvPr>
          <p:cNvPicPr>
            <a:picLocks noChangeAspect="1"/>
          </p:cNvPicPr>
          <p:nvPr/>
        </p:nvPicPr>
        <p:blipFill>
          <a:blip r:embed="rId4"/>
          <a:stretch>
            <a:fillRect/>
          </a:stretch>
        </p:blipFill>
        <p:spPr>
          <a:xfrm>
            <a:off x="10279261" y="1889147"/>
            <a:ext cx="307929" cy="287408"/>
          </a:xfrm>
          <a:prstGeom prst="rect">
            <a:avLst/>
          </a:prstGeom>
        </p:spPr>
      </p:pic>
      <p:pic>
        <p:nvPicPr>
          <p:cNvPr id="14" name="図 13">
            <a:extLst>
              <a:ext uri="{FF2B5EF4-FFF2-40B4-BE49-F238E27FC236}">
                <a16:creationId xmlns:a16="http://schemas.microsoft.com/office/drawing/2014/main" id="{5EBE6473-8300-4268-AB85-32686BF620A2}"/>
              </a:ext>
            </a:extLst>
          </p:cNvPr>
          <p:cNvPicPr>
            <a:picLocks noChangeAspect="1"/>
          </p:cNvPicPr>
          <p:nvPr/>
        </p:nvPicPr>
        <p:blipFill>
          <a:blip r:embed="rId5"/>
          <a:stretch>
            <a:fillRect/>
          </a:stretch>
        </p:blipFill>
        <p:spPr>
          <a:xfrm>
            <a:off x="10666284" y="1893552"/>
            <a:ext cx="301224" cy="283330"/>
          </a:xfrm>
          <a:prstGeom prst="rect">
            <a:avLst/>
          </a:prstGeom>
        </p:spPr>
      </p:pic>
      <p:pic>
        <p:nvPicPr>
          <p:cNvPr id="15" name="図 14">
            <a:extLst>
              <a:ext uri="{FF2B5EF4-FFF2-40B4-BE49-F238E27FC236}">
                <a16:creationId xmlns:a16="http://schemas.microsoft.com/office/drawing/2014/main" id="{83D3CA6E-4CE5-47FE-AF00-81E1C4F8D187}"/>
              </a:ext>
            </a:extLst>
          </p:cNvPr>
          <p:cNvPicPr>
            <a:picLocks noChangeAspect="1"/>
          </p:cNvPicPr>
          <p:nvPr/>
        </p:nvPicPr>
        <p:blipFill>
          <a:blip r:embed="rId6"/>
          <a:stretch>
            <a:fillRect/>
          </a:stretch>
        </p:blipFill>
        <p:spPr>
          <a:xfrm>
            <a:off x="11033028" y="1889147"/>
            <a:ext cx="300596" cy="278406"/>
          </a:xfrm>
          <a:prstGeom prst="rect">
            <a:avLst/>
          </a:prstGeom>
        </p:spPr>
      </p:pic>
      <p:pic>
        <p:nvPicPr>
          <p:cNvPr id="16" name="図 15">
            <a:extLst>
              <a:ext uri="{FF2B5EF4-FFF2-40B4-BE49-F238E27FC236}">
                <a16:creationId xmlns:a16="http://schemas.microsoft.com/office/drawing/2014/main" id="{64F4E66B-C986-4F3A-A109-0353340ADE81}"/>
              </a:ext>
            </a:extLst>
          </p:cNvPr>
          <p:cNvPicPr>
            <a:picLocks noChangeAspect="1"/>
          </p:cNvPicPr>
          <p:nvPr/>
        </p:nvPicPr>
        <p:blipFill>
          <a:blip r:embed="rId7"/>
          <a:stretch>
            <a:fillRect/>
          </a:stretch>
        </p:blipFill>
        <p:spPr>
          <a:xfrm>
            <a:off x="9572951" y="2392284"/>
            <a:ext cx="296348" cy="303349"/>
          </a:xfrm>
          <a:prstGeom prst="rect">
            <a:avLst/>
          </a:prstGeom>
        </p:spPr>
      </p:pic>
      <p:pic>
        <p:nvPicPr>
          <p:cNvPr id="17" name="図 16">
            <a:extLst>
              <a:ext uri="{FF2B5EF4-FFF2-40B4-BE49-F238E27FC236}">
                <a16:creationId xmlns:a16="http://schemas.microsoft.com/office/drawing/2014/main" id="{301D1DF8-D92B-4F75-A319-BE1F7B73F2EA}"/>
              </a:ext>
            </a:extLst>
          </p:cNvPr>
          <p:cNvPicPr>
            <a:picLocks noChangeAspect="1"/>
          </p:cNvPicPr>
          <p:nvPr/>
        </p:nvPicPr>
        <p:blipFill>
          <a:blip r:embed="rId8"/>
          <a:stretch>
            <a:fillRect/>
          </a:stretch>
        </p:blipFill>
        <p:spPr>
          <a:xfrm>
            <a:off x="11039629" y="2417891"/>
            <a:ext cx="301484" cy="281393"/>
          </a:xfrm>
          <a:prstGeom prst="rect">
            <a:avLst/>
          </a:prstGeom>
        </p:spPr>
      </p:pic>
      <p:pic>
        <p:nvPicPr>
          <p:cNvPr id="18" name="図 17">
            <a:extLst>
              <a:ext uri="{FF2B5EF4-FFF2-40B4-BE49-F238E27FC236}">
                <a16:creationId xmlns:a16="http://schemas.microsoft.com/office/drawing/2014/main" id="{35C6031D-1D1D-4641-ACA3-3F8DF2256512}"/>
              </a:ext>
            </a:extLst>
          </p:cNvPr>
          <p:cNvPicPr>
            <a:picLocks noChangeAspect="1"/>
          </p:cNvPicPr>
          <p:nvPr/>
        </p:nvPicPr>
        <p:blipFill>
          <a:blip r:embed="rId9"/>
          <a:stretch>
            <a:fillRect/>
          </a:stretch>
        </p:blipFill>
        <p:spPr>
          <a:xfrm>
            <a:off x="9936453" y="2918963"/>
            <a:ext cx="301503" cy="281410"/>
          </a:xfrm>
          <a:prstGeom prst="rect">
            <a:avLst/>
          </a:prstGeom>
        </p:spPr>
      </p:pic>
      <p:pic>
        <p:nvPicPr>
          <p:cNvPr id="19" name="図 18">
            <a:extLst>
              <a:ext uri="{FF2B5EF4-FFF2-40B4-BE49-F238E27FC236}">
                <a16:creationId xmlns:a16="http://schemas.microsoft.com/office/drawing/2014/main" id="{17F0645B-29D2-4C7F-8BD3-C6F123AE3727}"/>
              </a:ext>
            </a:extLst>
          </p:cNvPr>
          <p:cNvPicPr>
            <a:picLocks noChangeAspect="1"/>
          </p:cNvPicPr>
          <p:nvPr/>
        </p:nvPicPr>
        <p:blipFill>
          <a:blip r:embed="rId10"/>
          <a:stretch>
            <a:fillRect/>
          </a:stretch>
        </p:blipFill>
        <p:spPr>
          <a:xfrm>
            <a:off x="10663806" y="2923872"/>
            <a:ext cx="295589" cy="275890"/>
          </a:xfrm>
          <a:prstGeom prst="rect">
            <a:avLst/>
          </a:prstGeom>
        </p:spPr>
      </p:pic>
      <p:pic>
        <p:nvPicPr>
          <p:cNvPr id="20" name="図 19">
            <a:extLst>
              <a:ext uri="{FF2B5EF4-FFF2-40B4-BE49-F238E27FC236}">
                <a16:creationId xmlns:a16="http://schemas.microsoft.com/office/drawing/2014/main" id="{0CB1DADA-260C-40E2-B6C9-23F6026000D8}"/>
              </a:ext>
            </a:extLst>
          </p:cNvPr>
          <p:cNvPicPr>
            <a:picLocks noChangeAspect="1"/>
          </p:cNvPicPr>
          <p:nvPr/>
        </p:nvPicPr>
        <p:blipFill>
          <a:blip r:embed="rId11"/>
          <a:stretch>
            <a:fillRect/>
          </a:stretch>
        </p:blipFill>
        <p:spPr>
          <a:xfrm>
            <a:off x="9565120" y="3402731"/>
            <a:ext cx="302780" cy="302780"/>
          </a:xfrm>
          <a:prstGeom prst="rect">
            <a:avLst/>
          </a:prstGeom>
        </p:spPr>
      </p:pic>
      <p:pic>
        <p:nvPicPr>
          <p:cNvPr id="21" name="図 20">
            <a:extLst>
              <a:ext uri="{FF2B5EF4-FFF2-40B4-BE49-F238E27FC236}">
                <a16:creationId xmlns:a16="http://schemas.microsoft.com/office/drawing/2014/main" id="{9323BD0F-1197-41E3-979A-07C385B18BCA}"/>
              </a:ext>
            </a:extLst>
          </p:cNvPr>
          <p:cNvPicPr>
            <a:picLocks noChangeAspect="1"/>
          </p:cNvPicPr>
          <p:nvPr/>
        </p:nvPicPr>
        <p:blipFill>
          <a:blip r:embed="rId12"/>
          <a:stretch>
            <a:fillRect/>
          </a:stretch>
        </p:blipFill>
        <p:spPr>
          <a:xfrm>
            <a:off x="9935386" y="3412947"/>
            <a:ext cx="300222" cy="282530"/>
          </a:xfrm>
          <a:prstGeom prst="rect">
            <a:avLst/>
          </a:prstGeom>
        </p:spPr>
      </p:pic>
      <p:pic>
        <p:nvPicPr>
          <p:cNvPr id="22" name="図 21">
            <a:extLst>
              <a:ext uri="{FF2B5EF4-FFF2-40B4-BE49-F238E27FC236}">
                <a16:creationId xmlns:a16="http://schemas.microsoft.com/office/drawing/2014/main" id="{550AFFDF-09F9-44F5-98F9-CC6B892EC664}"/>
              </a:ext>
            </a:extLst>
          </p:cNvPr>
          <p:cNvPicPr>
            <a:picLocks noChangeAspect="1"/>
          </p:cNvPicPr>
          <p:nvPr/>
        </p:nvPicPr>
        <p:blipFill>
          <a:blip r:embed="rId13"/>
          <a:stretch>
            <a:fillRect/>
          </a:stretch>
        </p:blipFill>
        <p:spPr>
          <a:xfrm>
            <a:off x="9931986" y="2395143"/>
            <a:ext cx="303621" cy="283387"/>
          </a:xfrm>
          <a:prstGeom prst="rect">
            <a:avLst/>
          </a:prstGeom>
        </p:spPr>
      </p:pic>
      <p:pic>
        <p:nvPicPr>
          <p:cNvPr id="23" name="図 22">
            <a:extLst>
              <a:ext uri="{FF2B5EF4-FFF2-40B4-BE49-F238E27FC236}">
                <a16:creationId xmlns:a16="http://schemas.microsoft.com/office/drawing/2014/main" id="{88C14638-9372-4506-98EA-C92770433685}"/>
              </a:ext>
            </a:extLst>
          </p:cNvPr>
          <p:cNvPicPr>
            <a:picLocks noChangeAspect="1"/>
          </p:cNvPicPr>
          <p:nvPr/>
        </p:nvPicPr>
        <p:blipFill>
          <a:blip r:embed="rId14"/>
          <a:stretch>
            <a:fillRect/>
          </a:stretch>
        </p:blipFill>
        <p:spPr>
          <a:xfrm>
            <a:off x="10297699" y="2412400"/>
            <a:ext cx="302410" cy="279999"/>
          </a:xfrm>
          <a:prstGeom prst="rect">
            <a:avLst/>
          </a:prstGeom>
        </p:spPr>
      </p:pic>
      <p:pic>
        <p:nvPicPr>
          <p:cNvPr id="24" name="図 23">
            <a:extLst>
              <a:ext uri="{FF2B5EF4-FFF2-40B4-BE49-F238E27FC236}">
                <a16:creationId xmlns:a16="http://schemas.microsoft.com/office/drawing/2014/main" id="{A88DD228-48F8-48BA-8BA6-355A2E405B28}"/>
              </a:ext>
            </a:extLst>
          </p:cNvPr>
          <p:cNvPicPr>
            <a:picLocks noChangeAspect="1"/>
          </p:cNvPicPr>
          <p:nvPr/>
        </p:nvPicPr>
        <p:blipFill>
          <a:blip r:embed="rId15"/>
          <a:stretch>
            <a:fillRect/>
          </a:stretch>
        </p:blipFill>
        <p:spPr>
          <a:xfrm>
            <a:off x="10664924" y="2412859"/>
            <a:ext cx="299804" cy="279825"/>
          </a:xfrm>
          <a:prstGeom prst="rect">
            <a:avLst/>
          </a:prstGeom>
        </p:spPr>
      </p:pic>
      <p:pic>
        <p:nvPicPr>
          <p:cNvPr id="25" name="図 24">
            <a:extLst>
              <a:ext uri="{FF2B5EF4-FFF2-40B4-BE49-F238E27FC236}">
                <a16:creationId xmlns:a16="http://schemas.microsoft.com/office/drawing/2014/main" id="{278C9180-2E15-4CD3-9F84-F469DF68D6F8}"/>
              </a:ext>
            </a:extLst>
          </p:cNvPr>
          <p:cNvPicPr>
            <a:picLocks noChangeAspect="1"/>
          </p:cNvPicPr>
          <p:nvPr/>
        </p:nvPicPr>
        <p:blipFill>
          <a:blip r:embed="rId16"/>
          <a:stretch>
            <a:fillRect/>
          </a:stretch>
        </p:blipFill>
        <p:spPr>
          <a:xfrm>
            <a:off x="9568657" y="2910008"/>
            <a:ext cx="300642" cy="298237"/>
          </a:xfrm>
          <a:prstGeom prst="rect">
            <a:avLst/>
          </a:prstGeom>
        </p:spPr>
      </p:pic>
      <p:pic>
        <p:nvPicPr>
          <p:cNvPr id="26" name="図 25">
            <a:extLst>
              <a:ext uri="{FF2B5EF4-FFF2-40B4-BE49-F238E27FC236}">
                <a16:creationId xmlns:a16="http://schemas.microsoft.com/office/drawing/2014/main" id="{A0DAFFEF-283F-418F-979B-47AFB2A3760B}"/>
              </a:ext>
            </a:extLst>
          </p:cNvPr>
          <p:cNvPicPr>
            <a:picLocks noChangeAspect="1"/>
          </p:cNvPicPr>
          <p:nvPr/>
        </p:nvPicPr>
        <p:blipFill>
          <a:blip r:embed="rId17"/>
          <a:stretch>
            <a:fillRect/>
          </a:stretch>
        </p:blipFill>
        <p:spPr>
          <a:xfrm>
            <a:off x="10297627" y="2922325"/>
            <a:ext cx="302139" cy="282004"/>
          </a:xfrm>
          <a:prstGeom prst="rect">
            <a:avLst/>
          </a:prstGeom>
        </p:spPr>
      </p:pic>
      <p:pic>
        <p:nvPicPr>
          <p:cNvPr id="27" name="図 26">
            <a:extLst>
              <a:ext uri="{FF2B5EF4-FFF2-40B4-BE49-F238E27FC236}">
                <a16:creationId xmlns:a16="http://schemas.microsoft.com/office/drawing/2014/main" id="{7DEE25E4-A963-476A-87BF-875C573CA0C2}"/>
              </a:ext>
            </a:extLst>
          </p:cNvPr>
          <p:cNvPicPr>
            <a:picLocks noChangeAspect="1"/>
          </p:cNvPicPr>
          <p:nvPr/>
        </p:nvPicPr>
        <p:blipFill>
          <a:blip r:embed="rId18"/>
          <a:stretch>
            <a:fillRect/>
          </a:stretch>
        </p:blipFill>
        <p:spPr>
          <a:xfrm>
            <a:off x="11041062" y="2914951"/>
            <a:ext cx="306886" cy="284087"/>
          </a:xfrm>
          <a:prstGeom prst="rect">
            <a:avLst/>
          </a:prstGeom>
        </p:spPr>
      </p:pic>
      <p:sp>
        <p:nvSpPr>
          <p:cNvPr id="28" name="テキスト ボックス 27">
            <a:extLst>
              <a:ext uri="{FF2B5EF4-FFF2-40B4-BE49-F238E27FC236}">
                <a16:creationId xmlns:a16="http://schemas.microsoft.com/office/drawing/2014/main" id="{35EB7175-D5E8-B2EA-AE16-929573CD7E2C}"/>
              </a:ext>
            </a:extLst>
          </p:cNvPr>
          <p:cNvSpPr txBox="1"/>
          <p:nvPr/>
        </p:nvSpPr>
        <p:spPr>
          <a:xfrm>
            <a:off x="6096000" y="991686"/>
            <a:ext cx="2671326" cy="338554"/>
          </a:xfrm>
          <a:prstGeom prst="rect">
            <a:avLst/>
          </a:prstGeom>
          <a:noFill/>
          <a:ln w="12700">
            <a:noFill/>
          </a:ln>
        </p:spPr>
        <p:txBody>
          <a:bodyPr wrap="square" rtlCol="0">
            <a:spAutoFit/>
          </a:bodyPr>
          <a:lstStyle/>
          <a:p>
            <a:r>
              <a:rPr lang="ja-JP" altLang="ja-JP" sz="1600" kern="100">
                <a:effectLst/>
                <a:latin typeface="BIZ UD明朝 Medium" panose="02020500000000000000" pitchFamily="17" charset="-128"/>
                <a:ea typeface="BIZ UD明朝 Medium" panose="02020500000000000000" pitchFamily="17" charset="-128"/>
                <a:cs typeface="Times New Roman" panose="02020603050405020304" pitchFamily="18" charset="0"/>
              </a:rPr>
              <a:t>※</a:t>
            </a:r>
            <a:r>
              <a:rPr lang="ja-JP" altLang="en-US" sz="1600" kern="100">
                <a:effectLst/>
                <a:latin typeface="BIZ UD明朝 Medium" panose="02020500000000000000" pitchFamily="17" charset="-128"/>
                <a:ea typeface="BIZ UD明朝 Medium" panose="02020500000000000000" pitchFamily="17" charset="-128"/>
                <a:cs typeface="Times New Roman" panose="02020603050405020304" pitchFamily="18" charset="0"/>
              </a:rPr>
              <a:t>ゴール</a:t>
            </a:r>
            <a:r>
              <a:rPr kumimoji="0" lang="ja-JP" altLang="en-US" sz="1600" b="0" i="0" strike="noStrike" kern="0" cap="none" spc="0" normalizeH="0" baseline="0" noProof="0">
                <a:ln>
                  <a:noFill/>
                </a:ln>
                <a:effectLst/>
                <a:uLnTx/>
                <a:uFillTx/>
                <a:latin typeface="BIZ UD明朝 Medium" panose="02020500000000000000" pitchFamily="17" charset="-128"/>
                <a:ea typeface="BIZ UD明朝 Medium" panose="02020500000000000000" pitchFamily="17" charset="-128"/>
              </a:rPr>
              <a:t>アイコンを選択</a:t>
            </a:r>
            <a:endParaRPr lang="ja-JP" altLang="ja-JP" sz="1600" kern="10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29" name="正方形/長方形 28">
            <a:extLst>
              <a:ext uri="{FF2B5EF4-FFF2-40B4-BE49-F238E27FC236}">
                <a16:creationId xmlns:a16="http://schemas.microsoft.com/office/drawing/2014/main" id="{2A574AE9-8014-24CC-63D1-B3E5265F9D45}"/>
              </a:ext>
            </a:extLst>
          </p:cNvPr>
          <p:cNvSpPr/>
          <p:nvPr/>
        </p:nvSpPr>
        <p:spPr>
          <a:xfrm>
            <a:off x="9372600" y="1699260"/>
            <a:ext cx="2186940" cy="2217420"/>
          </a:xfrm>
          <a:prstGeom prst="rect">
            <a:avLst/>
          </a:prstGeom>
          <a:noFill/>
          <a:ln w="2857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テキスト ボックス 29">
            <a:extLst>
              <a:ext uri="{FF2B5EF4-FFF2-40B4-BE49-F238E27FC236}">
                <a16:creationId xmlns:a16="http://schemas.microsoft.com/office/drawing/2014/main" id="{D842A587-B345-8EB4-D8BF-1C973E29AC4D}"/>
              </a:ext>
            </a:extLst>
          </p:cNvPr>
          <p:cNvSpPr txBox="1"/>
          <p:nvPr/>
        </p:nvSpPr>
        <p:spPr>
          <a:xfrm>
            <a:off x="9248931" y="1341967"/>
            <a:ext cx="1718577" cy="338554"/>
          </a:xfrm>
          <a:prstGeom prst="rect">
            <a:avLst/>
          </a:prstGeom>
          <a:noFill/>
          <a:ln w="12700">
            <a:noFill/>
          </a:ln>
        </p:spPr>
        <p:txBody>
          <a:bodyPr wrap="square" rtlCol="0">
            <a:spAutoFit/>
          </a:bodyPr>
          <a:lstStyle/>
          <a:p>
            <a:r>
              <a:rPr lang="ja-JP" altLang="en-US" sz="1600" kern="100">
                <a:solidFill>
                  <a:srgbClr val="FF0000"/>
                </a:solidFill>
                <a:effectLst/>
                <a:latin typeface="BIZ UD明朝 Medium" panose="02020500000000000000" pitchFamily="17" charset="-128"/>
                <a:ea typeface="BIZ UD明朝 Medium" panose="02020500000000000000" pitchFamily="17" charset="-128"/>
                <a:cs typeface="Times New Roman" panose="02020603050405020304" pitchFamily="18" charset="0"/>
              </a:rPr>
              <a:t>ゴール</a:t>
            </a:r>
            <a:r>
              <a:rPr kumimoji="0" lang="ja-JP" altLang="en-US" sz="1600" b="0" i="0" u="none" strike="noStrike" kern="0" cap="none" spc="0" normalizeH="0" baseline="0" noProof="0">
                <a:ln>
                  <a:noFill/>
                </a:ln>
                <a:solidFill>
                  <a:srgbClr val="FF0000"/>
                </a:solidFill>
                <a:effectLst/>
                <a:uLnTx/>
                <a:uFillTx/>
                <a:latin typeface="BIZ UD明朝 Medium" panose="02020500000000000000" pitchFamily="17" charset="-128"/>
                <a:ea typeface="BIZ UD明朝 Medium" panose="02020500000000000000" pitchFamily="17" charset="-128"/>
              </a:rPr>
              <a:t>アイコン</a:t>
            </a:r>
            <a:endParaRPr lang="ja-JP" altLang="ja-JP" sz="1600" kern="100">
              <a:solidFill>
                <a:srgbClr val="FF0000"/>
              </a:solidFill>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32" name="矢印: 右 31">
            <a:extLst>
              <a:ext uri="{FF2B5EF4-FFF2-40B4-BE49-F238E27FC236}">
                <a16:creationId xmlns:a16="http://schemas.microsoft.com/office/drawing/2014/main" id="{B806EB40-8303-13FF-1DD0-A25B76561E85}"/>
              </a:ext>
            </a:extLst>
          </p:cNvPr>
          <p:cNvSpPr/>
          <p:nvPr/>
        </p:nvSpPr>
        <p:spPr>
          <a:xfrm flipH="1">
            <a:off x="9248931" y="1030697"/>
            <a:ext cx="381000" cy="233568"/>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正方形/長方形 32">
            <a:extLst>
              <a:ext uri="{FF2B5EF4-FFF2-40B4-BE49-F238E27FC236}">
                <a16:creationId xmlns:a16="http://schemas.microsoft.com/office/drawing/2014/main" id="{0E23A8B8-386C-DC14-32DE-5F64F872AF86}"/>
              </a:ext>
            </a:extLst>
          </p:cNvPr>
          <p:cNvSpPr/>
          <p:nvPr/>
        </p:nvSpPr>
        <p:spPr>
          <a:xfrm>
            <a:off x="9540875" y="1089025"/>
            <a:ext cx="89056" cy="3016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テキスト ボックス 30">
            <a:extLst>
              <a:ext uri="{FF2B5EF4-FFF2-40B4-BE49-F238E27FC236}">
                <a16:creationId xmlns:a16="http://schemas.microsoft.com/office/drawing/2014/main" id="{B6851EBC-B2C9-AB3A-BD4A-BB139574A252}"/>
              </a:ext>
            </a:extLst>
          </p:cNvPr>
          <p:cNvSpPr txBox="1"/>
          <p:nvPr/>
        </p:nvSpPr>
        <p:spPr>
          <a:xfrm>
            <a:off x="0" y="271908"/>
            <a:ext cx="9143999" cy="461665"/>
          </a:xfrm>
          <a:prstGeom prst="rect">
            <a:avLst/>
          </a:prstGeom>
          <a:noFill/>
        </p:spPr>
        <p:txBody>
          <a:bodyPr wrap="square">
            <a:spAutoFit/>
          </a:bodyPr>
          <a:lstStyle/>
          <a:p>
            <a:pPr algn="ctr"/>
            <a:r>
              <a:rPr lang="ja-JP" altLang="en-US" sz="2400" b="1" kern="100" dirty="0">
                <a:solidFill>
                  <a:srgbClr val="000000"/>
                </a:solidFill>
                <a:effectLst/>
                <a:latin typeface="BIZ UD明朝 Medium" panose="02020500000000000000" pitchFamily="17" charset="-128"/>
                <a:ea typeface="BIZ UD明朝 Medium" panose="02020500000000000000" pitchFamily="17" charset="-128"/>
                <a:cs typeface="Times New Roman" panose="02020603050405020304" pitchFamily="18" charset="0"/>
              </a:rPr>
              <a:t>地方創生ＳＤＧｓ課題解決モデル都市</a:t>
            </a:r>
            <a:r>
              <a:rPr lang="ja-JP" altLang="en-US" sz="2400" b="1" kern="100" dirty="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提案書</a:t>
            </a:r>
            <a:r>
              <a:rPr lang="ja-JP" altLang="en-US" sz="2000" b="1" kern="100" dirty="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（提案様式１）</a:t>
            </a:r>
            <a:endParaRPr lang="ja-JP" altLang="ja-JP" sz="2800" b="1" kern="100" dirty="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34" name="テキスト ボックス 33">
            <a:extLst>
              <a:ext uri="{FF2B5EF4-FFF2-40B4-BE49-F238E27FC236}">
                <a16:creationId xmlns:a16="http://schemas.microsoft.com/office/drawing/2014/main" id="{4DF720BA-0586-8CB2-967B-D09DCC89C5DD}"/>
              </a:ext>
            </a:extLst>
          </p:cNvPr>
          <p:cNvSpPr txBox="1"/>
          <p:nvPr/>
        </p:nvSpPr>
        <p:spPr>
          <a:xfrm>
            <a:off x="544474" y="3631036"/>
            <a:ext cx="6339620" cy="369332"/>
          </a:xfrm>
          <a:prstGeom prst="rect">
            <a:avLst/>
          </a:prstGeom>
          <a:noFill/>
          <a:ln w="12700">
            <a:noFill/>
          </a:ln>
        </p:spPr>
        <p:txBody>
          <a:bodyPr wrap="square" rtlCol="0">
            <a:spAutoFit/>
          </a:bodyPr>
          <a:lstStyle/>
          <a:p>
            <a:r>
              <a:rPr lang="ja-JP" altLang="ja-JP" sz="1800" kern="100" dirty="0">
                <a:effectLst/>
                <a:latin typeface="BIZ UD明朝 Medium" panose="02020500000000000000" pitchFamily="17" charset="-128"/>
                <a:ea typeface="BIZ UD明朝 Medium" panose="02020500000000000000" pitchFamily="17" charset="-128"/>
                <a:cs typeface="Times New Roman" panose="02020603050405020304" pitchFamily="18" charset="0"/>
              </a:rPr>
              <a:t>※</a:t>
            </a:r>
            <a:r>
              <a:rPr lang="ja-JP" altLang="en-US" sz="1800" kern="100" dirty="0">
                <a:effectLst/>
                <a:latin typeface="BIZ UD明朝 Medium" panose="02020500000000000000" pitchFamily="17" charset="-128"/>
                <a:ea typeface="BIZ UD明朝 Medium" panose="02020500000000000000" pitchFamily="17" charset="-128"/>
                <a:cs typeface="Times New Roman" panose="02020603050405020304" pitchFamily="18" charset="0"/>
              </a:rPr>
              <a:t>簡潔に、</a:t>
            </a:r>
            <a:r>
              <a:rPr lang="ja-JP" altLang="en-US" kern="100" dirty="0">
                <a:latin typeface="BIZ UD明朝 Medium" panose="02020500000000000000" pitchFamily="17" charset="-128"/>
                <a:ea typeface="BIZ UD明朝 Medium" panose="02020500000000000000" pitchFamily="17" charset="-128"/>
                <a:cs typeface="Times New Roman" panose="02020603050405020304" pitchFamily="18" charset="0"/>
              </a:rPr>
              <a:t>２</a:t>
            </a:r>
            <a:r>
              <a:rPr lang="ja-JP" altLang="en-US" sz="1800" kern="100" dirty="0">
                <a:effectLst/>
                <a:latin typeface="BIZ UD明朝 Medium" panose="02020500000000000000" pitchFamily="17" charset="-128"/>
                <a:ea typeface="BIZ UD明朝 Medium" panose="02020500000000000000" pitchFamily="17" charset="-128"/>
                <a:cs typeface="Times New Roman" panose="02020603050405020304" pitchFamily="18" charset="0"/>
              </a:rPr>
              <a:t>ページ以内で</a:t>
            </a:r>
            <a:r>
              <a:rPr lang="ja-JP" altLang="en-US" kern="100" dirty="0">
                <a:latin typeface="BIZ UD明朝 Medium" panose="02020500000000000000" pitchFamily="17" charset="-128"/>
                <a:ea typeface="BIZ UD明朝 Medium" panose="02020500000000000000" pitchFamily="17" charset="-128"/>
                <a:cs typeface="Times New Roman" panose="02020603050405020304" pitchFamily="18" charset="0"/>
              </a:rPr>
              <a:t>記述</a:t>
            </a:r>
            <a:r>
              <a:rPr lang="ja-JP" altLang="en-US" sz="1800" kern="100" dirty="0">
                <a:effectLst/>
                <a:latin typeface="BIZ UD明朝 Medium" panose="02020500000000000000" pitchFamily="17" charset="-128"/>
                <a:ea typeface="BIZ UD明朝 Medium" panose="02020500000000000000" pitchFamily="17" charset="-128"/>
                <a:cs typeface="Times New Roman" panose="02020603050405020304" pitchFamily="18" charset="0"/>
              </a:rPr>
              <a:t>してください。</a:t>
            </a:r>
            <a:endParaRPr lang="en-US" altLang="ja-JP" sz="1800" kern="100" dirty="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35" name="テキスト ボックス 34">
            <a:extLst>
              <a:ext uri="{FF2B5EF4-FFF2-40B4-BE49-F238E27FC236}">
                <a16:creationId xmlns:a16="http://schemas.microsoft.com/office/drawing/2014/main" id="{A342D030-C292-57A0-0B1E-78C660504322}"/>
              </a:ext>
            </a:extLst>
          </p:cNvPr>
          <p:cNvSpPr txBox="1"/>
          <p:nvPr/>
        </p:nvSpPr>
        <p:spPr>
          <a:xfrm>
            <a:off x="7737591" y="6531380"/>
            <a:ext cx="1275934" cy="276999"/>
          </a:xfrm>
          <a:prstGeom prst="rect">
            <a:avLst/>
          </a:prstGeom>
          <a:noFill/>
          <a:ln>
            <a:noFill/>
          </a:ln>
        </p:spPr>
        <p:txBody>
          <a:bodyPr wrap="square" rtlCol="0">
            <a:spAutoFit/>
          </a:bodyPr>
          <a:lstStyle/>
          <a:p>
            <a:pPr algn="ctr"/>
            <a:r>
              <a:rPr kumimoji="1" lang="ja-JP" altLang="en-US" sz="1200"/>
              <a:t>自治体名　</a:t>
            </a:r>
            <a:r>
              <a:rPr kumimoji="1" lang="en-US" altLang="ja-JP" sz="1200"/>
              <a:t>3/</a:t>
            </a:r>
            <a:r>
              <a:rPr kumimoji="1" lang="ja-JP" altLang="en-US" sz="1200"/>
              <a:t>ｎ</a:t>
            </a:r>
          </a:p>
        </p:txBody>
      </p:sp>
      <p:sp>
        <p:nvSpPr>
          <p:cNvPr id="36" name="テキスト ボックス 35">
            <a:extLst>
              <a:ext uri="{FF2B5EF4-FFF2-40B4-BE49-F238E27FC236}">
                <a16:creationId xmlns:a16="http://schemas.microsoft.com/office/drawing/2014/main" id="{ED1681E5-B516-6E00-0A74-C90CF5FB5885}"/>
              </a:ext>
            </a:extLst>
          </p:cNvPr>
          <p:cNvSpPr txBox="1"/>
          <p:nvPr/>
        </p:nvSpPr>
        <p:spPr>
          <a:xfrm>
            <a:off x="510012" y="1672248"/>
            <a:ext cx="6339620" cy="369332"/>
          </a:xfrm>
          <a:prstGeom prst="rect">
            <a:avLst/>
          </a:prstGeom>
          <a:noFill/>
          <a:ln w="12700">
            <a:noFill/>
          </a:ln>
        </p:spPr>
        <p:txBody>
          <a:bodyPr wrap="square" rtlCol="0">
            <a:spAutoFit/>
          </a:bodyPr>
          <a:lstStyle/>
          <a:p>
            <a:r>
              <a:rPr lang="ja-JP" altLang="ja-JP" sz="1800" kern="100">
                <a:effectLst/>
                <a:latin typeface="BIZ UD明朝 Medium" panose="02020500000000000000" pitchFamily="17" charset="-128"/>
                <a:ea typeface="BIZ UD明朝 Medium" panose="02020500000000000000" pitchFamily="17" charset="-128"/>
                <a:cs typeface="Times New Roman" panose="02020603050405020304" pitchFamily="18" charset="0"/>
              </a:rPr>
              <a:t>※</a:t>
            </a:r>
            <a:r>
              <a:rPr lang="ja-JP" altLang="en-US" kern="100">
                <a:solidFill>
                  <a:srgbClr val="FF0000"/>
                </a:solidFill>
                <a:latin typeface="BIZ UD明朝 Medium" panose="02020500000000000000" pitchFamily="17" charset="-128"/>
                <a:ea typeface="BIZ UD明朝 Medium" panose="02020500000000000000" pitchFamily="17" charset="-128"/>
                <a:cs typeface="Times New Roman" panose="02020603050405020304" pitchFamily="18" charset="0"/>
              </a:rPr>
              <a:t>留意事項</a:t>
            </a:r>
            <a:r>
              <a:rPr lang="ja-JP" altLang="en-US" kern="100">
                <a:latin typeface="BIZ UD明朝 Medium" panose="02020500000000000000" pitchFamily="17" charset="-128"/>
                <a:ea typeface="BIZ UD明朝 Medium" panose="02020500000000000000" pitchFamily="17" charset="-128"/>
                <a:cs typeface="Times New Roman" panose="02020603050405020304" pitchFamily="18" charset="0"/>
              </a:rPr>
              <a:t>に沿って記述</a:t>
            </a:r>
            <a:r>
              <a:rPr lang="ja-JP" altLang="en-US" sz="1800" kern="100">
                <a:effectLst/>
                <a:latin typeface="BIZ UD明朝 Medium" panose="02020500000000000000" pitchFamily="17" charset="-128"/>
                <a:ea typeface="BIZ UD明朝 Medium" panose="02020500000000000000" pitchFamily="17" charset="-128"/>
                <a:cs typeface="Times New Roman" panose="02020603050405020304" pitchFamily="18" charset="0"/>
              </a:rPr>
              <a:t>してください。</a:t>
            </a:r>
            <a:endParaRPr lang="en-US" altLang="ja-JP" kern="100">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37" name="テキスト ボックス 36">
            <a:extLst>
              <a:ext uri="{FF2B5EF4-FFF2-40B4-BE49-F238E27FC236}">
                <a16:creationId xmlns:a16="http://schemas.microsoft.com/office/drawing/2014/main" id="{701A047E-4767-537F-924F-E3B1427849D5}"/>
              </a:ext>
            </a:extLst>
          </p:cNvPr>
          <p:cNvSpPr txBox="1"/>
          <p:nvPr/>
        </p:nvSpPr>
        <p:spPr>
          <a:xfrm>
            <a:off x="510012" y="2626195"/>
            <a:ext cx="7245719" cy="923330"/>
          </a:xfrm>
          <a:prstGeom prst="rect">
            <a:avLst/>
          </a:prstGeom>
          <a:noFill/>
          <a:ln w="12700">
            <a:noFill/>
          </a:ln>
        </p:spPr>
        <p:txBody>
          <a:bodyPr wrap="square" lIns="91440" tIns="45720" rIns="91440" bIns="45720" rtlCol="0" anchor="t">
            <a:spAutoFit/>
          </a:bodyPr>
          <a:lstStyle/>
          <a:p>
            <a:r>
              <a:rPr lang="ja-JP" altLang="ja-JP" sz="1800" kern="100">
                <a:effectLst/>
                <a:latin typeface="BIZ UD明朝 Medium" panose="02020500000000000000" pitchFamily="17" charset="-128"/>
                <a:ea typeface="BIZ UD明朝 Medium" panose="02020500000000000000" pitchFamily="17" charset="-128"/>
                <a:cs typeface="Times New Roman" panose="02020603050405020304" pitchFamily="18" charset="0"/>
              </a:rPr>
              <a:t>※</a:t>
            </a:r>
            <a:r>
              <a:rPr lang="ja-JP" altLang="en-US" sz="1800" kern="100">
                <a:effectLst/>
                <a:latin typeface="BIZ UD明朝 Medium" panose="02020500000000000000" pitchFamily="17" charset="-128"/>
                <a:ea typeface="BIZ UD明朝 Medium" panose="02020500000000000000" pitchFamily="17" charset="-128"/>
                <a:cs typeface="Times New Roman" panose="02020603050405020304" pitchFamily="18" charset="0"/>
              </a:rPr>
              <a:t>実施する施策が</a:t>
            </a:r>
            <a:r>
              <a:rPr lang="en-US" altLang="ja-JP" sz="1800" kern="100">
                <a:effectLst/>
                <a:latin typeface="BIZ UD明朝 Medium" panose="02020500000000000000" pitchFamily="17" charset="-128"/>
                <a:ea typeface="BIZ UD明朝 Medium" panose="02020500000000000000" pitchFamily="17" charset="-128"/>
                <a:cs typeface="Times New Roman" panose="02020603050405020304" pitchFamily="18" charset="0"/>
              </a:rPr>
              <a:t>SDGs</a:t>
            </a:r>
            <a:r>
              <a:rPr lang="ja-JP" altLang="en-US" sz="1800" kern="100">
                <a:effectLst/>
                <a:latin typeface="BIZ UD明朝 Medium" panose="02020500000000000000" pitchFamily="17" charset="-128"/>
                <a:ea typeface="BIZ UD明朝 Medium" panose="02020500000000000000" pitchFamily="17" charset="-128"/>
                <a:cs typeface="Times New Roman" panose="02020603050405020304" pitchFamily="18" charset="0"/>
              </a:rPr>
              <a:t>における３つの側面（経済・社会・環境）の</a:t>
            </a:r>
            <a:endParaRPr lang="en-US" altLang="ja-JP" sz="1800" kern="100">
              <a:effectLst/>
              <a:latin typeface="BIZ UD明朝 Medium" panose="02020500000000000000" pitchFamily="17" charset="-128"/>
              <a:ea typeface="BIZ UD明朝 Medium" panose="02020500000000000000" pitchFamily="17" charset="-128"/>
              <a:cs typeface="Times New Roman" panose="02020603050405020304" pitchFamily="18" charset="0"/>
            </a:endParaRPr>
          </a:p>
          <a:p>
            <a:r>
              <a:rPr lang="ja-JP" altLang="en-US" kern="100">
                <a:latin typeface="BIZ UD明朝 Medium" panose="02020500000000000000" pitchFamily="17" charset="-128"/>
                <a:ea typeface="BIZ UD明朝 Medium"/>
                <a:cs typeface="Times New Roman"/>
              </a:rPr>
              <a:t>　</a:t>
            </a:r>
            <a:r>
              <a:rPr lang="ja-JP" altLang="en-US" sz="1800" kern="100">
                <a:effectLst/>
                <a:latin typeface="BIZ UD明朝 Medium" panose="02020500000000000000" pitchFamily="17" charset="-128"/>
                <a:ea typeface="BIZ UD明朝 Medium"/>
                <a:cs typeface="Times New Roman"/>
              </a:rPr>
              <a:t>い</a:t>
            </a:r>
            <a:r>
              <a:rPr lang="ja-JP" altLang="en-US" kern="100">
                <a:latin typeface="BIZ UD明朝 Medium" panose="02020500000000000000" pitchFamily="17" charset="-128"/>
                <a:ea typeface="BIZ UD明朝 Medium"/>
                <a:cs typeface="Times New Roman"/>
              </a:rPr>
              <a:t>ず</a:t>
            </a:r>
            <a:r>
              <a:rPr lang="ja-JP" altLang="en-US" sz="1800" kern="100">
                <a:effectLst/>
                <a:latin typeface="BIZ UD明朝 Medium" panose="02020500000000000000" pitchFamily="17" charset="-128"/>
                <a:ea typeface="BIZ UD明朝 Medium"/>
                <a:cs typeface="Times New Roman"/>
              </a:rPr>
              <a:t>れに該当するか記述してください。</a:t>
            </a:r>
            <a:endParaRPr lang="en-US" altLang="ja-JP" sz="1800" kern="100">
              <a:effectLst/>
              <a:latin typeface="BIZ UD明朝 Medium" panose="02020500000000000000" pitchFamily="17" charset="-128"/>
              <a:ea typeface="BIZ UD明朝 Medium"/>
              <a:cs typeface="Times New Roman"/>
            </a:endParaRPr>
          </a:p>
          <a:p>
            <a:r>
              <a:rPr lang="ja-JP" altLang="en-US" kern="100">
                <a:latin typeface="BIZ UD明朝 Medium" panose="02020500000000000000" pitchFamily="17" charset="-128"/>
                <a:ea typeface="BIZ UD明朝 Medium" panose="02020500000000000000" pitchFamily="17" charset="-128"/>
                <a:cs typeface="Times New Roman" panose="02020603050405020304" pitchFamily="18" charset="0"/>
              </a:rPr>
              <a:t>　</a:t>
            </a:r>
            <a:r>
              <a:rPr lang="ja-JP" altLang="en-US" sz="1800" kern="100">
                <a:effectLst/>
                <a:latin typeface="BIZ UD明朝 Medium" panose="02020500000000000000" pitchFamily="17" charset="-128"/>
                <a:ea typeface="BIZ UD明朝 Medium" panose="02020500000000000000" pitchFamily="17" charset="-128"/>
                <a:cs typeface="Times New Roman" panose="02020603050405020304" pitchFamily="18" charset="0"/>
              </a:rPr>
              <a:t>また、将来的な各側面の連関について記述してください。</a:t>
            </a:r>
            <a:endParaRPr lang="en-US" altLang="ja-JP" sz="1800" kern="10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Tree>
    <p:extLst>
      <p:ext uri="{BB962C8B-B14F-4D97-AF65-F5344CB8AC3E}">
        <p14:creationId xmlns:p14="http://schemas.microsoft.com/office/powerpoint/2010/main" val="36342616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1FDB2CDE-C714-C76C-2B5A-021E42C829A5}"/>
              </a:ext>
            </a:extLst>
          </p:cNvPr>
          <p:cNvSpPr txBox="1"/>
          <p:nvPr/>
        </p:nvSpPr>
        <p:spPr>
          <a:xfrm>
            <a:off x="298935" y="903480"/>
            <a:ext cx="6366269" cy="461665"/>
          </a:xfrm>
          <a:prstGeom prst="rect">
            <a:avLst/>
          </a:prstGeom>
          <a:noFill/>
        </p:spPr>
        <p:txBody>
          <a:bodyPr wrap="square">
            <a:spAutoFit/>
          </a:bodyPr>
          <a:lstStyle/>
          <a:p>
            <a:r>
              <a:rPr lang="en-US" altLang="ja-JP" sz="2400" kern="100" dirty="0">
                <a:latin typeface="BIZ UD明朝 Medium" panose="02020500000000000000" pitchFamily="17" charset="-128"/>
                <a:ea typeface="BIZ UD明朝 Medium" panose="02020500000000000000" pitchFamily="17" charset="-128"/>
                <a:cs typeface="Times New Roman" panose="02020603050405020304" pitchFamily="18" charset="0"/>
              </a:rPr>
              <a:t>4-1</a:t>
            </a:r>
            <a:r>
              <a:rPr lang="ja-JP" altLang="en-US" sz="2400" kern="100" dirty="0">
                <a:effectLst/>
                <a:latin typeface="BIZ UD明朝 Medium" panose="02020500000000000000" pitchFamily="17" charset="-128"/>
                <a:ea typeface="BIZ UD明朝 Medium" panose="02020500000000000000" pitchFamily="17" charset="-128"/>
                <a:cs typeface="Times New Roman" panose="02020603050405020304" pitchFamily="18" charset="0"/>
              </a:rPr>
              <a:t>．</a:t>
            </a:r>
            <a:r>
              <a:rPr lang="ja-JP" altLang="en-US" sz="2400" kern="100" dirty="0">
                <a:latin typeface="BIZ UD明朝 Medium" panose="02020500000000000000" pitchFamily="17" charset="-128"/>
                <a:ea typeface="BIZ UD明朝 Medium" panose="02020500000000000000" pitchFamily="17" charset="-128"/>
                <a:cs typeface="Times New Roman" panose="02020603050405020304" pitchFamily="18" charset="0"/>
              </a:rPr>
              <a:t>専門家が行う業務</a:t>
            </a:r>
            <a:endParaRPr lang="ja-JP" altLang="ja-JP" sz="2400" kern="100" dirty="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9" name="正方形/長方形 8">
            <a:extLst>
              <a:ext uri="{FF2B5EF4-FFF2-40B4-BE49-F238E27FC236}">
                <a16:creationId xmlns:a16="http://schemas.microsoft.com/office/drawing/2014/main" id="{FC4CA6F2-64D8-85CE-A9BA-9692FADBD933}"/>
              </a:ext>
            </a:extLst>
          </p:cNvPr>
          <p:cNvSpPr/>
          <p:nvPr/>
        </p:nvSpPr>
        <p:spPr>
          <a:xfrm>
            <a:off x="395288" y="1450732"/>
            <a:ext cx="8344265" cy="501161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83" name="グループ化 82">
            <a:extLst>
              <a:ext uri="{FF2B5EF4-FFF2-40B4-BE49-F238E27FC236}">
                <a16:creationId xmlns:a16="http://schemas.microsoft.com/office/drawing/2014/main" id="{19B2EF61-0194-4200-0395-91594F029140}"/>
              </a:ext>
            </a:extLst>
          </p:cNvPr>
          <p:cNvGrpSpPr/>
          <p:nvPr/>
        </p:nvGrpSpPr>
        <p:grpSpPr>
          <a:xfrm>
            <a:off x="0" y="-11013"/>
            <a:ext cx="9144000" cy="169275"/>
            <a:chOff x="0" y="0"/>
            <a:chExt cx="2657880" cy="149469"/>
          </a:xfrm>
        </p:grpSpPr>
        <p:sp>
          <p:nvSpPr>
            <p:cNvPr id="84" name="正方形/長方形 83">
              <a:extLst>
                <a:ext uri="{FF2B5EF4-FFF2-40B4-BE49-F238E27FC236}">
                  <a16:creationId xmlns:a16="http://schemas.microsoft.com/office/drawing/2014/main" id="{7332986F-4928-A439-65F4-17070626FAEB}"/>
                </a:ext>
              </a:extLst>
            </p:cNvPr>
            <p:cNvSpPr/>
            <p:nvPr/>
          </p:nvSpPr>
          <p:spPr>
            <a:xfrm>
              <a:off x="0" y="0"/>
              <a:ext cx="158262" cy="149469"/>
            </a:xfrm>
            <a:prstGeom prst="rect">
              <a:avLst/>
            </a:prstGeom>
            <a:solidFill>
              <a:srgbClr val="E401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5" name="正方形/長方形 84">
              <a:extLst>
                <a:ext uri="{FF2B5EF4-FFF2-40B4-BE49-F238E27FC236}">
                  <a16:creationId xmlns:a16="http://schemas.microsoft.com/office/drawing/2014/main" id="{9AEE6D0D-C5C6-87BB-38B3-6A46AFBB03FD}"/>
                </a:ext>
              </a:extLst>
            </p:cNvPr>
            <p:cNvSpPr/>
            <p:nvPr/>
          </p:nvSpPr>
          <p:spPr>
            <a:xfrm>
              <a:off x="158262" y="0"/>
              <a:ext cx="158262" cy="149469"/>
            </a:xfrm>
            <a:prstGeom prst="rect">
              <a:avLst/>
            </a:prstGeom>
            <a:solidFill>
              <a:srgbClr val="D6A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6" name="正方形/長方形 85">
              <a:extLst>
                <a:ext uri="{FF2B5EF4-FFF2-40B4-BE49-F238E27FC236}">
                  <a16:creationId xmlns:a16="http://schemas.microsoft.com/office/drawing/2014/main" id="{404FFB62-9F9E-5A55-871E-BDFED95715FD}"/>
                </a:ext>
              </a:extLst>
            </p:cNvPr>
            <p:cNvSpPr/>
            <p:nvPr/>
          </p:nvSpPr>
          <p:spPr>
            <a:xfrm>
              <a:off x="316524" y="0"/>
              <a:ext cx="158262" cy="149469"/>
            </a:xfrm>
            <a:prstGeom prst="rect">
              <a:avLst/>
            </a:prstGeom>
            <a:solidFill>
              <a:srgbClr val="1B97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7" name="正方形/長方形 86">
              <a:extLst>
                <a:ext uri="{FF2B5EF4-FFF2-40B4-BE49-F238E27FC236}">
                  <a16:creationId xmlns:a16="http://schemas.microsoft.com/office/drawing/2014/main" id="{DF91D3E5-0581-B531-1209-E256C125B1A1}"/>
                </a:ext>
              </a:extLst>
            </p:cNvPr>
            <p:cNvSpPr/>
            <p:nvPr/>
          </p:nvSpPr>
          <p:spPr>
            <a:xfrm>
              <a:off x="474420" y="0"/>
              <a:ext cx="158262" cy="149469"/>
            </a:xfrm>
            <a:prstGeom prst="rect">
              <a:avLst/>
            </a:prstGeom>
            <a:solidFill>
              <a:srgbClr val="C50E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8" name="正方形/長方形 87">
              <a:extLst>
                <a:ext uri="{FF2B5EF4-FFF2-40B4-BE49-F238E27FC236}">
                  <a16:creationId xmlns:a16="http://schemas.microsoft.com/office/drawing/2014/main" id="{38D7FE28-C471-B65F-347C-974E62D7709F}"/>
                </a:ext>
              </a:extLst>
            </p:cNvPr>
            <p:cNvSpPr/>
            <p:nvPr/>
          </p:nvSpPr>
          <p:spPr>
            <a:xfrm>
              <a:off x="632316" y="0"/>
              <a:ext cx="158262" cy="149469"/>
            </a:xfrm>
            <a:prstGeom prst="rect">
              <a:avLst/>
            </a:prstGeom>
            <a:solidFill>
              <a:srgbClr val="E834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9" name="正方形/長方形 88">
              <a:extLst>
                <a:ext uri="{FF2B5EF4-FFF2-40B4-BE49-F238E27FC236}">
                  <a16:creationId xmlns:a16="http://schemas.microsoft.com/office/drawing/2014/main" id="{6FAFFBBD-4BBB-881F-40D9-C0D11FF6585D}"/>
                </a:ext>
              </a:extLst>
            </p:cNvPr>
            <p:cNvSpPr/>
            <p:nvPr/>
          </p:nvSpPr>
          <p:spPr>
            <a:xfrm>
              <a:off x="789846" y="0"/>
              <a:ext cx="158262" cy="149469"/>
            </a:xfrm>
            <a:prstGeom prst="rect">
              <a:avLst/>
            </a:prstGeom>
            <a:solidFill>
              <a:srgbClr val="00A6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0" name="正方形/長方形 89">
              <a:extLst>
                <a:ext uri="{FF2B5EF4-FFF2-40B4-BE49-F238E27FC236}">
                  <a16:creationId xmlns:a16="http://schemas.microsoft.com/office/drawing/2014/main" id="{3421F2E2-8031-F269-9225-711DA21DA40B}"/>
                </a:ext>
              </a:extLst>
            </p:cNvPr>
            <p:cNvSpPr/>
            <p:nvPr/>
          </p:nvSpPr>
          <p:spPr>
            <a:xfrm>
              <a:off x="947742" y="0"/>
              <a:ext cx="158262" cy="149469"/>
            </a:xfrm>
            <a:prstGeom prst="rect">
              <a:avLst/>
            </a:prstGeom>
            <a:solidFill>
              <a:srgbClr val="FA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1" name="正方形/長方形 90">
              <a:extLst>
                <a:ext uri="{FF2B5EF4-FFF2-40B4-BE49-F238E27FC236}">
                  <a16:creationId xmlns:a16="http://schemas.microsoft.com/office/drawing/2014/main" id="{8BC1F116-EE64-3C5E-7454-6B5380B21B40}"/>
                </a:ext>
              </a:extLst>
            </p:cNvPr>
            <p:cNvSpPr/>
            <p:nvPr/>
          </p:nvSpPr>
          <p:spPr>
            <a:xfrm>
              <a:off x="1105272" y="0"/>
              <a:ext cx="158262" cy="149469"/>
            </a:xfrm>
            <a:prstGeom prst="rect">
              <a:avLst/>
            </a:prstGeom>
            <a:solidFill>
              <a:srgbClr val="970A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2" name="正方形/長方形 91">
              <a:extLst>
                <a:ext uri="{FF2B5EF4-FFF2-40B4-BE49-F238E27FC236}">
                  <a16:creationId xmlns:a16="http://schemas.microsoft.com/office/drawing/2014/main" id="{0D67CBAF-4E23-8922-B4CD-E90DA10EF6EB}"/>
                </a:ext>
              </a:extLst>
            </p:cNvPr>
            <p:cNvSpPr/>
            <p:nvPr/>
          </p:nvSpPr>
          <p:spPr>
            <a:xfrm>
              <a:off x="1263168" y="0"/>
              <a:ext cx="158262" cy="149469"/>
            </a:xfrm>
            <a:prstGeom prst="rect">
              <a:avLst/>
            </a:prstGeom>
            <a:solidFill>
              <a:srgbClr val="EC6A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3" name="正方形/長方形 92">
              <a:extLst>
                <a:ext uri="{FF2B5EF4-FFF2-40B4-BE49-F238E27FC236}">
                  <a16:creationId xmlns:a16="http://schemas.microsoft.com/office/drawing/2014/main" id="{0969FEC6-F410-8BBE-3397-9D69523CFD35}"/>
                </a:ext>
              </a:extLst>
            </p:cNvPr>
            <p:cNvSpPr/>
            <p:nvPr/>
          </p:nvSpPr>
          <p:spPr>
            <a:xfrm>
              <a:off x="1420698" y="0"/>
              <a:ext cx="158262" cy="149469"/>
            </a:xfrm>
            <a:prstGeom prst="rect">
              <a:avLst/>
            </a:prstGeom>
            <a:solidFill>
              <a:srgbClr val="DC09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4" name="正方形/長方形 93">
              <a:extLst>
                <a:ext uri="{FF2B5EF4-FFF2-40B4-BE49-F238E27FC236}">
                  <a16:creationId xmlns:a16="http://schemas.microsoft.com/office/drawing/2014/main" id="{58D91086-0A74-0A20-4335-20BD526882D7}"/>
                </a:ext>
              </a:extLst>
            </p:cNvPr>
            <p:cNvSpPr/>
            <p:nvPr/>
          </p:nvSpPr>
          <p:spPr>
            <a:xfrm>
              <a:off x="1577862" y="0"/>
              <a:ext cx="158262" cy="149469"/>
            </a:xfrm>
            <a:prstGeom prst="rect">
              <a:avLst/>
            </a:prstGeom>
            <a:solidFill>
              <a:srgbClr val="F5A2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5" name="正方形/長方形 94">
              <a:extLst>
                <a:ext uri="{FF2B5EF4-FFF2-40B4-BE49-F238E27FC236}">
                  <a16:creationId xmlns:a16="http://schemas.microsoft.com/office/drawing/2014/main" id="{A70A0876-0EF3-3984-E188-1CC29DBF55E2}"/>
                </a:ext>
              </a:extLst>
            </p:cNvPr>
            <p:cNvSpPr/>
            <p:nvPr/>
          </p:nvSpPr>
          <p:spPr>
            <a:xfrm>
              <a:off x="1735392" y="0"/>
              <a:ext cx="158262" cy="149469"/>
            </a:xfrm>
            <a:prstGeom prst="rect">
              <a:avLst/>
            </a:prstGeom>
            <a:solidFill>
              <a:srgbClr val="D392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6" name="正方形/長方形 95">
              <a:extLst>
                <a:ext uri="{FF2B5EF4-FFF2-40B4-BE49-F238E27FC236}">
                  <a16:creationId xmlns:a16="http://schemas.microsoft.com/office/drawing/2014/main" id="{94C874D9-B3EA-A478-C381-2F6C8AB95514}"/>
                </a:ext>
              </a:extLst>
            </p:cNvPr>
            <p:cNvSpPr/>
            <p:nvPr/>
          </p:nvSpPr>
          <p:spPr>
            <a:xfrm>
              <a:off x="1891824" y="0"/>
              <a:ext cx="158262" cy="149469"/>
            </a:xfrm>
            <a:prstGeom prst="rect">
              <a:avLst/>
            </a:prstGeom>
            <a:solidFill>
              <a:srgbClr val="4079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7" name="正方形/長方形 96">
              <a:extLst>
                <a:ext uri="{FF2B5EF4-FFF2-40B4-BE49-F238E27FC236}">
                  <a16:creationId xmlns:a16="http://schemas.microsoft.com/office/drawing/2014/main" id="{C4D89738-3EB5-9EB2-97DF-67E606AABE87}"/>
                </a:ext>
              </a:extLst>
            </p:cNvPr>
            <p:cNvSpPr/>
            <p:nvPr/>
          </p:nvSpPr>
          <p:spPr>
            <a:xfrm>
              <a:off x="2047524" y="0"/>
              <a:ext cx="158262" cy="149469"/>
            </a:xfrm>
            <a:prstGeom prst="rect">
              <a:avLst/>
            </a:prstGeom>
            <a:solidFill>
              <a:srgbClr val="0075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8" name="正方形/長方形 97">
              <a:extLst>
                <a:ext uri="{FF2B5EF4-FFF2-40B4-BE49-F238E27FC236}">
                  <a16:creationId xmlns:a16="http://schemas.microsoft.com/office/drawing/2014/main" id="{903D6B34-1E44-3C11-546D-F318E2B31416}"/>
                </a:ext>
              </a:extLst>
            </p:cNvPr>
            <p:cNvSpPr/>
            <p:nvPr/>
          </p:nvSpPr>
          <p:spPr>
            <a:xfrm>
              <a:off x="2201394" y="0"/>
              <a:ext cx="158262" cy="149469"/>
            </a:xfrm>
            <a:prstGeom prst="rect">
              <a:avLst/>
            </a:prstGeom>
            <a:solidFill>
              <a:srgbClr val="54B4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9" name="正方形/長方形 98">
              <a:extLst>
                <a:ext uri="{FF2B5EF4-FFF2-40B4-BE49-F238E27FC236}">
                  <a16:creationId xmlns:a16="http://schemas.microsoft.com/office/drawing/2014/main" id="{2902181E-31EB-047A-F28F-2E0479258733}"/>
                </a:ext>
              </a:extLst>
            </p:cNvPr>
            <p:cNvSpPr/>
            <p:nvPr/>
          </p:nvSpPr>
          <p:spPr>
            <a:xfrm>
              <a:off x="2352702" y="0"/>
              <a:ext cx="158262" cy="149469"/>
            </a:xfrm>
            <a:prstGeom prst="rect">
              <a:avLst/>
            </a:prstGeom>
            <a:solidFill>
              <a:srgbClr val="004C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0" name="正方形/長方形 99">
              <a:extLst>
                <a:ext uri="{FF2B5EF4-FFF2-40B4-BE49-F238E27FC236}">
                  <a16:creationId xmlns:a16="http://schemas.microsoft.com/office/drawing/2014/main" id="{06EE793D-3713-E974-6998-1A1741941B16}"/>
                </a:ext>
              </a:extLst>
            </p:cNvPr>
            <p:cNvSpPr/>
            <p:nvPr/>
          </p:nvSpPr>
          <p:spPr>
            <a:xfrm>
              <a:off x="2499618" y="0"/>
              <a:ext cx="158262" cy="149469"/>
            </a:xfrm>
            <a:prstGeom prst="rect">
              <a:avLst/>
            </a:prstGeom>
            <a:solidFill>
              <a:srgbClr val="0230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1" name="テキスト ボックス 10">
            <a:extLst>
              <a:ext uri="{FF2B5EF4-FFF2-40B4-BE49-F238E27FC236}">
                <a16:creationId xmlns:a16="http://schemas.microsoft.com/office/drawing/2014/main" id="{D38D43D9-5D80-2C19-E118-D62F07E155EE}"/>
              </a:ext>
            </a:extLst>
          </p:cNvPr>
          <p:cNvSpPr txBox="1"/>
          <p:nvPr/>
        </p:nvSpPr>
        <p:spPr>
          <a:xfrm>
            <a:off x="1" y="271908"/>
            <a:ext cx="9144000" cy="461665"/>
          </a:xfrm>
          <a:prstGeom prst="rect">
            <a:avLst/>
          </a:prstGeom>
          <a:noFill/>
        </p:spPr>
        <p:txBody>
          <a:bodyPr wrap="square">
            <a:spAutoFit/>
          </a:bodyPr>
          <a:lstStyle/>
          <a:p>
            <a:pPr algn="ctr"/>
            <a:r>
              <a:rPr lang="ja-JP" altLang="en-US" sz="2400" b="1" kern="100" dirty="0">
                <a:solidFill>
                  <a:srgbClr val="000000"/>
                </a:solidFill>
                <a:effectLst/>
                <a:latin typeface="BIZ UD明朝 Medium" panose="02020500000000000000" pitchFamily="17" charset="-128"/>
                <a:ea typeface="BIZ UD明朝 Medium" panose="02020500000000000000" pitchFamily="17" charset="-128"/>
                <a:cs typeface="Times New Roman" panose="02020603050405020304" pitchFamily="18" charset="0"/>
              </a:rPr>
              <a:t>地方創生ＳＤＧｓ課題解決モデル都市</a:t>
            </a:r>
            <a:r>
              <a:rPr lang="ja-JP" altLang="en-US" sz="2400" b="1" kern="100" dirty="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提案書</a:t>
            </a:r>
            <a:r>
              <a:rPr lang="ja-JP" altLang="en-US" sz="2000" b="1" kern="100" dirty="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（提案様式１）</a:t>
            </a:r>
            <a:endParaRPr lang="ja-JP" altLang="ja-JP" sz="2800" b="1" kern="100" dirty="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6" name="テキスト ボックス 5">
            <a:extLst>
              <a:ext uri="{FF2B5EF4-FFF2-40B4-BE49-F238E27FC236}">
                <a16:creationId xmlns:a16="http://schemas.microsoft.com/office/drawing/2014/main" id="{DCB267E3-10D9-F99E-E90C-CD80688D5554}"/>
              </a:ext>
            </a:extLst>
          </p:cNvPr>
          <p:cNvSpPr txBox="1"/>
          <p:nvPr/>
        </p:nvSpPr>
        <p:spPr>
          <a:xfrm>
            <a:off x="486494" y="1555400"/>
            <a:ext cx="8283847" cy="646331"/>
          </a:xfrm>
          <a:prstGeom prst="rect">
            <a:avLst/>
          </a:prstGeom>
          <a:noFill/>
          <a:ln w="12700">
            <a:noFill/>
          </a:ln>
        </p:spPr>
        <p:txBody>
          <a:bodyPr wrap="square" rtlCol="0">
            <a:spAutoFit/>
          </a:bodyPr>
          <a:lstStyle/>
          <a:p>
            <a:r>
              <a:rPr lang="ja-JP" altLang="ja-JP" sz="1800" kern="100">
                <a:solidFill>
                  <a:srgbClr val="000000"/>
                </a:solidFill>
                <a:effectLst/>
                <a:latin typeface="BIZ UD明朝 Medium" panose="02020500000000000000" pitchFamily="17" charset="-128"/>
                <a:ea typeface="BIZ UD明朝 Medium" panose="02020500000000000000" pitchFamily="17" charset="-128"/>
                <a:cs typeface="Times New Roman" panose="02020603050405020304" pitchFamily="18" charset="0"/>
              </a:rPr>
              <a:t>※</a:t>
            </a:r>
            <a:r>
              <a:rPr lang="ja-JP" altLang="en-US" kern="100">
                <a:latin typeface="BIZ UD明朝 Medium" panose="02020500000000000000" pitchFamily="17" charset="-128"/>
                <a:ea typeface="BIZ UD明朝 Medium" panose="02020500000000000000" pitchFamily="17" charset="-128"/>
                <a:cs typeface="Times New Roman" panose="02020603050405020304" pitchFamily="18" charset="0"/>
              </a:rPr>
              <a:t>課題解決に向けた専門家の役割と業務内容及び地方自治体との連携内容に</a:t>
            </a:r>
            <a:endParaRPr lang="en-US" altLang="ja-JP" kern="100">
              <a:latin typeface="BIZ UD明朝 Medium" panose="02020500000000000000" pitchFamily="17" charset="-128"/>
              <a:ea typeface="BIZ UD明朝 Medium" panose="02020500000000000000" pitchFamily="17" charset="-128"/>
              <a:cs typeface="Times New Roman" panose="02020603050405020304" pitchFamily="18" charset="0"/>
            </a:endParaRPr>
          </a:p>
          <a:p>
            <a:r>
              <a:rPr lang="ja-JP" altLang="en-US" kern="100">
                <a:latin typeface="BIZ UD明朝 Medium" panose="02020500000000000000" pitchFamily="17" charset="-128"/>
                <a:ea typeface="BIZ UD明朝 Medium" panose="02020500000000000000" pitchFamily="17" charset="-128"/>
                <a:cs typeface="Times New Roman" panose="02020603050405020304" pitchFamily="18" charset="0"/>
              </a:rPr>
              <a:t>　ついて</a:t>
            </a:r>
            <a:r>
              <a:rPr lang="ja-JP" altLang="en-US" b="1" u="heavy" kern="100">
                <a:solidFill>
                  <a:srgbClr val="FF0000"/>
                </a:solidFill>
                <a:latin typeface="BIZ UD明朝 Medium" panose="02020500000000000000" pitchFamily="17" charset="-128"/>
                <a:ea typeface="BIZ UD明朝 Medium" panose="02020500000000000000" pitchFamily="17" charset="-128"/>
                <a:cs typeface="Times New Roman" panose="02020603050405020304" pitchFamily="18" charset="0"/>
              </a:rPr>
              <a:t>具体的</a:t>
            </a:r>
            <a:r>
              <a:rPr lang="ja-JP" altLang="en-US" kern="10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に</a:t>
            </a:r>
            <a:r>
              <a:rPr lang="ja-JP" altLang="en-US" kern="100">
                <a:latin typeface="BIZ UD明朝 Medium" panose="02020500000000000000" pitchFamily="17" charset="-128"/>
                <a:ea typeface="BIZ UD明朝 Medium" panose="02020500000000000000" pitchFamily="17" charset="-128"/>
                <a:cs typeface="Times New Roman" panose="02020603050405020304" pitchFamily="18" charset="0"/>
              </a:rPr>
              <a:t>記述</a:t>
            </a:r>
            <a:r>
              <a:rPr lang="ja-JP" altLang="en-US" kern="10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してください。</a:t>
            </a:r>
            <a:endParaRPr lang="ja-JP" altLang="ja-JP" sz="1800" kern="10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2" name="テキスト ボックス 1">
            <a:extLst>
              <a:ext uri="{FF2B5EF4-FFF2-40B4-BE49-F238E27FC236}">
                <a16:creationId xmlns:a16="http://schemas.microsoft.com/office/drawing/2014/main" id="{54C79D8F-7572-E8DF-1152-4D49C0BF282E}"/>
              </a:ext>
            </a:extLst>
          </p:cNvPr>
          <p:cNvSpPr txBox="1"/>
          <p:nvPr/>
        </p:nvSpPr>
        <p:spPr>
          <a:xfrm>
            <a:off x="543629" y="2306398"/>
            <a:ext cx="8094930" cy="400110"/>
          </a:xfrm>
          <a:prstGeom prst="rect">
            <a:avLst/>
          </a:prstGeom>
          <a:noFill/>
          <a:ln w="12700">
            <a:noFill/>
          </a:ln>
        </p:spPr>
        <p:txBody>
          <a:bodyPr wrap="square" rtlCol="0">
            <a:spAutoFit/>
          </a:bodyPr>
          <a:lstStyle/>
          <a:p>
            <a:r>
              <a:rPr lang="ja-JP" altLang="en-US" sz="2000" b="1" kern="10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●専門家の役割と業務内容</a:t>
            </a:r>
            <a:endParaRPr lang="ja-JP" altLang="ja-JP" sz="2000" b="1" kern="10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5" name="テキスト ボックス 4">
            <a:extLst>
              <a:ext uri="{FF2B5EF4-FFF2-40B4-BE49-F238E27FC236}">
                <a16:creationId xmlns:a16="http://schemas.microsoft.com/office/drawing/2014/main" id="{C27C9B6B-9CA6-17C3-BB84-04D4E9DCA9A0}"/>
              </a:ext>
            </a:extLst>
          </p:cNvPr>
          <p:cNvSpPr txBox="1"/>
          <p:nvPr/>
        </p:nvSpPr>
        <p:spPr>
          <a:xfrm>
            <a:off x="543629" y="4151492"/>
            <a:ext cx="8094930" cy="400110"/>
          </a:xfrm>
          <a:prstGeom prst="rect">
            <a:avLst/>
          </a:prstGeom>
          <a:noFill/>
          <a:ln w="12700">
            <a:noFill/>
          </a:ln>
        </p:spPr>
        <p:txBody>
          <a:bodyPr wrap="square" rtlCol="0">
            <a:spAutoFit/>
          </a:bodyPr>
          <a:lstStyle/>
          <a:p>
            <a:r>
              <a:rPr lang="ja-JP" altLang="en-US" sz="2000" b="1" kern="10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●地方自治体との連携内容</a:t>
            </a:r>
            <a:endParaRPr lang="ja-JP" altLang="ja-JP" sz="2000" b="1" kern="10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10" name="テキスト ボックス 9">
            <a:extLst>
              <a:ext uri="{FF2B5EF4-FFF2-40B4-BE49-F238E27FC236}">
                <a16:creationId xmlns:a16="http://schemas.microsoft.com/office/drawing/2014/main" id="{7F2DD918-1AB2-3589-12AC-5221BFFD1825}"/>
              </a:ext>
            </a:extLst>
          </p:cNvPr>
          <p:cNvSpPr txBox="1"/>
          <p:nvPr/>
        </p:nvSpPr>
        <p:spPr>
          <a:xfrm>
            <a:off x="666750" y="4566249"/>
            <a:ext cx="7829550" cy="307777"/>
          </a:xfrm>
          <a:prstGeom prst="rect">
            <a:avLst/>
          </a:prstGeom>
          <a:noFill/>
          <a:ln w="12700">
            <a:noFill/>
          </a:ln>
        </p:spPr>
        <p:txBody>
          <a:bodyPr wrap="square" rtlCol="0">
            <a:spAutoFit/>
          </a:bodyPr>
          <a:lstStyle/>
          <a:p>
            <a:r>
              <a:rPr lang="ja-JP" altLang="ja-JP" sz="1400" kern="100">
                <a:solidFill>
                  <a:srgbClr val="000000"/>
                </a:solidFill>
                <a:effectLst/>
                <a:latin typeface="BIZ UD明朝 Medium" panose="02020500000000000000" pitchFamily="17" charset="-128"/>
                <a:ea typeface="BIZ UD明朝 Medium" panose="02020500000000000000" pitchFamily="17" charset="-128"/>
                <a:cs typeface="Times New Roman" panose="02020603050405020304" pitchFamily="18" charset="0"/>
              </a:rPr>
              <a:t>※</a:t>
            </a:r>
            <a:r>
              <a:rPr lang="ja-JP" altLang="en-US" sz="1400" kern="100">
                <a:solidFill>
                  <a:srgbClr val="000000"/>
                </a:solidFill>
                <a:effectLst/>
                <a:latin typeface="BIZ UD明朝 Medium" panose="02020500000000000000" pitchFamily="17" charset="-128"/>
                <a:ea typeface="BIZ UD明朝 Medium" panose="02020500000000000000" pitchFamily="17" charset="-128"/>
                <a:cs typeface="Times New Roman" panose="02020603050405020304" pitchFamily="18" charset="0"/>
              </a:rPr>
              <a:t>専門家への一括委託にならないよう、地方自治体の業務内容を記述してください。</a:t>
            </a:r>
            <a:endParaRPr lang="ja-JP" altLang="ja-JP" sz="1400" kern="10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3" name="テキスト ボックス 2">
            <a:extLst>
              <a:ext uri="{FF2B5EF4-FFF2-40B4-BE49-F238E27FC236}">
                <a16:creationId xmlns:a16="http://schemas.microsoft.com/office/drawing/2014/main" id="{F37C0AF5-8D05-58EB-4E6F-545981A809E4}"/>
              </a:ext>
            </a:extLst>
          </p:cNvPr>
          <p:cNvSpPr txBox="1"/>
          <p:nvPr/>
        </p:nvSpPr>
        <p:spPr>
          <a:xfrm>
            <a:off x="7737591" y="6531380"/>
            <a:ext cx="1275934" cy="276999"/>
          </a:xfrm>
          <a:prstGeom prst="rect">
            <a:avLst/>
          </a:prstGeom>
          <a:noFill/>
          <a:ln>
            <a:noFill/>
          </a:ln>
        </p:spPr>
        <p:txBody>
          <a:bodyPr wrap="square" rtlCol="0">
            <a:spAutoFit/>
          </a:bodyPr>
          <a:lstStyle/>
          <a:p>
            <a:pPr algn="ctr"/>
            <a:r>
              <a:rPr kumimoji="1" lang="ja-JP" altLang="en-US" sz="1200"/>
              <a:t>自治体名　</a:t>
            </a:r>
            <a:r>
              <a:rPr kumimoji="1" lang="en-US" altLang="ja-JP" sz="1200"/>
              <a:t>4/</a:t>
            </a:r>
            <a:r>
              <a:rPr kumimoji="1" lang="ja-JP" altLang="en-US" sz="1200"/>
              <a:t>ｎ</a:t>
            </a:r>
          </a:p>
        </p:txBody>
      </p:sp>
    </p:spTree>
    <p:extLst>
      <p:ext uri="{BB962C8B-B14F-4D97-AF65-F5344CB8AC3E}">
        <p14:creationId xmlns:p14="http://schemas.microsoft.com/office/powerpoint/2010/main" val="181179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1FDB2CDE-C714-C76C-2B5A-021E42C829A5}"/>
              </a:ext>
            </a:extLst>
          </p:cNvPr>
          <p:cNvSpPr txBox="1"/>
          <p:nvPr/>
        </p:nvSpPr>
        <p:spPr>
          <a:xfrm>
            <a:off x="298936" y="903480"/>
            <a:ext cx="4976446" cy="461665"/>
          </a:xfrm>
          <a:prstGeom prst="rect">
            <a:avLst/>
          </a:prstGeom>
          <a:noFill/>
        </p:spPr>
        <p:txBody>
          <a:bodyPr wrap="square">
            <a:spAutoFit/>
          </a:bodyPr>
          <a:lstStyle/>
          <a:p>
            <a:r>
              <a:rPr lang="en-US" altLang="ja-JP" sz="2400" kern="100" dirty="0">
                <a:latin typeface="BIZ UD明朝 Medium" panose="02020500000000000000" pitchFamily="17" charset="-128"/>
                <a:ea typeface="BIZ UD明朝 Medium" panose="02020500000000000000" pitchFamily="17" charset="-128"/>
                <a:cs typeface="Times New Roman" panose="02020603050405020304" pitchFamily="18" charset="0"/>
              </a:rPr>
              <a:t>4-2</a:t>
            </a:r>
            <a:r>
              <a:rPr lang="ja-JP" altLang="en-US" sz="2400" kern="100" dirty="0">
                <a:effectLst/>
                <a:latin typeface="BIZ UD明朝 Medium" panose="02020500000000000000" pitchFamily="17" charset="-128"/>
                <a:ea typeface="BIZ UD明朝 Medium" panose="02020500000000000000" pitchFamily="17" charset="-128"/>
                <a:cs typeface="Times New Roman" panose="02020603050405020304" pitchFamily="18" charset="0"/>
              </a:rPr>
              <a:t>．指定</a:t>
            </a:r>
            <a:r>
              <a:rPr lang="ja-JP" altLang="en-US" sz="2400" kern="100" dirty="0">
                <a:latin typeface="BIZ UD明朝 Medium" panose="02020500000000000000" pitchFamily="17" charset="-128"/>
                <a:ea typeface="BIZ UD明朝 Medium" panose="02020500000000000000" pitchFamily="17" charset="-128"/>
                <a:cs typeface="Times New Roman" panose="02020603050405020304" pitchFamily="18" charset="0"/>
              </a:rPr>
              <a:t>する専門家の情報</a:t>
            </a:r>
            <a:endParaRPr lang="ja-JP" altLang="ja-JP" sz="2400" kern="100" dirty="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9" name="正方形/長方形 8">
            <a:extLst>
              <a:ext uri="{FF2B5EF4-FFF2-40B4-BE49-F238E27FC236}">
                <a16:creationId xmlns:a16="http://schemas.microsoft.com/office/drawing/2014/main" id="{FC4CA6F2-64D8-85CE-A9BA-9692FADBD933}"/>
              </a:ext>
            </a:extLst>
          </p:cNvPr>
          <p:cNvSpPr/>
          <p:nvPr/>
        </p:nvSpPr>
        <p:spPr>
          <a:xfrm>
            <a:off x="395289" y="1450733"/>
            <a:ext cx="4299804" cy="54512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83" name="グループ化 82">
            <a:extLst>
              <a:ext uri="{FF2B5EF4-FFF2-40B4-BE49-F238E27FC236}">
                <a16:creationId xmlns:a16="http://schemas.microsoft.com/office/drawing/2014/main" id="{19B2EF61-0194-4200-0395-91594F029140}"/>
              </a:ext>
            </a:extLst>
          </p:cNvPr>
          <p:cNvGrpSpPr/>
          <p:nvPr/>
        </p:nvGrpSpPr>
        <p:grpSpPr>
          <a:xfrm>
            <a:off x="0" y="-11013"/>
            <a:ext cx="9144000" cy="169275"/>
            <a:chOff x="0" y="0"/>
            <a:chExt cx="2657880" cy="149469"/>
          </a:xfrm>
        </p:grpSpPr>
        <p:sp>
          <p:nvSpPr>
            <p:cNvPr id="84" name="正方形/長方形 83">
              <a:extLst>
                <a:ext uri="{FF2B5EF4-FFF2-40B4-BE49-F238E27FC236}">
                  <a16:creationId xmlns:a16="http://schemas.microsoft.com/office/drawing/2014/main" id="{7332986F-4928-A439-65F4-17070626FAEB}"/>
                </a:ext>
              </a:extLst>
            </p:cNvPr>
            <p:cNvSpPr/>
            <p:nvPr/>
          </p:nvSpPr>
          <p:spPr>
            <a:xfrm>
              <a:off x="0" y="0"/>
              <a:ext cx="158262" cy="149469"/>
            </a:xfrm>
            <a:prstGeom prst="rect">
              <a:avLst/>
            </a:prstGeom>
            <a:solidFill>
              <a:srgbClr val="E401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5" name="正方形/長方形 84">
              <a:extLst>
                <a:ext uri="{FF2B5EF4-FFF2-40B4-BE49-F238E27FC236}">
                  <a16:creationId xmlns:a16="http://schemas.microsoft.com/office/drawing/2014/main" id="{9AEE6D0D-C5C6-87BB-38B3-6A46AFBB03FD}"/>
                </a:ext>
              </a:extLst>
            </p:cNvPr>
            <p:cNvSpPr/>
            <p:nvPr/>
          </p:nvSpPr>
          <p:spPr>
            <a:xfrm>
              <a:off x="158262" y="0"/>
              <a:ext cx="158262" cy="149469"/>
            </a:xfrm>
            <a:prstGeom prst="rect">
              <a:avLst/>
            </a:prstGeom>
            <a:solidFill>
              <a:srgbClr val="D6A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6" name="正方形/長方形 85">
              <a:extLst>
                <a:ext uri="{FF2B5EF4-FFF2-40B4-BE49-F238E27FC236}">
                  <a16:creationId xmlns:a16="http://schemas.microsoft.com/office/drawing/2014/main" id="{404FFB62-9F9E-5A55-871E-BDFED95715FD}"/>
                </a:ext>
              </a:extLst>
            </p:cNvPr>
            <p:cNvSpPr/>
            <p:nvPr/>
          </p:nvSpPr>
          <p:spPr>
            <a:xfrm>
              <a:off x="316524" y="0"/>
              <a:ext cx="158262" cy="149469"/>
            </a:xfrm>
            <a:prstGeom prst="rect">
              <a:avLst/>
            </a:prstGeom>
            <a:solidFill>
              <a:srgbClr val="1B97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7" name="正方形/長方形 86">
              <a:extLst>
                <a:ext uri="{FF2B5EF4-FFF2-40B4-BE49-F238E27FC236}">
                  <a16:creationId xmlns:a16="http://schemas.microsoft.com/office/drawing/2014/main" id="{DF91D3E5-0581-B531-1209-E256C125B1A1}"/>
                </a:ext>
              </a:extLst>
            </p:cNvPr>
            <p:cNvSpPr/>
            <p:nvPr/>
          </p:nvSpPr>
          <p:spPr>
            <a:xfrm>
              <a:off x="474420" y="0"/>
              <a:ext cx="158262" cy="149469"/>
            </a:xfrm>
            <a:prstGeom prst="rect">
              <a:avLst/>
            </a:prstGeom>
            <a:solidFill>
              <a:srgbClr val="C50E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8" name="正方形/長方形 87">
              <a:extLst>
                <a:ext uri="{FF2B5EF4-FFF2-40B4-BE49-F238E27FC236}">
                  <a16:creationId xmlns:a16="http://schemas.microsoft.com/office/drawing/2014/main" id="{38D7FE28-C471-B65F-347C-974E62D7709F}"/>
                </a:ext>
              </a:extLst>
            </p:cNvPr>
            <p:cNvSpPr/>
            <p:nvPr/>
          </p:nvSpPr>
          <p:spPr>
            <a:xfrm>
              <a:off x="632316" y="0"/>
              <a:ext cx="158262" cy="149469"/>
            </a:xfrm>
            <a:prstGeom prst="rect">
              <a:avLst/>
            </a:prstGeom>
            <a:solidFill>
              <a:srgbClr val="E834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9" name="正方形/長方形 88">
              <a:extLst>
                <a:ext uri="{FF2B5EF4-FFF2-40B4-BE49-F238E27FC236}">
                  <a16:creationId xmlns:a16="http://schemas.microsoft.com/office/drawing/2014/main" id="{6FAFFBBD-4BBB-881F-40D9-C0D11FF6585D}"/>
                </a:ext>
              </a:extLst>
            </p:cNvPr>
            <p:cNvSpPr/>
            <p:nvPr/>
          </p:nvSpPr>
          <p:spPr>
            <a:xfrm>
              <a:off x="789846" y="0"/>
              <a:ext cx="158262" cy="149469"/>
            </a:xfrm>
            <a:prstGeom prst="rect">
              <a:avLst/>
            </a:prstGeom>
            <a:solidFill>
              <a:srgbClr val="00A6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0" name="正方形/長方形 89">
              <a:extLst>
                <a:ext uri="{FF2B5EF4-FFF2-40B4-BE49-F238E27FC236}">
                  <a16:creationId xmlns:a16="http://schemas.microsoft.com/office/drawing/2014/main" id="{3421F2E2-8031-F269-9225-711DA21DA40B}"/>
                </a:ext>
              </a:extLst>
            </p:cNvPr>
            <p:cNvSpPr/>
            <p:nvPr/>
          </p:nvSpPr>
          <p:spPr>
            <a:xfrm>
              <a:off x="947742" y="0"/>
              <a:ext cx="158262" cy="149469"/>
            </a:xfrm>
            <a:prstGeom prst="rect">
              <a:avLst/>
            </a:prstGeom>
            <a:solidFill>
              <a:srgbClr val="FA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1" name="正方形/長方形 90">
              <a:extLst>
                <a:ext uri="{FF2B5EF4-FFF2-40B4-BE49-F238E27FC236}">
                  <a16:creationId xmlns:a16="http://schemas.microsoft.com/office/drawing/2014/main" id="{8BC1F116-EE64-3C5E-7454-6B5380B21B40}"/>
                </a:ext>
              </a:extLst>
            </p:cNvPr>
            <p:cNvSpPr/>
            <p:nvPr/>
          </p:nvSpPr>
          <p:spPr>
            <a:xfrm>
              <a:off x="1105272" y="0"/>
              <a:ext cx="158262" cy="149469"/>
            </a:xfrm>
            <a:prstGeom prst="rect">
              <a:avLst/>
            </a:prstGeom>
            <a:solidFill>
              <a:srgbClr val="970A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2" name="正方形/長方形 91">
              <a:extLst>
                <a:ext uri="{FF2B5EF4-FFF2-40B4-BE49-F238E27FC236}">
                  <a16:creationId xmlns:a16="http://schemas.microsoft.com/office/drawing/2014/main" id="{0D67CBAF-4E23-8922-B4CD-E90DA10EF6EB}"/>
                </a:ext>
              </a:extLst>
            </p:cNvPr>
            <p:cNvSpPr/>
            <p:nvPr/>
          </p:nvSpPr>
          <p:spPr>
            <a:xfrm>
              <a:off x="1263168" y="0"/>
              <a:ext cx="158262" cy="149469"/>
            </a:xfrm>
            <a:prstGeom prst="rect">
              <a:avLst/>
            </a:prstGeom>
            <a:solidFill>
              <a:srgbClr val="EC6A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3" name="正方形/長方形 92">
              <a:extLst>
                <a:ext uri="{FF2B5EF4-FFF2-40B4-BE49-F238E27FC236}">
                  <a16:creationId xmlns:a16="http://schemas.microsoft.com/office/drawing/2014/main" id="{0969FEC6-F410-8BBE-3397-9D69523CFD35}"/>
                </a:ext>
              </a:extLst>
            </p:cNvPr>
            <p:cNvSpPr/>
            <p:nvPr/>
          </p:nvSpPr>
          <p:spPr>
            <a:xfrm>
              <a:off x="1420698" y="0"/>
              <a:ext cx="158262" cy="149469"/>
            </a:xfrm>
            <a:prstGeom prst="rect">
              <a:avLst/>
            </a:prstGeom>
            <a:solidFill>
              <a:srgbClr val="DC09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4" name="正方形/長方形 93">
              <a:extLst>
                <a:ext uri="{FF2B5EF4-FFF2-40B4-BE49-F238E27FC236}">
                  <a16:creationId xmlns:a16="http://schemas.microsoft.com/office/drawing/2014/main" id="{58D91086-0A74-0A20-4335-20BD526882D7}"/>
                </a:ext>
              </a:extLst>
            </p:cNvPr>
            <p:cNvSpPr/>
            <p:nvPr/>
          </p:nvSpPr>
          <p:spPr>
            <a:xfrm>
              <a:off x="1577862" y="0"/>
              <a:ext cx="158262" cy="149469"/>
            </a:xfrm>
            <a:prstGeom prst="rect">
              <a:avLst/>
            </a:prstGeom>
            <a:solidFill>
              <a:srgbClr val="F5A2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5" name="正方形/長方形 94">
              <a:extLst>
                <a:ext uri="{FF2B5EF4-FFF2-40B4-BE49-F238E27FC236}">
                  <a16:creationId xmlns:a16="http://schemas.microsoft.com/office/drawing/2014/main" id="{A70A0876-0EF3-3984-E188-1CC29DBF55E2}"/>
                </a:ext>
              </a:extLst>
            </p:cNvPr>
            <p:cNvSpPr/>
            <p:nvPr/>
          </p:nvSpPr>
          <p:spPr>
            <a:xfrm>
              <a:off x="1735392" y="0"/>
              <a:ext cx="158262" cy="149469"/>
            </a:xfrm>
            <a:prstGeom prst="rect">
              <a:avLst/>
            </a:prstGeom>
            <a:solidFill>
              <a:srgbClr val="D392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6" name="正方形/長方形 95">
              <a:extLst>
                <a:ext uri="{FF2B5EF4-FFF2-40B4-BE49-F238E27FC236}">
                  <a16:creationId xmlns:a16="http://schemas.microsoft.com/office/drawing/2014/main" id="{94C874D9-B3EA-A478-C381-2F6C8AB95514}"/>
                </a:ext>
              </a:extLst>
            </p:cNvPr>
            <p:cNvSpPr/>
            <p:nvPr/>
          </p:nvSpPr>
          <p:spPr>
            <a:xfrm>
              <a:off x="1891824" y="0"/>
              <a:ext cx="158262" cy="149469"/>
            </a:xfrm>
            <a:prstGeom prst="rect">
              <a:avLst/>
            </a:prstGeom>
            <a:solidFill>
              <a:srgbClr val="4079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7" name="正方形/長方形 96">
              <a:extLst>
                <a:ext uri="{FF2B5EF4-FFF2-40B4-BE49-F238E27FC236}">
                  <a16:creationId xmlns:a16="http://schemas.microsoft.com/office/drawing/2014/main" id="{C4D89738-3EB5-9EB2-97DF-67E606AABE87}"/>
                </a:ext>
              </a:extLst>
            </p:cNvPr>
            <p:cNvSpPr/>
            <p:nvPr/>
          </p:nvSpPr>
          <p:spPr>
            <a:xfrm>
              <a:off x="2047524" y="0"/>
              <a:ext cx="158262" cy="149469"/>
            </a:xfrm>
            <a:prstGeom prst="rect">
              <a:avLst/>
            </a:prstGeom>
            <a:solidFill>
              <a:srgbClr val="0075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8" name="正方形/長方形 97">
              <a:extLst>
                <a:ext uri="{FF2B5EF4-FFF2-40B4-BE49-F238E27FC236}">
                  <a16:creationId xmlns:a16="http://schemas.microsoft.com/office/drawing/2014/main" id="{903D6B34-1E44-3C11-546D-F318E2B31416}"/>
                </a:ext>
              </a:extLst>
            </p:cNvPr>
            <p:cNvSpPr/>
            <p:nvPr/>
          </p:nvSpPr>
          <p:spPr>
            <a:xfrm>
              <a:off x="2201394" y="0"/>
              <a:ext cx="158262" cy="149469"/>
            </a:xfrm>
            <a:prstGeom prst="rect">
              <a:avLst/>
            </a:prstGeom>
            <a:solidFill>
              <a:srgbClr val="54B4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9" name="正方形/長方形 98">
              <a:extLst>
                <a:ext uri="{FF2B5EF4-FFF2-40B4-BE49-F238E27FC236}">
                  <a16:creationId xmlns:a16="http://schemas.microsoft.com/office/drawing/2014/main" id="{2902181E-31EB-047A-F28F-2E0479258733}"/>
                </a:ext>
              </a:extLst>
            </p:cNvPr>
            <p:cNvSpPr/>
            <p:nvPr/>
          </p:nvSpPr>
          <p:spPr>
            <a:xfrm>
              <a:off x="2352702" y="0"/>
              <a:ext cx="158262" cy="149469"/>
            </a:xfrm>
            <a:prstGeom prst="rect">
              <a:avLst/>
            </a:prstGeom>
            <a:solidFill>
              <a:srgbClr val="004C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0" name="正方形/長方形 99">
              <a:extLst>
                <a:ext uri="{FF2B5EF4-FFF2-40B4-BE49-F238E27FC236}">
                  <a16:creationId xmlns:a16="http://schemas.microsoft.com/office/drawing/2014/main" id="{06EE793D-3713-E974-6998-1A1741941B16}"/>
                </a:ext>
              </a:extLst>
            </p:cNvPr>
            <p:cNvSpPr/>
            <p:nvPr/>
          </p:nvSpPr>
          <p:spPr>
            <a:xfrm>
              <a:off x="2499618" y="0"/>
              <a:ext cx="158262" cy="149469"/>
            </a:xfrm>
            <a:prstGeom prst="rect">
              <a:avLst/>
            </a:prstGeom>
            <a:solidFill>
              <a:srgbClr val="0230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4" name="テキスト ボックス 3">
            <a:extLst>
              <a:ext uri="{FF2B5EF4-FFF2-40B4-BE49-F238E27FC236}">
                <a16:creationId xmlns:a16="http://schemas.microsoft.com/office/drawing/2014/main" id="{CD8260A4-38C9-C005-7C97-BD25E82C43F6}"/>
              </a:ext>
            </a:extLst>
          </p:cNvPr>
          <p:cNvSpPr txBox="1"/>
          <p:nvPr/>
        </p:nvSpPr>
        <p:spPr>
          <a:xfrm>
            <a:off x="478313" y="1538628"/>
            <a:ext cx="3914071" cy="369332"/>
          </a:xfrm>
          <a:prstGeom prst="rect">
            <a:avLst/>
          </a:prstGeom>
          <a:noFill/>
          <a:ln w="12700">
            <a:noFill/>
          </a:ln>
        </p:spPr>
        <p:txBody>
          <a:bodyPr wrap="square" rtlCol="0">
            <a:spAutoFit/>
          </a:bodyPr>
          <a:lstStyle/>
          <a:p>
            <a:r>
              <a:rPr lang="ja-JP" altLang="ja-JP" sz="1800" kern="100" dirty="0">
                <a:solidFill>
                  <a:srgbClr val="000000"/>
                </a:solidFill>
                <a:effectLst/>
                <a:latin typeface="BIZ UD明朝 Medium" panose="02020500000000000000" pitchFamily="17" charset="-128"/>
                <a:ea typeface="BIZ UD明朝 Medium" panose="02020500000000000000" pitchFamily="17" charset="-128"/>
                <a:cs typeface="Times New Roman" panose="02020603050405020304" pitchFamily="18" charset="0"/>
              </a:rPr>
              <a:t>※</a:t>
            </a:r>
            <a:r>
              <a:rPr lang="ja-JP" altLang="en-US" kern="100" dirty="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専門家の氏名を記述してください</a:t>
            </a:r>
            <a:endParaRPr lang="ja-JP" altLang="ja-JP" sz="1800" kern="100" dirty="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5" name="テキスト ボックス 4">
            <a:extLst>
              <a:ext uri="{FF2B5EF4-FFF2-40B4-BE49-F238E27FC236}">
                <a16:creationId xmlns:a16="http://schemas.microsoft.com/office/drawing/2014/main" id="{BAEF3FF1-5D9E-B4D5-ECB3-B876C1D87C2C}"/>
              </a:ext>
            </a:extLst>
          </p:cNvPr>
          <p:cNvSpPr txBox="1"/>
          <p:nvPr/>
        </p:nvSpPr>
        <p:spPr>
          <a:xfrm>
            <a:off x="298936" y="2336627"/>
            <a:ext cx="8413264" cy="461665"/>
          </a:xfrm>
          <a:prstGeom prst="rect">
            <a:avLst/>
          </a:prstGeom>
          <a:noFill/>
        </p:spPr>
        <p:txBody>
          <a:bodyPr wrap="square">
            <a:spAutoFit/>
          </a:bodyPr>
          <a:lstStyle/>
          <a:p>
            <a:r>
              <a:rPr lang="en-US" altLang="ja-JP" sz="2400" kern="100">
                <a:latin typeface="BIZ UD明朝 Medium" panose="02020500000000000000" pitchFamily="17" charset="-128"/>
                <a:ea typeface="BIZ UD明朝 Medium" panose="02020500000000000000" pitchFamily="17" charset="-128"/>
                <a:cs typeface="Times New Roman" panose="02020603050405020304" pitchFamily="18" charset="0"/>
              </a:rPr>
              <a:t>4-4</a:t>
            </a:r>
            <a:r>
              <a:rPr lang="ja-JP" altLang="en-US" sz="2400" kern="100">
                <a:effectLst/>
                <a:latin typeface="BIZ UD明朝 Medium" panose="02020500000000000000" pitchFamily="17" charset="-128"/>
                <a:ea typeface="BIZ UD明朝 Medium" panose="02020500000000000000" pitchFamily="17" charset="-128"/>
                <a:cs typeface="Times New Roman" panose="02020603050405020304" pitchFamily="18" charset="0"/>
              </a:rPr>
              <a:t>．</a:t>
            </a:r>
            <a:r>
              <a:rPr lang="ja-JP" altLang="en-US" sz="2400" kern="100">
                <a:latin typeface="BIZ UD明朝 Medium" panose="02020500000000000000" pitchFamily="17" charset="-128"/>
                <a:ea typeface="BIZ UD明朝 Medium" panose="02020500000000000000" pitchFamily="17" charset="-128"/>
                <a:cs typeface="Times New Roman" panose="02020603050405020304" pitchFamily="18" charset="0"/>
              </a:rPr>
              <a:t>当該専門家の経歴及び実績</a:t>
            </a:r>
            <a:r>
              <a:rPr lang="ja-JP" altLang="en-US" sz="2400" kern="100">
                <a:solidFill>
                  <a:srgbClr val="FF0000"/>
                </a:solidFill>
                <a:latin typeface="BIZ UD明朝 Medium" panose="02020500000000000000" pitchFamily="17" charset="-128"/>
                <a:ea typeface="BIZ UD明朝 Medium" panose="02020500000000000000" pitchFamily="17" charset="-128"/>
                <a:cs typeface="Times New Roman" panose="02020603050405020304" pitchFamily="18" charset="0"/>
              </a:rPr>
              <a:t>　</a:t>
            </a:r>
            <a:r>
              <a:rPr lang="en-US" altLang="ja-JP" sz="1600" kern="100">
                <a:solidFill>
                  <a:srgbClr val="FF0000"/>
                </a:solidFill>
                <a:latin typeface="BIZ UD明朝 Medium" panose="02020500000000000000" pitchFamily="17" charset="-128"/>
                <a:ea typeface="BIZ UD明朝 Medium" panose="02020500000000000000" pitchFamily="17" charset="-128"/>
                <a:cs typeface="Times New Roman" panose="02020603050405020304" pitchFamily="18" charset="0"/>
              </a:rPr>
              <a:t>※</a:t>
            </a:r>
            <a:r>
              <a:rPr lang="ja-JP" altLang="en-US" sz="1600" kern="100">
                <a:solidFill>
                  <a:srgbClr val="FF0000"/>
                </a:solidFill>
                <a:latin typeface="BIZ UD明朝 Medium" panose="02020500000000000000" pitchFamily="17" charset="-128"/>
                <a:ea typeface="BIZ UD明朝 Medium" panose="02020500000000000000" pitchFamily="17" charset="-128"/>
                <a:cs typeface="Times New Roman" panose="02020603050405020304" pitchFamily="18" charset="0"/>
              </a:rPr>
              <a:t>自ら専門家を指定する場合のみ記載</a:t>
            </a:r>
            <a:endParaRPr lang="ja-JP" altLang="ja-JP" sz="2400" kern="100">
              <a:solidFill>
                <a:srgbClr val="FF0000"/>
              </a:solidFill>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6" name="正方形/長方形 5">
            <a:extLst>
              <a:ext uri="{FF2B5EF4-FFF2-40B4-BE49-F238E27FC236}">
                <a16:creationId xmlns:a16="http://schemas.microsoft.com/office/drawing/2014/main" id="{19235CE4-837A-4FA1-D313-E7E296C6AE0D}"/>
              </a:ext>
            </a:extLst>
          </p:cNvPr>
          <p:cNvSpPr/>
          <p:nvPr/>
        </p:nvSpPr>
        <p:spPr>
          <a:xfrm>
            <a:off x="395288" y="2883878"/>
            <a:ext cx="8316912" cy="350812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08E52FC3-2EF5-9278-D290-6FE7D3952949}"/>
              </a:ext>
            </a:extLst>
          </p:cNvPr>
          <p:cNvSpPr txBox="1"/>
          <p:nvPr/>
        </p:nvSpPr>
        <p:spPr>
          <a:xfrm>
            <a:off x="5016774" y="945120"/>
            <a:ext cx="3810702" cy="461665"/>
          </a:xfrm>
          <a:prstGeom prst="rect">
            <a:avLst/>
          </a:prstGeom>
          <a:noFill/>
        </p:spPr>
        <p:txBody>
          <a:bodyPr wrap="square">
            <a:spAutoFit/>
          </a:bodyPr>
          <a:lstStyle/>
          <a:p>
            <a:r>
              <a:rPr lang="en-US" altLang="ja-JP" sz="2400" kern="100" dirty="0">
                <a:latin typeface="BIZ UD明朝 Medium" panose="02020500000000000000" pitchFamily="17" charset="-128"/>
                <a:ea typeface="BIZ UD明朝 Medium" panose="02020500000000000000" pitchFamily="17" charset="-128"/>
                <a:cs typeface="Times New Roman" panose="02020603050405020304" pitchFamily="18" charset="0"/>
              </a:rPr>
              <a:t>4</a:t>
            </a:r>
            <a:r>
              <a:rPr lang="en-US" altLang="ja-JP" sz="2400" kern="100" dirty="0">
                <a:effectLst/>
                <a:latin typeface="BIZ UD明朝 Medium" panose="02020500000000000000" pitchFamily="17" charset="-128"/>
                <a:ea typeface="BIZ UD明朝 Medium" panose="02020500000000000000" pitchFamily="17" charset="-128"/>
                <a:cs typeface="Times New Roman" panose="02020603050405020304" pitchFamily="18" charset="0"/>
              </a:rPr>
              <a:t>-3</a:t>
            </a:r>
            <a:r>
              <a:rPr lang="ja-JP" altLang="en-US" sz="2400" kern="100" dirty="0">
                <a:effectLst/>
                <a:latin typeface="BIZ UD明朝 Medium" panose="02020500000000000000" pitchFamily="17" charset="-128"/>
                <a:ea typeface="BIZ UD明朝 Medium" panose="02020500000000000000" pitchFamily="17" charset="-128"/>
                <a:cs typeface="Times New Roman" panose="02020603050405020304" pitchFamily="18" charset="0"/>
              </a:rPr>
              <a:t>．専門家</a:t>
            </a:r>
            <a:r>
              <a:rPr lang="ja-JP" altLang="en-US" sz="2400" kern="100" dirty="0">
                <a:latin typeface="BIZ UD明朝 Medium" panose="02020500000000000000" pitchFamily="17" charset="-128"/>
                <a:ea typeface="BIZ UD明朝 Medium" panose="02020500000000000000" pitchFamily="17" charset="-128"/>
                <a:cs typeface="Times New Roman" panose="02020603050405020304" pitchFamily="18" charset="0"/>
              </a:rPr>
              <a:t>への</a:t>
            </a:r>
            <a:r>
              <a:rPr lang="ja-JP" altLang="en-US" sz="2400" kern="100" dirty="0">
                <a:effectLst/>
                <a:latin typeface="BIZ UD明朝 Medium" panose="02020500000000000000" pitchFamily="17" charset="-128"/>
                <a:ea typeface="BIZ UD明朝 Medium" panose="02020500000000000000" pitchFamily="17" charset="-128"/>
                <a:cs typeface="Times New Roman" panose="02020603050405020304" pitchFamily="18" charset="0"/>
              </a:rPr>
              <a:t>承諾有無</a:t>
            </a:r>
            <a:endParaRPr lang="ja-JP" altLang="ja-JP" sz="2400" kern="100" dirty="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8" name="正方形/長方形 7">
            <a:extLst>
              <a:ext uri="{FF2B5EF4-FFF2-40B4-BE49-F238E27FC236}">
                <a16:creationId xmlns:a16="http://schemas.microsoft.com/office/drawing/2014/main" id="{95582324-5FF0-744C-B6B2-3F9A11A145F5}"/>
              </a:ext>
            </a:extLst>
          </p:cNvPr>
          <p:cNvSpPr/>
          <p:nvPr/>
        </p:nvSpPr>
        <p:spPr>
          <a:xfrm>
            <a:off x="5081589" y="1450733"/>
            <a:ext cx="3630611" cy="54512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01A826CC-5225-9404-FEE7-9E87901F2D70}"/>
              </a:ext>
            </a:extLst>
          </p:cNvPr>
          <p:cNvSpPr txBox="1"/>
          <p:nvPr/>
        </p:nvSpPr>
        <p:spPr>
          <a:xfrm>
            <a:off x="5184625" y="1538628"/>
            <a:ext cx="3914071" cy="369332"/>
          </a:xfrm>
          <a:prstGeom prst="rect">
            <a:avLst/>
          </a:prstGeom>
          <a:noFill/>
          <a:ln w="12700">
            <a:noFill/>
          </a:ln>
        </p:spPr>
        <p:txBody>
          <a:bodyPr wrap="square" rtlCol="0">
            <a:spAutoFit/>
          </a:bodyPr>
          <a:lstStyle/>
          <a:p>
            <a:r>
              <a:rPr lang="ja-JP" altLang="ja-JP" sz="1800" kern="100">
                <a:solidFill>
                  <a:srgbClr val="000000"/>
                </a:solidFill>
                <a:effectLst/>
                <a:latin typeface="BIZ UD明朝 Medium" panose="02020500000000000000" pitchFamily="17" charset="-128"/>
                <a:ea typeface="BIZ UD明朝 Medium" panose="02020500000000000000" pitchFamily="17" charset="-128"/>
                <a:cs typeface="Times New Roman" panose="02020603050405020304" pitchFamily="18" charset="0"/>
              </a:rPr>
              <a:t>※</a:t>
            </a:r>
            <a:r>
              <a:rPr lang="ja-JP" altLang="en-US" sz="1800" kern="100">
                <a:solidFill>
                  <a:srgbClr val="000000"/>
                </a:solidFill>
                <a:effectLst/>
                <a:latin typeface="BIZ UD明朝 Medium" panose="02020500000000000000" pitchFamily="17" charset="-128"/>
                <a:ea typeface="BIZ UD明朝 Medium" panose="02020500000000000000" pitchFamily="17" charset="-128"/>
                <a:cs typeface="Times New Roman" panose="02020603050405020304" pitchFamily="18" charset="0"/>
              </a:rPr>
              <a:t>承諾有もしくは無し</a:t>
            </a:r>
            <a:endParaRPr lang="ja-JP" altLang="ja-JP" sz="1800" kern="10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11" name="テキスト ボックス 10">
            <a:extLst>
              <a:ext uri="{FF2B5EF4-FFF2-40B4-BE49-F238E27FC236}">
                <a16:creationId xmlns:a16="http://schemas.microsoft.com/office/drawing/2014/main" id="{D38D43D9-5D80-2C19-E118-D62F07E155EE}"/>
              </a:ext>
            </a:extLst>
          </p:cNvPr>
          <p:cNvSpPr txBox="1"/>
          <p:nvPr/>
        </p:nvSpPr>
        <p:spPr>
          <a:xfrm>
            <a:off x="0" y="261022"/>
            <a:ext cx="9144000" cy="461665"/>
          </a:xfrm>
          <a:prstGeom prst="rect">
            <a:avLst/>
          </a:prstGeom>
          <a:noFill/>
        </p:spPr>
        <p:txBody>
          <a:bodyPr wrap="square">
            <a:spAutoFit/>
          </a:bodyPr>
          <a:lstStyle/>
          <a:p>
            <a:pPr algn="ctr"/>
            <a:r>
              <a:rPr lang="ja-JP" altLang="en-US" sz="2400" b="1" kern="100" dirty="0">
                <a:solidFill>
                  <a:srgbClr val="000000"/>
                </a:solidFill>
                <a:effectLst/>
                <a:latin typeface="BIZ UD明朝 Medium" panose="02020500000000000000" pitchFamily="17" charset="-128"/>
                <a:ea typeface="BIZ UD明朝 Medium" panose="02020500000000000000" pitchFamily="17" charset="-128"/>
                <a:cs typeface="Times New Roman" panose="02020603050405020304" pitchFamily="18" charset="0"/>
              </a:rPr>
              <a:t>地方創生ＳＤＧｓ課題解決モデル都市</a:t>
            </a:r>
            <a:r>
              <a:rPr lang="ja-JP" altLang="en-US" sz="2400" b="1" kern="100" dirty="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提案書</a:t>
            </a:r>
            <a:r>
              <a:rPr lang="ja-JP" altLang="en-US" sz="2000" b="1" kern="100" dirty="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（提案様式１）</a:t>
            </a:r>
            <a:endParaRPr lang="ja-JP" altLang="ja-JP" sz="2800" b="1" kern="100" dirty="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3" name="テキスト ボックス 2">
            <a:extLst>
              <a:ext uri="{FF2B5EF4-FFF2-40B4-BE49-F238E27FC236}">
                <a16:creationId xmlns:a16="http://schemas.microsoft.com/office/drawing/2014/main" id="{A72224A2-54D9-F4B2-D155-1E92D4AD6893}"/>
              </a:ext>
            </a:extLst>
          </p:cNvPr>
          <p:cNvSpPr txBox="1"/>
          <p:nvPr/>
        </p:nvSpPr>
        <p:spPr>
          <a:xfrm>
            <a:off x="7737591" y="6531380"/>
            <a:ext cx="1275934" cy="276999"/>
          </a:xfrm>
          <a:prstGeom prst="rect">
            <a:avLst/>
          </a:prstGeom>
          <a:noFill/>
          <a:ln>
            <a:noFill/>
          </a:ln>
        </p:spPr>
        <p:txBody>
          <a:bodyPr wrap="square" rtlCol="0">
            <a:spAutoFit/>
          </a:bodyPr>
          <a:lstStyle/>
          <a:p>
            <a:pPr algn="ctr"/>
            <a:r>
              <a:rPr kumimoji="1" lang="ja-JP" altLang="en-US" sz="1200"/>
              <a:t>自治体名　</a:t>
            </a:r>
            <a:r>
              <a:rPr kumimoji="1" lang="en-US" altLang="ja-JP" sz="1200"/>
              <a:t>5/</a:t>
            </a:r>
            <a:r>
              <a:rPr kumimoji="1" lang="ja-JP" altLang="en-US" sz="1200"/>
              <a:t>ｎ</a:t>
            </a:r>
          </a:p>
        </p:txBody>
      </p:sp>
    </p:spTree>
    <p:extLst>
      <p:ext uri="{BB962C8B-B14F-4D97-AF65-F5344CB8AC3E}">
        <p14:creationId xmlns:p14="http://schemas.microsoft.com/office/powerpoint/2010/main" val="35705824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1FDB2CDE-C714-C76C-2B5A-021E42C829A5}"/>
              </a:ext>
            </a:extLst>
          </p:cNvPr>
          <p:cNvSpPr txBox="1"/>
          <p:nvPr/>
        </p:nvSpPr>
        <p:spPr>
          <a:xfrm>
            <a:off x="290143" y="903480"/>
            <a:ext cx="4847914" cy="461665"/>
          </a:xfrm>
          <a:prstGeom prst="rect">
            <a:avLst/>
          </a:prstGeom>
          <a:noFill/>
        </p:spPr>
        <p:txBody>
          <a:bodyPr wrap="square">
            <a:spAutoFit/>
          </a:bodyPr>
          <a:lstStyle/>
          <a:p>
            <a:r>
              <a:rPr lang="ja-JP" altLang="en-US" sz="2400" kern="100" dirty="0">
                <a:effectLst/>
                <a:latin typeface="BIZ UD明朝 Medium" panose="02020500000000000000" pitchFamily="17" charset="-128"/>
                <a:ea typeface="BIZ UD明朝 Medium" panose="02020500000000000000" pitchFamily="17" charset="-128"/>
                <a:cs typeface="Times New Roman" panose="02020603050405020304" pitchFamily="18" charset="0"/>
              </a:rPr>
              <a:t>５．経費見込　　　　　　合計</a:t>
            </a:r>
            <a:endParaRPr lang="ja-JP" altLang="ja-JP" sz="2400" kern="100" dirty="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grpSp>
        <p:nvGrpSpPr>
          <p:cNvPr id="83" name="グループ化 82">
            <a:extLst>
              <a:ext uri="{FF2B5EF4-FFF2-40B4-BE49-F238E27FC236}">
                <a16:creationId xmlns:a16="http://schemas.microsoft.com/office/drawing/2014/main" id="{19B2EF61-0194-4200-0395-91594F029140}"/>
              </a:ext>
            </a:extLst>
          </p:cNvPr>
          <p:cNvGrpSpPr/>
          <p:nvPr/>
        </p:nvGrpSpPr>
        <p:grpSpPr>
          <a:xfrm>
            <a:off x="0" y="-11013"/>
            <a:ext cx="9144000" cy="169275"/>
            <a:chOff x="0" y="0"/>
            <a:chExt cx="2657880" cy="149469"/>
          </a:xfrm>
        </p:grpSpPr>
        <p:sp>
          <p:nvSpPr>
            <p:cNvPr id="84" name="正方形/長方形 83">
              <a:extLst>
                <a:ext uri="{FF2B5EF4-FFF2-40B4-BE49-F238E27FC236}">
                  <a16:creationId xmlns:a16="http://schemas.microsoft.com/office/drawing/2014/main" id="{7332986F-4928-A439-65F4-17070626FAEB}"/>
                </a:ext>
              </a:extLst>
            </p:cNvPr>
            <p:cNvSpPr/>
            <p:nvPr/>
          </p:nvSpPr>
          <p:spPr>
            <a:xfrm>
              <a:off x="0" y="0"/>
              <a:ext cx="158262" cy="149469"/>
            </a:xfrm>
            <a:prstGeom prst="rect">
              <a:avLst/>
            </a:prstGeom>
            <a:solidFill>
              <a:srgbClr val="E401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5" name="正方形/長方形 84">
              <a:extLst>
                <a:ext uri="{FF2B5EF4-FFF2-40B4-BE49-F238E27FC236}">
                  <a16:creationId xmlns:a16="http://schemas.microsoft.com/office/drawing/2014/main" id="{9AEE6D0D-C5C6-87BB-38B3-6A46AFBB03FD}"/>
                </a:ext>
              </a:extLst>
            </p:cNvPr>
            <p:cNvSpPr/>
            <p:nvPr/>
          </p:nvSpPr>
          <p:spPr>
            <a:xfrm>
              <a:off x="158262" y="0"/>
              <a:ext cx="158262" cy="149469"/>
            </a:xfrm>
            <a:prstGeom prst="rect">
              <a:avLst/>
            </a:prstGeom>
            <a:solidFill>
              <a:srgbClr val="D6A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6" name="正方形/長方形 85">
              <a:extLst>
                <a:ext uri="{FF2B5EF4-FFF2-40B4-BE49-F238E27FC236}">
                  <a16:creationId xmlns:a16="http://schemas.microsoft.com/office/drawing/2014/main" id="{404FFB62-9F9E-5A55-871E-BDFED95715FD}"/>
                </a:ext>
              </a:extLst>
            </p:cNvPr>
            <p:cNvSpPr/>
            <p:nvPr/>
          </p:nvSpPr>
          <p:spPr>
            <a:xfrm>
              <a:off x="316524" y="0"/>
              <a:ext cx="158262" cy="149469"/>
            </a:xfrm>
            <a:prstGeom prst="rect">
              <a:avLst/>
            </a:prstGeom>
            <a:solidFill>
              <a:srgbClr val="1B97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7" name="正方形/長方形 86">
              <a:extLst>
                <a:ext uri="{FF2B5EF4-FFF2-40B4-BE49-F238E27FC236}">
                  <a16:creationId xmlns:a16="http://schemas.microsoft.com/office/drawing/2014/main" id="{DF91D3E5-0581-B531-1209-E256C125B1A1}"/>
                </a:ext>
              </a:extLst>
            </p:cNvPr>
            <p:cNvSpPr/>
            <p:nvPr/>
          </p:nvSpPr>
          <p:spPr>
            <a:xfrm>
              <a:off x="474420" y="0"/>
              <a:ext cx="158262" cy="149469"/>
            </a:xfrm>
            <a:prstGeom prst="rect">
              <a:avLst/>
            </a:prstGeom>
            <a:solidFill>
              <a:srgbClr val="C50E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8" name="正方形/長方形 87">
              <a:extLst>
                <a:ext uri="{FF2B5EF4-FFF2-40B4-BE49-F238E27FC236}">
                  <a16:creationId xmlns:a16="http://schemas.microsoft.com/office/drawing/2014/main" id="{38D7FE28-C471-B65F-347C-974E62D7709F}"/>
                </a:ext>
              </a:extLst>
            </p:cNvPr>
            <p:cNvSpPr/>
            <p:nvPr/>
          </p:nvSpPr>
          <p:spPr>
            <a:xfrm>
              <a:off x="632316" y="0"/>
              <a:ext cx="158262" cy="149469"/>
            </a:xfrm>
            <a:prstGeom prst="rect">
              <a:avLst/>
            </a:prstGeom>
            <a:solidFill>
              <a:srgbClr val="E834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9" name="正方形/長方形 88">
              <a:extLst>
                <a:ext uri="{FF2B5EF4-FFF2-40B4-BE49-F238E27FC236}">
                  <a16:creationId xmlns:a16="http://schemas.microsoft.com/office/drawing/2014/main" id="{6FAFFBBD-4BBB-881F-40D9-C0D11FF6585D}"/>
                </a:ext>
              </a:extLst>
            </p:cNvPr>
            <p:cNvSpPr/>
            <p:nvPr/>
          </p:nvSpPr>
          <p:spPr>
            <a:xfrm>
              <a:off x="789846" y="0"/>
              <a:ext cx="158262" cy="149469"/>
            </a:xfrm>
            <a:prstGeom prst="rect">
              <a:avLst/>
            </a:prstGeom>
            <a:solidFill>
              <a:srgbClr val="00A6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0" name="正方形/長方形 89">
              <a:extLst>
                <a:ext uri="{FF2B5EF4-FFF2-40B4-BE49-F238E27FC236}">
                  <a16:creationId xmlns:a16="http://schemas.microsoft.com/office/drawing/2014/main" id="{3421F2E2-8031-F269-9225-711DA21DA40B}"/>
                </a:ext>
              </a:extLst>
            </p:cNvPr>
            <p:cNvSpPr/>
            <p:nvPr/>
          </p:nvSpPr>
          <p:spPr>
            <a:xfrm>
              <a:off x="947742" y="0"/>
              <a:ext cx="158262" cy="149469"/>
            </a:xfrm>
            <a:prstGeom prst="rect">
              <a:avLst/>
            </a:prstGeom>
            <a:solidFill>
              <a:srgbClr val="FA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1" name="正方形/長方形 90">
              <a:extLst>
                <a:ext uri="{FF2B5EF4-FFF2-40B4-BE49-F238E27FC236}">
                  <a16:creationId xmlns:a16="http://schemas.microsoft.com/office/drawing/2014/main" id="{8BC1F116-EE64-3C5E-7454-6B5380B21B40}"/>
                </a:ext>
              </a:extLst>
            </p:cNvPr>
            <p:cNvSpPr/>
            <p:nvPr/>
          </p:nvSpPr>
          <p:spPr>
            <a:xfrm>
              <a:off x="1105272" y="0"/>
              <a:ext cx="158262" cy="149469"/>
            </a:xfrm>
            <a:prstGeom prst="rect">
              <a:avLst/>
            </a:prstGeom>
            <a:solidFill>
              <a:srgbClr val="970A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2" name="正方形/長方形 91">
              <a:extLst>
                <a:ext uri="{FF2B5EF4-FFF2-40B4-BE49-F238E27FC236}">
                  <a16:creationId xmlns:a16="http://schemas.microsoft.com/office/drawing/2014/main" id="{0D67CBAF-4E23-8922-B4CD-E90DA10EF6EB}"/>
                </a:ext>
              </a:extLst>
            </p:cNvPr>
            <p:cNvSpPr/>
            <p:nvPr/>
          </p:nvSpPr>
          <p:spPr>
            <a:xfrm>
              <a:off x="1263168" y="0"/>
              <a:ext cx="158262" cy="149469"/>
            </a:xfrm>
            <a:prstGeom prst="rect">
              <a:avLst/>
            </a:prstGeom>
            <a:solidFill>
              <a:srgbClr val="EC6A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3" name="正方形/長方形 92">
              <a:extLst>
                <a:ext uri="{FF2B5EF4-FFF2-40B4-BE49-F238E27FC236}">
                  <a16:creationId xmlns:a16="http://schemas.microsoft.com/office/drawing/2014/main" id="{0969FEC6-F410-8BBE-3397-9D69523CFD35}"/>
                </a:ext>
              </a:extLst>
            </p:cNvPr>
            <p:cNvSpPr/>
            <p:nvPr/>
          </p:nvSpPr>
          <p:spPr>
            <a:xfrm>
              <a:off x="1420698" y="0"/>
              <a:ext cx="158262" cy="149469"/>
            </a:xfrm>
            <a:prstGeom prst="rect">
              <a:avLst/>
            </a:prstGeom>
            <a:solidFill>
              <a:srgbClr val="DC09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4" name="正方形/長方形 93">
              <a:extLst>
                <a:ext uri="{FF2B5EF4-FFF2-40B4-BE49-F238E27FC236}">
                  <a16:creationId xmlns:a16="http://schemas.microsoft.com/office/drawing/2014/main" id="{58D91086-0A74-0A20-4335-20BD526882D7}"/>
                </a:ext>
              </a:extLst>
            </p:cNvPr>
            <p:cNvSpPr/>
            <p:nvPr/>
          </p:nvSpPr>
          <p:spPr>
            <a:xfrm>
              <a:off x="1577862" y="0"/>
              <a:ext cx="158262" cy="149469"/>
            </a:xfrm>
            <a:prstGeom prst="rect">
              <a:avLst/>
            </a:prstGeom>
            <a:solidFill>
              <a:srgbClr val="F5A2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5" name="正方形/長方形 94">
              <a:extLst>
                <a:ext uri="{FF2B5EF4-FFF2-40B4-BE49-F238E27FC236}">
                  <a16:creationId xmlns:a16="http://schemas.microsoft.com/office/drawing/2014/main" id="{A70A0876-0EF3-3984-E188-1CC29DBF55E2}"/>
                </a:ext>
              </a:extLst>
            </p:cNvPr>
            <p:cNvSpPr/>
            <p:nvPr/>
          </p:nvSpPr>
          <p:spPr>
            <a:xfrm>
              <a:off x="1735392" y="0"/>
              <a:ext cx="158262" cy="149469"/>
            </a:xfrm>
            <a:prstGeom prst="rect">
              <a:avLst/>
            </a:prstGeom>
            <a:solidFill>
              <a:srgbClr val="D392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6" name="正方形/長方形 95">
              <a:extLst>
                <a:ext uri="{FF2B5EF4-FFF2-40B4-BE49-F238E27FC236}">
                  <a16:creationId xmlns:a16="http://schemas.microsoft.com/office/drawing/2014/main" id="{94C874D9-B3EA-A478-C381-2F6C8AB95514}"/>
                </a:ext>
              </a:extLst>
            </p:cNvPr>
            <p:cNvSpPr/>
            <p:nvPr/>
          </p:nvSpPr>
          <p:spPr>
            <a:xfrm>
              <a:off x="1891824" y="0"/>
              <a:ext cx="158262" cy="149469"/>
            </a:xfrm>
            <a:prstGeom prst="rect">
              <a:avLst/>
            </a:prstGeom>
            <a:solidFill>
              <a:srgbClr val="4079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7" name="正方形/長方形 96">
              <a:extLst>
                <a:ext uri="{FF2B5EF4-FFF2-40B4-BE49-F238E27FC236}">
                  <a16:creationId xmlns:a16="http://schemas.microsoft.com/office/drawing/2014/main" id="{C4D89738-3EB5-9EB2-97DF-67E606AABE87}"/>
                </a:ext>
              </a:extLst>
            </p:cNvPr>
            <p:cNvSpPr/>
            <p:nvPr/>
          </p:nvSpPr>
          <p:spPr>
            <a:xfrm>
              <a:off x="2047524" y="0"/>
              <a:ext cx="158262" cy="149469"/>
            </a:xfrm>
            <a:prstGeom prst="rect">
              <a:avLst/>
            </a:prstGeom>
            <a:solidFill>
              <a:srgbClr val="0075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8" name="正方形/長方形 97">
              <a:extLst>
                <a:ext uri="{FF2B5EF4-FFF2-40B4-BE49-F238E27FC236}">
                  <a16:creationId xmlns:a16="http://schemas.microsoft.com/office/drawing/2014/main" id="{903D6B34-1E44-3C11-546D-F318E2B31416}"/>
                </a:ext>
              </a:extLst>
            </p:cNvPr>
            <p:cNvSpPr/>
            <p:nvPr/>
          </p:nvSpPr>
          <p:spPr>
            <a:xfrm>
              <a:off x="2201394" y="0"/>
              <a:ext cx="158262" cy="149469"/>
            </a:xfrm>
            <a:prstGeom prst="rect">
              <a:avLst/>
            </a:prstGeom>
            <a:solidFill>
              <a:srgbClr val="54B4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9" name="正方形/長方形 98">
              <a:extLst>
                <a:ext uri="{FF2B5EF4-FFF2-40B4-BE49-F238E27FC236}">
                  <a16:creationId xmlns:a16="http://schemas.microsoft.com/office/drawing/2014/main" id="{2902181E-31EB-047A-F28F-2E0479258733}"/>
                </a:ext>
              </a:extLst>
            </p:cNvPr>
            <p:cNvSpPr/>
            <p:nvPr/>
          </p:nvSpPr>
          <p:spPr>
            <a:xfrm>
              <a:off x="2352702" y="0"/>
              <a:ext cx="158262" cy="149469"/>
            </a:xfrm>
            <a:prstGeom prst="rect">
              <a:avLst/>
            </a:prstGeom>
            <a:solidFill>
              <a:srgbClr val="004C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0" name="正方形/長方形 99">
              <a:extLst>
                <a:ext uri="{FF2B5EF4-FFF2-40B4-BE49-F238E27FC236}">
                  <a16:creationId xmlns:a16="http://schemas.microsoft.com/office/drawing/2014/main" id="{06EE793D-3713-E974-6998-1A1741941B16}"/>
                </a:ext>
              </a:extLst>
            </p:cNvPr>
            <p:cNvSpPr/>
            <p:nvPr/>
          </p:nvSpPr>
          <p:spPr>
            <a:xfrm>
              <a:off x="2499618" y="0"/>
              <a:ext cx="158262" cy="149469"/>
            </a:xfrm>
            <a:prstGeom prst="rect">
              <a:avLst/>
            </a:prstGeom>
            <a:solidFill>
              <a:srgbClr val="0230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4" name="テキスト ボックス 3">
            <a:extLst>
              <a:ext uri="{FF2B5EF4-FFF2-40B4-BE49-F238E27FC236}">
                <a16:creationId xmlns:a16="http://schemas.microsoft.com/office/drawing/2014/main" id="{C8F1F40A-E144-1723-F90C-F3B4B3A43EDC}"/>
              </a:ext>
            </a:extLst>
          </p:cNvPr>
          <p:cNvSpPr txBox="1"/>
          <p:nvPr/>
        </p:nvSpPr>
        <p:spPr>
          <a:xfrm>
            <a:off x="0" y="261022"/>
            <a:ext cx="9143999" cy="461665"/>
          </a:xfrm>
          <a:prstGeom prst="rect">
            <a:avLst/>
          </a:prstGeom>
          <a:noFill/>
        </p:spPr>
        <p:txBody>
          <a:bodyPr wrap="square">
            <a:spAutoFit/>
          </a:bodyPr>
          <a:lstStyle/>
          <a:p>
            <a:pPr algn="ctr"/>
            <a:r>
              <a:rPr lang="ja-JP" altLang="en-US" sz="2400" b="1" kern="100" dirty="0">
                <a:solidFill>
                  <a:srgbClr val="000000"/>
                </a:solidFill>
                <a:effectLst/>
                <a:latin typeface="BIZ UD明朝 Medium" panose="02020500000000000000" pitchFamily="17" charset="-128"/>
                <a:ea typeface="BIZ UD明朝 Medium" panose="02020500000000000000" pitchFamily="17" charset="-128"/>
                <a:cs typeface="Times New Roman" panose="02020603050405020304" pitchFamily="18" charset="0"/>
              </a:rPr>
              <a:t>地方創生ＳＤＧｓ課題解決モデル都市</a:t>
            </a:r>
            <a:r>
              <a:rPr lang="ja-JP" altLang="en-US" sz="2400" b="1" kern="100" dirty="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提案書</a:t>
            </a:r>
            <a:r>
              <a:rPr lang="ja-JP" altLang="en-US" sz="2000" b="1" kern="100" dirty="0">
                <a:solidFill>
                  <a:srgbClr val="000000"/>
                </a:solidFill>
                <a:latin typeface="BIZ UD明朝 Medium" panose="02020500000000000000" pitchFamily="17" charset="-128"/>
                <a:ea typeface="BIZ UD明朝 Medium" panose="02020500000000000000" pitchFamily="17" charset="-128"/>
                <a:cs typeface="Times New Roman" panose="02020603050405020304" pitchFamily="18" charset="0"/>
              </a:rPr>
              <a:t>（提案様式１）</a:t>
            </a:r>
            <a:endParaRPr lang="ja-JP" altLang="ja-JP" sz="2800" b="1" kern="100" dirty="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graphicFrame>
        <p:nvGraphicFramePr>
          <p:cNvPr id="2" name="表 1">
            <a:extLst>
              <a:ext uri="{FF2B5EF4-FFF2-40B4-BE49-F238E27FC236}">
                <a16:creationId xmlns:a16="http://schemas.microsoft.com/office/drawing/2014/main" id="{8CC5EACA-2C08-92E0-D997-7649B2E270BB}"/>
              </a:ext>
            </a:extLst>
          </p:cNvPr>
          <p:cNvGraphicFramePr>
            <a:graphicFrameLocks noGrp="1"/>
          </p:cNvGraphicFramePr>
          <p:nvPr>
            <p:extLst>
              <p:ext uri="{D42A27DB-BD31-4B8C-83A1-F6EECF244321}">
                <p14:modId xmlns:p14="http://schemas.microsoft.com/office/powerpoint/2010/main" val="250648452"/>
              </p:ext>
            </p:extLst>
          </p:nvPr>
        </p:nvGraphicFramePr>
        <p:xfrm>
          <a:off x="334431" y="1507605"/>
          <a:ext cx="8537332" cy="4838766"/>
        </p:xfrm>
        <a:graphic>
          <a:graphicData uri="http://schemas.openxmlformats.org/drawingml/2006/table">
            <a:tbl>
              <a:tblPr/>
              <a:tblGrid>
                <a:gridCol w="2718999">
                  <a:extLst>
                    <a:ext uri="{9D8B030D-6E8A-4147-A177-3AD203B41FA5}">
                      <a16:colId xmlns:a16="http://schemas.microsoft.com/office/drawing/2014/main" val="3864247748"/>
                    </a:ext>
                  </a:extLst>
                </a:gridCol>
                <a:gridCol w="3621543">
                  <a:extLst>
                    <a:ext uri="{9D8B030D-6E8A-4147-A177-3AD203B41FA5}">
                      <a16:colId xmlns:a16="http://schemas.microsoft.com/office/drawing/2014/main" val="2144058784"/>
                    </a:ext>
                  </a:extLst>
                </a:gridCol>
                <a:gridCol w="2196790">
                  <a:extLst>
                    <a:ext uri="{9D8B030D-6E8A-4147-A177-3AD203B41FA5}">
                      <a16:colId xmlns:a16="http://schemas.microsoft.com/office/drawing/2014/main" val="4133494529"/>
                    </a:ext>
                  </a:extLst>
                </a:gridCol>
              </a:tblGrid>
              <a:tr h="606569">
                <a:tc>
                  <a:txBody>
                    <a:bodyPr/>
                    <a:lstStyle/>
                    <a:p>
                      <a:pPr algn="ctr" fontAlgn="ctr"/>
                      <a:r>
                        <a:rPr lang="ja-JP" altLang="en-US" sz="1400" b="0" i="0" u="none" strike="noStrike">
                          <a:solidFill>
                            <a:srgbClr val="000000"/>
                          </a:solidFill>
                          <a:effectLst/>
                          <a:latin typeface="BIZ UD明朝 Medium" panose="02020500000000000000" pitchFamily="17" charset="-128"/>
                          <a:ea typeface="BIZ UD明朝 Medium" panose="02020500000000000000" pitchFamily="17" charset="-128"/>
                        </a:rPr>
                        <a:t>項目</a:t>
                      </a:r>
                    </a:p>
                  </a:txBody>
                  <a:tcPr marL="4619" marR="4619" marT="46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1400" b="0" i="0" u="none" strike="noStrike">
                          <a:solidFill>
                            <a:srgbClr val="000000"/>
                          </a:solidFill>
                          <a:effectLst/>
                          <a:latin typeface="BIZ UD明朝 Medium" panose="02020500000000000000" pitchFamily="17" charset="-128"/>
                          <a:ea typeface="BIZ UD明朝 Medium" panose="02020500000000000000" pitchFamily="17" charset="-128"/>
                        </a:rPr>
                        <a:t>詳細</a:t>
                      </a:r>
                    </a:p>
                  </a:txBody>
                  <a:tcPr marL="4619" marR="4619" marT="46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ja-JP" altLang="en-US" sz="1400" b="0" i="0" u="none" strike="noStrike">
                          <a:solidFill>
                            <a:srgbClr val="000000"/>
                          </a:solidFill>
                          <a:effectLst/>
                          <a:latin typeface="BIZ UD明朝 Medium" panose="02020500000000000000" pitchFamily="17" charset="-128"/>
                          <a:ea typeface="BIZ UD明朝 Medium" panose="02020500000000000000" pitchFamily="17" charset="-128"/>
                        </a:rPr>
                        <a:t>費用（円）</a:t>
                      </a:r>
                    </a:p>
                  </a:txBody>
                  <a:tcPr marL="4619" marR="4619" marT="46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492724052"/>
                  </a:ext>
                </a:extLst>
              </a:tr>
              <a:tr h="606569">
                <a:tc rowSpan="3">
                  <a:txBody>
                    <a:bodyPr/>
                    <a:lstStyle/>
                    <a:p>
                      <a:pPr algn="ctr" fontAlgn="ctr"/>
                      <a:r>
                        <a:rPr lang="ja-JP" altLang="en-US" sz="1400" b="0" i="0" u="none" strike="noStrike" dirty="0">
                          <a:solidFill>
                            <a:srgbClr val="000000"/>
                          </a:solidFill>
                          <a:effectLst/>
                          <a:latin typeface="BIZ UD明朝 Medium" panose="02020500000000000000" pitchFamily="17" charset="-128"/>
                          <a:ea typeface="BIZ UD明朝 Medium" panose="02020500000000000000" pitchFamily="17" charset="-128"/>
                        </a:rPr>
                        <a:t>専門家にかかる費用</a:t>
                      </a:r>
                      <a:endParaRPr lang="en-US" altLang="ja-JP" sz="1400" b="0" i="0" u="none" strike="noStrike" dirty="0">
                        <a:solidFill>
                          <a:srgbClr val="000000"/>
                        </a:solidFill>
                        <a:effectLst/>
                        <a:latin typeface="BIZ UD明朝 Medium" panose="02020500000000000000" pitchFamily="17" charset="-128"/>
                        <a:ea typeface="BIZ UD明朝 Medium" panose="02020500000000000000" pitchFamily="17" charset="-128"/>
                      </a:endParaRPr>
                    </a:p>
                  </a:txBody>
                  <a:tcPr marL="4619" marR="4619" marT="46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ja-JP" altLang="en-US" sz="1400" b="0" i="0" u="none" strike="noStrike" dirty="0">
                          <a:solidFill>
                            <a:srgbClr val="000000"/>
                          </a:solidFill>
                          <a:effectLst/>
                          <a:latin typeface="BIZ UD明朝 Medium" panose="02020500000000000000" pitchFamily="17" charset="-128"/>
                          <a:ea typeface="BIZ UD明朝 Medium" panose="02020500000000000000" pitchFamily="17" charset="-128"/>
                        </a:rPr>
                        <a:t>（例）人件費</a:t>
                      </a:r>
                      <a:endParaRPr lang="en-US" altLang="ja-JP" sz="1400" b="0" i="0" u="none" strike="noStrike" dirty="0">
                        <a:solidFill>
                          <a:srgbClr val="000000"/>
                        </a:solidFill>
                        <a:effectLst/>
                        <a:latin typeface="BIZ UD明朝 Medium" panose="02020500000000000000" pitchFamily="17" charset="-128"/>
                        <a:ea typeface="BIZ UD明朝 Medium" panose="02020500000000000000" pitchFamily="17" charset="-128"/>
                      </a:endParaRPr>
                    </a:p>
                    <a:p>
                      <a:pPr algn="l" fontAlgn="ctr"/>
                      <a:r>
                        <a:rPr lang="ja-JP" altLang="en-US" sz="1400" b="0" i="0" u="none" strike="noStrike" dirty="0">
                          <a:solidFill>
                            <a:srgbClr val="000000"/>
                          </a:solidFill>
                          <a:effectLst/>
                          <a:latin typeface="BIZ UD明朝 Medium" panose="02020500000000000000" pitchFamily="17" charset="-128"/>
                          <a:ea typeface="BIZ UD明朝 Medium" panose="02020500000000000000" pitchFamily="17" charset="-128"/>
                        </a:rPr>
                        <a:t>　（〇〇〇円</a:t>
                      </a:r>
                      <a:r>
                        <a:rPr lang="en-US" altLang="ja-JP" sz="1400" b="0" i="0" u="none" strike="noStrike" dirty="0">
                          <a:solidFill>
                            <a:srgbClr val="000000"/>
                          </a:solidFill>
                          <a:effectLst/>
                          <a:latin typeface="BIZ UD明朝 Medium" panose="02020500000000000000" pitchFamily="17" charset="-128"/>
                          <a:ea typeface="BIZ UD明朝 Medium" panose="02020500000000000000" pitchFamily="17" charset="-128"/>
                        </a:rPr>
                        <a:t>×</a:t>
                      </a:r>
                      <a:r>
                        <a:rPr lang="ja-JP" altLang="en-US" sz="1400" b="0" i="0" u="none" strike="noStrike" dirty="0">
                          <a:solidFill>
                            <a:srgbClr val="000000"/>
                          </a:solidFill>
                          <a:effectLst/>
                          <a:latin typeface="BIZ UD明朝 Medium" panose="02020500000000000000" pitchFamily="17" charset="-128"/>
                          <a:ea typeface="BIZ UD明朝 Medium" panose="02020500000000000000" pitchFamily="17" charset="-128"/>
                        </a:rPr>
                        <a:t>〇〇日＝〇〇〇円）</a:t>
                      </a:r>
                    </a:p>
                  </a:txBody>
                  <a:tcPr marL="4619" marR="4619" marT="46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ja-JP" altLang="en-US" sz="1400" b="0" i="0" u="none" strike="noStrike">
                          <a:solidFill>
                            <a:srgbClr val="000000"/>
                          </a:solidFill>
                          <a:effectLst/>
                          <a:latin typeface="BIZ UD明朝 Medium" panose="02020500000000000000" pitchFamily="17" charset="-128"/>
                          <a:ea typeface="BIZ UD明朝 Medium" panose="02020500000000000000" pitchFamily="17" charset="-128"/>
                        </a:rPr>
                        <a:t>○○〇円</a:t>
                      </a:r>
                    </a:p>
                  </a:txBody>
                  <a:tcPr marL="4619" marR="4619" marT="46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70055929"/>
                  </a:ext>
                </a:extLst>
              </a:tr>
              <a:tr h="785726">
                <a:tc vMerge="1">
                  <a:txBody>
                    <a:bodyPr/>
                    <a:lstStyle/>
                    <a:p>
                      <a:endParaRPr/>
                    </a:p>
                  </a:txBody>
                  <a:tcPr marL="4619" marR="4619" marT="46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ja-JP" altLang="en-US" sz="1400" b="0" i="0" u="none" strike="noStrike" dirty="0">
                          <a:solidFill>
                            <a:schemeClr val="tx1"/>
                          </a:solidFill>
                          <a:effectLst/>
                          <a:latin typeface="BIZ UD明朝 Medium" panose="02020500000000000000" pitchFamily="17" charset="-128"/>
                          <a:ea typeface="BIZ UD明朝 Medium" panose="02020500000000000000" pitchFamily="17" charset="-128"/>
                        </a:rPr>
                        <a:t>（例）旅費</a:t>
                      </a:r>
                      <a:endParaRPr lang="en-US" altLang="ja-JP" sz="1400" b="0" i="0" u="none" strike="noStrike" dirty="0">
                        <a:solidFill>
                          <a:schemeClr val="tx1"/>
                        </a:solidFill>
                        <a:effectLst/>
                        <a:latin typeface="BIZ UD明朝 Medium" panose="02020500000000000000" pitchFamily="17" charset="-128"/>
                        <a:ea typeface="BIZ UD明朝 Medium" panose="02020500000000000000" pitchFamily="17" charset="-128"/>
                      </a:endParaRPr>
                    </a:p>
                    <a:p>
                      <a:pPr algn="l" fontAlgn="ctr"/>
                      <a:r>
                        <a:rPr lang="ja-JP" altLang="en-US" sz="1400" b="0" i="0" u="none" strike="noStrike" dirty="0">
                          <a:solidFill>
                            <a:schemeClr val="tx1"/>
                          </a:solidFill>
                          <a:effectLst/>
                          <a:latin typeface="BIZ UD明朝 Medium" panose="02020500000000000000" pitchFamily="17" charset="-128"/>
                          <a:ea typeface="BIZ UD明朝 Medium" panose="02020500000000000000" pitchFamily="17" charset="-128"/>
                        </a:rPr>
                        <a:t>　（宿泊費：〇〇〇円</a:t>
                      </a:r>
                      <a:r>
                        <a:rPr lang="en-US" altLang="ja-JP" sz="1400" b="0" i="0" u="none" strike="noStrike" dirty="0">
                          <a:solidFill>
                            <a:schemeClr val="tx1"/>
                          </a:solidFill>
                          <a:effectLst/>
                          <a:latin typeface="BIZ UD明朝 Medium" panose="02020500000000000000" pitchFamily="17" charset="-128"/>
                          <a:ea typeface="BIZ UD明朝 Medium" panose="02020500000000000000" pitchFamily="17" charset="-128"/>
                        </a:rPr>
                        <a:t>×</a:t>
                      </a:r>
                      <a:r>
                        <a:rPr lang="ja-JP" altLang="en-US" sz="1400" b="0" i="0" u="none" strike="noStrike" dirty="0">
                          <a:solidFill>
                            <a:schemeClr val="tx1"/>
                          </a:solidFill>
                          <a:effectLst/>
                          <a:latin typeface="BIZ UD明朝 Medium" panose="02020500000000000000" pitchFamily="17" charset="-128"/>
                          <a:ea typeface="BIZ UD明朝 Medium" panose="02020500000000000000" pitchFamily="17" charset="-128"/>
                        </a:rPr>
                        <a:t>〇〇日＝〇〇〇円）</a:t>
                      </a:r>
                      <a:endParaRPr lang="en-US" altLang="ja-JP" sz="1400" b="0" i="0" u="none" strike="noStrike" dirty="0">
                        <a:solidFill>
                          <a:schemeClr val="tx1"/>
                        </a:solidFill>
                        <a:effectLst/>
                        <a:latin typeface="BIZ UD明朝 Medium" panose="02020500000000000000" pitchFamily="17" charset="-128"/>
                        <a:ea typeface="BIZ UD明朝 Medium" panose="02020500000000000000" pitchFamily="17" charset="-128"/>
                      </a:endParaRPr>
                    </a:p>
                    <a:p>
                      <a:pPr algn="l" fontAlgn="ctr"/>
                      <a:r>
                        <a:rPr lang="ja-JP" altLang="en-US" sz="1400" b="0" i="0" u="none" strike="noStrike" dirty="0">
                          <a:solidFill>
                            <a:schemeClr val="tx1"/>
                          </a:solidFill>
                          <a:effectLst/>
                          <a:latin typeface="BIZ UD明朝 Medium" panose="02020500000000000000" pitchFamily="17" charset="-128"/>
                          <a:ea typeface="BIZ UD明朝 Medium" panose="02020500000000000000" pitchFamily="17" charset="-128"/>
                        </a:rPr>
                        <a:t>　（交通費：〇〇〇円　区間など）</a:t>
                      </a:r>
                    </a:p>
                  </a:txBody>
                  <a:tcPr marL="4619" marR="4619" marT="46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ja-JP" altLang="en-US" sz="1400" b="0" i="0" u="none" strike="noStrike">
                          <a:solidFill>
                            <a:schemeClr val="tx1"/>
                          </a:solidFill>
                          <a:effectLst/>
                          <a:latin typeface="BIZ UD明朝 Medium" panose="02020500000000000000" pitchFamily="17" charset="-128"/>
                          <a:ea typeface="BIZ UD明朝 Medium" panose="02020500000000000000" pitchFamily="17" charset="-128"/>
                        </a:rPr>
                        <a:t>○○〇円</a:t>
                      </a:r>
                    </a:p>
                  </a:txBody>
                  <a:tcPr marL="4619" marR="4619" marT="46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26124349"/>
                  </a:ext>
                </a:extLst>
              </a:tr>
              <a:tr h="606569">
                <a:tc vMerge="1">
                  <a:txBody>
                    <a:bodyPr/>
                    <a:lstStyle/>
                    <a:p>
                      <a:pPr algn="ctr" fontAlgn="ctr"/>
                      <a:endParaRPr lang="ja-JP" altLang="en-US" sz="1400" b="0" i="0" u="none" strike="noStrike">
                        <a:solidFill>
                          <a:srgbClr val="FF0000"/>
                        </a:solidFill>
                        <a:effectLst/>
                        <a:latin typeface="BIZ UD明朝 Medium" panose="02020500000000000000" pitchFamily="17" charset="-128"/>
                        <a:ea typeface="BIZ UD明朝 Medium" panose="02020500000000000000" pitchFamily="17" charset="-128"/>
                      </a:endParaRPr>
                    </a:p>
                  </a:txBody>
                  <a:tcPr marL="4619" marR="4619" marT="46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endParaRPr lang="en-US" altLang="ja-JP" sz="1400" b="0" i="0" u="none" strike="noStrike" dirty="0">
                        <a:solidFill>
                          <a:schemeClr val="tx1"/>
                        </a:solidFill>
                        <a:effectLst/>
                        <a:latin typeface="BIZ UD明朝 Medium" panose="02020500000000000000" pitchFamily="17" charset="-128"/>
                        <a:ea typeface="BIZ UD明朝 Medium" panose="02020500000000000000" pitchFamily="17" charset="-128"/>
                      </a:endParaRPr>
                    </a:p>
                  </a:txBody>
                  <a:tcPr marL="4619" marR="4619" marT="46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endParaRPr lang="ja-JP" altLang="en-US" sz="1400" b="0" i="0" u="none" strike="noStrike" dirty="0">
                        <a:solidFill>
                          <a:schemeClr val="tx1"/>
                        </a:solidFill>
                        <a:effectLst/>
                        <a:latin typeface="BIZ UD明朝 Medium" panose="02020500000000000000" pitchFamily="17" charset="-128"/>
                        <a:ea typeface="BIZ UD明朝 Medium" panose="02020500000000000000" pitchFamily="17" charset="-128"/>
                      </a:endParaRPr>
                    </a:p>
                  </a:txBody>
                  <a:tcPr marL="4619" marR="4619" marT="46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68607634"/>
                  </a:ext>
                </a:extLst>
              </a:tr>
              <a:tr h="606569">
                <a:tc rowSpan="3">
                  <a:txBody>
                    <a:bodyPr/>
                    <a:lstStyle/>
                    <a:p>
                      <a:pPr algn="ctr" fontAlgn="ctr"/>
                      <a:r>
                        <a:rPr lang="ja-JP" altLang="en-US" sz="1400" b="0" i="0" u="none" strike="noStrike" dirty="0">
                          <a:solidFill>
                            <a:schemeClr val="tx1"/>
                          </a:solidFill>
                          <a:effectLst/>
                          <a:latin typeface="BIZ UD明朝 Medium" panose="02020500000000000000" pitchFamily="17" charset="-128"/>
                          <a:ea typeface="BIZ UD明朝 Medium" panose="02020500000000000000" pitchFamily="17" charset="-128"/>
                        </a:rPr>
                        <a:t>事業に係る費用</a:t>
                      </a:r>
                      <a:endParaRPr lang="en-US" altLang="ja-JP" sz="1400" b="0" i="0" u="none" strike="noStrike" dirty="0">
                        <a:solidFill>
                          <a:schemeClr val="tx1"/>
                        </a:solidFill>
                        <a:effectLst/>
                        <a:latin typeface="BIZ UD明朝 Medium" panose="02020500000000000000" pitchFamily="17" charset="-128"/>
                        <a:ea typeface="BIZ UD明朝 Medium" panose="02020500000000000000" pitchFamily="17" charset="-128"/>
                      </a:endParaRPr>
                    </a:p>
                    <a:p>
                      <a:pPr algn="ctr" fontAlgn="ctr"/>
                      <a:endParaRPr lang="en-US" altLang="ja-JP" sz="1400" dirty="0"/>
                    </a:p>
                    <a:p>
                      <a:pPr algn="ctr" fontAlgn="ctr"/>
                      <a:r>
                        <a:rPr lang="en-US" altLang="ja-JP" sz="1400" dirty="0"/>
                        <a:t>※</a:t>
                      </a:r>
                      <a:r>
                        <a:rPr lang="ja-JP" altLang="en-US" sz="1400" dirty="0"/>
                        <a:t>年度内に事業を</a:t>
                      </a:r>
                      <a:endParaRPr lang="en-US" altLang="ja-JP" sz="1400" dirty="0"/>
                    </a:p>
                    <a:p>
                      <a:pPr algn="ctr" fontAlgn="ctr"/>
                      <a:r>
                        <a:rPr lang="ja-JP" altLang="en-US" sz="1400" dirty="0"/>
                        <a:t>実施する場合に記載</a:t>
                      </a:r>
                      <a:endParaRPr lang="ja-JP" altLang="en-US" sz="1400" b="0" i="0" u="none" strike="noStrike" dirty="0">
                        <a:solidFill>
                          <a:schemeClr val="tx1"/>
                        </a:solidFill>
                        <a:effectLst/>
                        <a:latin typeface="BIZ UD明朝 Medium" panose="02020500000000000000" pitchFamily="17" charset="-128"/>
                        <a:ea typeface="BIZ UD明朝 Medium" panose="02020500000000000000" pitchFamily="17" charset="-128"/>
                      </a:endParaRPr>
                    </a:p>
                  </a:txBody>
                  <a:tcPr marL="4619" marR="4619" marT="46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ja-JP" altLang="en-US" sz="1400" b="0" i="0" u="none" strike="noStrike">
                          <a:solidFill>
                            <a:schemeClr val="tx1"/>
                          </a:solidFill>
                          <a:effectLst/>
                          <a:latin typeface="BIZ UD明朝 Medium" panose="02020500000000000000" pitchFamily="17" charset="-128"/>
                          <a:ea typeface="BIZ UD明朝 Medium" panose="02020500000000000000" pitchFamily="17" charset="-128"/>
                        </a:rPr>
                        <a:t>（例）試行的取り組み</a:t>
                      </a:r>
                      <a:endParaRPr lang="en-US" altLang="ja-JP" sz="1400" b="0" i="0" u="none" strike="noStrike">
                        <a:solidFill>
                          <a:schemeClr val="tx1"/>
                        </a:solidFill>
                        <a:effectLst/>
                        <a:latin typeface="BIZ UD明朝 Medium" panose="02020500000000000000" pitchFamily="17" charset="-128"/>
                        <a:ea typeface="BIZ UD明朝 Medium" panose="02020500000000000000" pitchFamily="17" charset="-128"/>
                      </a:endParaRPr>
                    </a:p>
                  </a:txBody>
                  <a:tcPr marL="4619" marR="4619" marT="46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ja-JP" altLang="en-US" sz="1400" b="0" i="0" u="none" strike="noStrike" dirty="0">
                          <a:solidFill>
                            <a:schemeClr val="tx1"/>
                          </a:solidFill>
                          <a:effectLst/>
                          <a:latin typeface="BIZ UD明朝 Medium" panose="02020500000000000000" pitchFamily="17" charset="-128"/>
                          <a:ea typeface="BIZ UD明朝 Medium" panose="02020500000000000000" pitchFamily="17" charset="-128"/>
                        </a:rPr>
                        <a:t>○○〇円</a:t>
                      </a:r>
                    </a:p>
                  </a:txBody>
                  <a:tcPr marL="4619" marR="4619" marT="46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40662650"/>
                  </a:ext>
                </a:extLst>
              </a:tr>
              <a:tr h="606569">
                <a:tc vMerge="1">
                  <a:txBody>
                    <a:bodyPr/>
                    <a:lstStyle/>
                    <a:p>
                      <a:endParaRPr/>
                    </a:p>
                  </a:txBody>
                  <a:tcPr marL="4619" marR="4619" marT="46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ja-JP" altLang="en-US" sz="1400" b="0" i="0" u="none" strike="noStrike">
                          <a:solidFill>
                            <a:schemeClr val="tx1"/>
                          </a:solidFill>
                          <a:effectLst/>
                          <a:latin typeface="BIZ UD明朝 Medium" panose="02020500000000000000" pitchFamily="17" charset="-128"/>
                          <a:ea typeface="BIZ UD明朝 Medium" panose="02020500000000000000" pitchFamily="17" charset="-128"/>
                        </a:rPr>
                        <a:t>（例）その他運営費</a:t>
                      </a:r>
                      <a:endParaRPr lang="en-US" altLang="ja-JP" sz="1400" b="0" i="0" u="none" strike="noStrike">
                        <a:solidFill>
                          <a:schemeClr val="tx1"/>
                        </a:solidFill>
                        <a:effectLst/>
                        <a:latin typeface="BIZ UD明朝 Medium" panose="02020500000000000000" pitchFamily="17" charset="-128"/>
                        <a:ea typeface="BIZ UD明朝 Medium" panose="02020500000000000000" pitchFamily="17" charset="-128"/>
                      </a:endParaRPr>
                    </a:p>
                  </a:txBody>
                  <a:tcPr marL="4619" marR="4619" marT="46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ja-JP" altLang="en-US" sz="1400" b="0" i="0" u="none" strike="noStrike" dirty="0">
                          <a:solidFill>
                            <a:schemeClr val="tx1"/>
                          </a:solidFill>
                          <a:effectLst/>
                          <a:latin typeface="BIZ UD明朝 Medium" panose="02020500000000000000" pitchFamily="17" charset="-128"/>
                          <a:ea typeface="BIZ UD明朝 Medium" panose="02020500000000000000" pitchFamily="17" charset="-128"/>
                        </a:rPr>
                        <a:t>○○〇円</a:t>
                      </a:r>
                    </a:p>
                  </a:txBody>
                  <a:tcPr marL="4619" marR="4619" marT="46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4149132"/>
                  </a:ext>
                </a:extLst>
              </a:tr>
              <a:tr h="1020195">
                <a:tc vMerge="1">
                  <a:txBody>
                    <a:bodyPr/>
                    <a:lstStyle/>
                    <a:p>
                      <a:endParaRPr/>
                    </a:p>
                  </a:txBody>
                  <a:tcPr marL="4619" marR="4619" marT="46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2">
                  <a:txBody>
                    <a:bodyPr/>
                    <a:lstStyle/>
                    <a:p>
                      <a:pPr algn="l" fontAlgn="ctr"/>
                      <a:r>
                        <a:rPr lang="ja-JP" altLang="en-US" sz="1400" b="0" i="0" u="none" strike="noStrike" dirty="0">
                          <a:solidFill>
                            <a:srgbClr val="000000"/>
                          </a:solidFill>
                          <a:effectLst/>
                          <a:latin typeface="BIZ UD明朝 Medium" panose="02020500000000000000" pitchFamily="17" charset="-128"/>
                          <a:ea typeface="BIZ UD明朝 Medium" panose="02020500000000000000" pitchFamily="17" charset="-128"/>
                        </a:rPr>
                        <a:t>　積算根拠</a:t>
                      </a:r>
                      <a:endParaRPr lang="en-US" altLang="ja-JP" sz="1400" b="0" i="0" u="none" strike="noStrike" dirty="0">
                        <a:solidFill>
                          <a:srgbClr val="000000"/>
                        </a:solidFill>
                        <a:effectLst/>
                        <a:latin typeface="BIZ UD明朝 Medium" panose="02020500000000000000" pitchFamily="17" charset="-128"/>
                        <a:ea typeface="BIZ UD明朝 Medium" panose="02020500000000000000" pitchFamily="17" charset="-128"/>
                      </a:endParaRPr>
                    </a:p>
                    <a:p>
                      <a:pPr algn="l" fontAlgn="ctr"/>
                      <a:r>
                        <a:rPr lang="ja-JP" altLang="en-US" sz="1400" b="0" i="0" u="none" strike="noStrike" dirty="0">
                          <a:solidFill>
                            <a:srgbClr val="000000"/>
                          </a:solidFill>
                          <a:effectLst/>
                          <a:latin typeface="BIZ UD明朝 Medium" panose="02020500000000000000" pitchFamily="17" charset="-128"/>
                          <a:ea typeface="BIZ UD明朝 Medium" panose="02020500000000000000" pitchFamily="17" charset="-128"/>
                        </a:rPr>
                        <a:t>　（例）試行的取組について</a:t>
                      </a:r>
                      <a:endParaRPr lang="en-US" altLang="ja-JP" sz="1400" b="0" i="0" u="none" strike="noStrike" dirty="0">
                        <a:solidFill>
                          <a:srgbClr val="000000"/>
                        </a:solidFill>
                        <a:effectLst/>
                        <a:latin typeface="BIZ UD明朝 Medium" panose="02020500000000000000" pitchFamily="17" charset="-128"/>
                        <a:ea typeface="BIZ UD明朝 Medium" panose="02020500000000000000" pitchFamily="17" charset="-128"/>
                      </a:endParaRPr>
                    </a:p>
                    <a:p>
                      <a:pPr algn="l" fontAlgn="ctr"/>
                      <a:r>
                        <a:rPr lang="ja-JP" altLang="en-US" sz="1400" b="0" i="0" u="none" strike="noStrike" dirty="0">
                          <a:solidFill>
                            <a:srgbClr val="000000"/>
                          </a:solidFill>
                          <a:effectLst/>
                          <a:latin typeface="BIZ UD明朝 Medium" panose="02020500000000000000" pitchFamily="17" charset="-128"/>
                          <a:ea typeface="BIZ UD明朝 Medium" panose="02020500000000000000" pitchFamily="17" charset="-128"/>
                        </a:rPr>
                        <a:t>　　　　〇〇〇</a:t>
                      </a:r>
                    </a:p>
                    <a:p>
                      <a:pPr algn="l" fontAlgn="ctr"/>
                      <a:r>
                        <a:rPr lang="ja-JP" altLang="en-US" sz="1400" b="0" i="0" u="none" strike="noStrike" dirty="0">
                          <a:solidFill>
                            <a:srgbClr val="000000"/>
                          </a:solidFill>
                          <a:effectLst/>
                          <a:latin typeface="BIZ UD明朝 Medium" panose="02020500000000000000" pitchFamily="17" charset="-128"/>
                          <a:ea typeface="BIZ UD明朝 Medium" panose="02020500000000000000" pitchFamily="17" charset="-128"/>
                        </a:rPr>
                        <a:t>　　　　〇〇〇</a:t>
                      </a:r>
                      <a:endParaRPr lang="en-US" altLang="ja-JP" sz="1400" b="0" i="0" u="none" strike="noStrike" dirty="0">
                        <a:solidFill>
                          <a:srgbClr val="000000"/>
                        </a:solidFill>
                        <a:effectLst/>
                        <a:latin typeface="BIZ UD明朝 Medium" panose="02020500000000000000" pitchFamily="17" charset="-128"/>
                        <a:ea typeface="BIZ UD明朝 Medium" panose="02020500000000000000" pitchFamily="17" charset="-128"/>
                      </a:endParaRPr>
                    </a:p>
                  </a:txBody>
                  <a:tcPr marL="4619" marR="4619" marT="46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algn="r" fontAlgn="ctr"/>
                      <a:endParaRPr lang="ja-JP" altLang="en-US" sz="1400" b="0" i="0" u="none" strike="noStrike" dirty="0">
                        <a:solidFill>
                          <a:srgbClr val="000000"/>
                        </a:solidFill>
                        <a:effectLst/>
                        <a:latin typeface="BIZ UD明朝 Medium" panose="02020500000000000000" pitchFamily="17" charset="-128"/>
                        <a:ea typeface="BIZ UD明朝 Medium" panose="02020500000000000000" pitchFamily="17" charset="-128"/>
                      </a:endParaRPr>
                    </a:p>
                  </a:txBody>
                  <a:tcPr marL="4619" marR="4619" marT="46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35668703"/>
                  </a:ext>
                </a:extLst>
              </a:tr>
            </a:tbl>
          </a:graphicData>
        </a:graphic>
      </p:graphicFrame>
      <p:sp>
        <p:nvSpPr>
          <p:cNvPr id="3" name="正方形/長方形 2">
            <a:extLst>
              <a:ext uri="{FF2B5EF4-FFF2-40B4-BE49-F238E27FC236}">
                <a16:creationId xmlns:a16="http://schemas.microsoft.com/office/drawing/2014/main" id="{A60E79D0-2D8F-3613-2B03-129FA85B69ED}"/>
              </a:ext>
            </a:extLst>
          </p:cNvPr>
          <p:cNvSpPr/>
          <p:nvPr/>
        </p:nvSpPr>
        <p:spPr>
          <a:xfrm>
            <a:off x="-2626658" y="1600368"/>
            <a:ext cx="2510117" cy="1344706"/>
          </a:xfrm>
          <a:prstGeom prst="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400" b="1">
                <a:solidFill>
                  <a:schemeClr val="tx1"/>
                </a:solidFill>
              </a:rPr>
              <a:t>専門家派遣にかかる経費</a:t>
            </a:r>
            <a:r>
              <a:rPr kumimoji="1" lang="ja-JP" altLang="en-US" sz="1400">
                <a:solidFill>
                  <a:schemeClr val="tx1"/>
                </a:solidFill>
              </a:rPr>
              <a:t>と</a:t>
            </a:r>
            <a:endParaRPr kumimoji="1" lang="en-US" altLang="ja-JP" sz="1400">
              <a:solidFill>
                <a:schemeClr val="tx1"/>
              </a:solidFill>
            </a:endParaRPr>
          </a:p>
          <a:p>
            <a:r>
              <a:rPr kumimoji="1" lang="ja-JP" altLang="en-US" sz="1400" b="1">
                <a:solidFill>
                  <a:schemeClr val="tx1"/>
                </a:solidFill>
              </a:rPr>
              <a:t>事業にかかる経費</a:t>
            </a:r>
            <a:r>
              <a:rPr kumimoji="1" lang="ja-JP" altLang="en-US" sz="1400">
                <a:solidFill>
                  <a:schemeClr val="tx1"/>
                </a:solidFill>
              </a:rPr>
              <a:t>が</a:t>
            </a:r>
            <a:endParaRPr kumimoji="1" lang="en-US" altLang="ja-JP" sz="1400">
              <a:solidFill>
                <a:schemeClr val="tx1"/>
              </a:solidFill>
            </a:endParaRPr>
          </a:p>
          <a:p>
            <a:r>
              <a:rPr kumimoji="1" lang="ja-JP" altLang="en-US" sz="1400">
                <a:solidFill>
                  <a:schemeClr val="tx1"/>
                </a:solidFill>
              </a:rPr>
              <a:t>わかるように記載いただき、適宜行を追加・削除ください。</a:t>
            </a:r>
            <a:endParaRPr kumimoji="1" lang="en-US" altLang="ja-JP" sz="1400">
              <a:solidFill>
                <a:schemeClr val="tx1"/>
              </a:solidFill>
            </a:endParaRPr>
          </a:p>
        </p:txBody>
      </p:sp>
      <p:cxnSp>
        <p:nvCxnSpPr>
          <p:cNvPr id="6" name="直線コネクタ 5">
            <a:extLst>
              <a:ext uri="{FF2B5EF4-FFF2-40B4-BE49-F238E27FC236}">
                <a16:creationId xmlns:a16="http://schemas.microsoft.com/office/drawing/2014/main" id="{4BEAC233-C9AF-5207-77B3-3824E8B37528}"/>
              </a:ext>
            </a:extLst>
          </p:cNvPr>
          <p:cNvCxnSpPr>
            <a:cxnSpLocks/>
          </p:cNvCxnSpPr>
          <p:nvPr/>
        </p:nvCxnSpPr>
        <p:spPr>
          <a:xfrm>
            <a:off x="3802507" y="1365145"/>
            <a:ext cx="503815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テキスト ボックス 4">
            <a:extLst>
              <a:ext uri="{FF2B5EF4-FFF2-40B4-BE49-F238E27FC236}">
                <a16:creationId xmlns:a16="http://schemas.microsoft.com/office/drawing/2014/main" id="{23632FCE-484E-3255-1172-59AB50818895}"/>
              </a:ext>
            </a:extLst>
          </p:cNvPr>
          <p:cNvSpPr txBox="1"/>
          <p:nvPr/>
        </p:nvSpPr>
        <p:spPr>
          <a:xfrm>
            <a:off x="4783756" y="903480"/>
            <a:ext cx="3975387" cy="461665"/>
          </a:xfrm>
          <a:prstGeom prst="rect">
            <a:avLst/>
          </a:prstGeom>
          <a:noFill/>
        </p:spPr>
        <p:txBody>
          <a:bodyPr wrap="square">
            <a:spAutoFit/>
          </a:bodyPr>
          <a:lstStyle/>
          <a:p>
            <a:pPr algn="r"/>
            <a:r>
              <a:rPr lang="ja-JP" altLang="en-US" sz="2400" kern="100">
                <a:latin typeface="BIZ UD明朝 Medium" panose="02020500000000000000" pitchFamily="17" charset="-128"/>
                <a:ea typeface="BIZ UD明朝 Medium" panose="02020500000000000000" pitchFamily="17" charset="-128"/>
                <a:cs typeface="Times New Roman" panose="02020603050405020304" pitchFamily="18" charset="0"/>
              </a:rPr>
              <a:t>円</a:t>
            </a:r>
            <a:endParaRPr lang="ja-JP" altLang="ja-JP" sz="2400" kern="100">
              <a:effectLst/>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8" name="テキスト ボックス 7">
            <a:extLst>
              <a:ext uri="{FF2B5EF4-FFF2-40B4-BE49-F238E27FC236}">
                <a16:creationId xmlns:a16="http://schemas.microsoft.com/office/drawing/2014/main" id="{199DEB8A-EC79-FCB9-821A-A4B088449943}"/>
              </a:ext>
            </a:extLst>
          </p:cNvPr>
          <p:cNvSpPr txBox="1"/>
          <p:nvPr/>
        </p:nvSpPr>
        <p:spPr>
          <a:xfrm>
            <a:off x="7737591" y="6531380"/>
            <a:ext cx="1275934" cy="276999"/>
          </a:xfrm>
          <a:prstGeom prst="rect">
            <a:avLst/>
          </a:prstGeom>
          <a:noFill/>
          <a:ln>
            <a:noFill/>
          </a:ln>
        </p:spPr>
        <p:txBody>
          <a:bodyPr wrap="square" rtlCol="0">
            <a:spAutoFit/>
          </a:bodyPr>
          <a:lstStyle/>
          <a:p>
            <a:pPr algn="ctr"/>
            <a:r>
              <a:rPr kumimoji="1" lang="ja-JP" altLang="en-US" sz="1200"/>
              <a:t>自治体名　</a:t>
            </a:r>
            <a:r>
              <a:rPr kumimoji="1" lang="en-US" altLang="ja-JP" sz="1200"/>
              <a:t>6/</a:t>
            </a:r>
            <a:r>
              <a:rPr kumimoji="1" lang="ja-JP" altLang="en-US" sz="1200"/>
              <a:t>ｎ</a:t>
            </a:r>
          </a:p>
        </p:txBody>
      </p:sp>
      <p:sp>
        <p:nvSpPr>
          <p:cNvPr id="9" name="テキスト ボックス 8">
            <a:extLst>
              <a:ext uri="{FF2B5EF4-FFF2-40B4-BE49-F238E27FC236}">
                <a16:creationId xmlns:a16="http://schemas.microsoft.com/office/drawing/2014/main" id="{1AE6B19B-DEDF-0230-8781-E317FA9D1EF3}"/>
              </a:ext>
            </a:extLst>
          </p:cNvPr>
          <p:cNvSpPr txBox="1"/>
          <p:nvPr/>
        </p:nvSpPr>
        <p:spPr>
          <a:xfrm>
            <a:off x="272237" y="6360233"/>
            <a:ext cx="8304128" cy="292388"/>
          </a:xfrm>
          <a:prstGeom prst="rect">
            <a:avLst/>
          </a:prstGeom>
          <a:noFill/>
        </p:spPr>
        <p:txBody>
          <a:bodyPr wrap="square" rtlCol="0">
            <a:spAutoFit/>
          </a:bodyPr>
          <a:lstStyle/>
          <a:p>
            <a:r>
              <a:rPr kumimoji="1" lang="en-US" altLang="ja-JP" sz="1300" dirty="0">
                <a:solidFill>
                  <a:srgbClr val="FF0000"/>
                </a:solidFill>
                <a:latin typeface="BIZ UD明朝 Medium" panose="02020500000000000000" pitchFamily="17" charset="-128"/>
                <a:ea typeface="BIZ UD明朝 Medium" panose="02020500000000000000" pitchFamily="17" charset="-128"/>
              </a:rPr>
              <a:t>※</a:t>
            </a:r>
            <a:r>
              <a:rPr kumimoji="1" lang="ja-JP" altLang="en-US" sz="1300" dirty="0">
                <a:solidFill>
                  <a:srgbClr val="FF0000"/>
                </a:solidFill>
                <a:latin typeface="BIZ UD明朝 Medium" panose="02020500000000000000" pitchFamily="17" charset="-128"/>
                <a:ea typeface="BIZ UD明朝 Medium" panose="02020500000000000000" pitchFamily="17" charset="-128"/>
              </a:rPr>
              <a:t>委託料および事業費については、詳細の分かる内訳書を添付すること。</a:t>
            </a:r>
          </a:p>
        </p:txBody>
      </p:sp>
    </p:spTree>
    <p:extLst>
      <p:ext uri="{BB962C8B-B14F-4D97-AF65-F5344CB8AC3E}">
        <p14:creationId xmlns:p14="http://schemas.microsoft.com/office/powerpoint/2010/main" val="553834553"/>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9dcf02c-d021-48d7-8672-1b0944ab3354">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25DDA0C5CA1A544EA459172106AA52B4" ma:contentTypeVersion="13" ma:contentTypeDescription="新しいドキュメントを作成します。" ma:contentTypeScope="" ma:versionID="fb9bda42a372542c0fbb526e545a39fe">
  <xsd:schema xmlns:xsd="http://www.w3.org/2001/XMLSchema" xmlns:xs="http://www.w3.org/2001/XMLSchema" xmlns:p="http://schemas.microsoft.com/office/2006/metadata/properties" xmlns:ns2="69dcf02c-d021-48d7-8672-1b0944ab3354" targetNamespace="http://schemas.microsoft.com/office/2006/metadata/properties" ma:root="true" ma:fieldsID="4a1858efeb23fb7c1d94de7e3c9e0ee1" ns2:_="">
    <xsd:import namespace="69dcf02c-d021-48d7-8672-1b0944ab3354"/>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lcf76f155ced4ddcb4097134ff3c332f" minOccurs="0"/>
                <xsd:element ref="ns2:MediaServiceOCR" minOccurs="0"/>
                <xsd:element ref="ns2:MediaServiceSearchPropertie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9dcf02c-d021-48d7-8672-1b0944ab335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DateTaken" ma:index="14" nillable="true" ma:displayName="MediaServiceDateTaken" ma:description="" ma:hidden="true" ma:indexed="true" ma:internalName="MediaServiceDateTaken" ma:readOnly="true">
      <xsd:simpleType>
        <xsd:restriction base="dms:Text"/>
      </xsd:simpleType>
    </xsd:element>
    <xsd:element name="lcf76f155ced4ddcb4097134ff3c332f" ma:index="16"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ServiceLocation" ma:index="19" nillable="true" ma:displayName="Location" ma:description="" ma:indexed="true" ma:internalName="MediaServiceLocation" ma:readOnly="true">
      <xsd:simpleType>
        <xsd:restriction base="dms:Text"/>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36D699F-5BA9-4BCE-A459-418C68307D03}">
  <ds:schemaRefs>
    <ds:schemaRef ds:uri="http://schemas.microsoft.com/sharepoint/v3/contenttype/forms"/>
  </ds:schemaRefs>
</ds:datastoreItem>
</file>

<file path=customXml/itemProps2.xml><?xml version="1.0" encoding="utf-8"?>
<ds:datastoreItem xmlns:ds="http://schemas.openxmlformats.org/officeDocument/2006/customXml" ds:itemID="{B9B8515D-2FE6-442C-A233-ECA8F1259D06}">
  <ds:schemaRefs>
    <ds:schemaRef ds:uri="6b795950-5c72-4c11-932e-df8099ca64e3"/>
    <ds:schemaRef ds:uri="http://schemas.openxmlformats.org/package/2006/metadata/core-properties"/>
    <ds:schemaRef ds:uri="d0a0a277-276d-44e0-88d6-bdf26fa30428"/>
    <ds:schemaRef ds:uri="http://purl.org/dc/terms/"/>
    <ds:schemaRef ds:uri="http://schemas.microsoft.com/office/2006/documentManagement/types"/>
    <ds:schemaRef ds:uri="http://schemas.microsoft.com/office/infopath/2007/PartnerControls"/>
    <ds:schemaRef ds:uri="http://www.w3.org/XML/1998/namespace"/>
    <ds:schemaRef ds:uri="http://purl.org/dc/dcmitype/"/>
    <ds:schemaRef ds:uri="http://purl.org/dc/elements/1.1/"/>
    <ds:schemaRef ds:uri="http://schemas.microsoft.com/office/2006/metadata/properties"/>
  </ds:schemaRefs>
</ds:datastoreItem>
</file>

<file path=customXml/itemProps3.xml><?xml version="1.0" encoding="utf-8"?>
<ds:datastoreItem xmlns:ds="http://schemas.openxmlformats.org/officeDocument/2006/customXml" ds:itemID="{CEEA130A-08C1-4F86-B4C9-B32D21B2AB88}"/>
</file>

<file path=docProps/app.xml><?xml version="1.0" encoding="utf-8"?>
<Properties xmlns="http://schemas.openxmlformats.org/officeDocument/2006/extended-properties" xmlns:vt="http://schemas.openxmlformats.org/officeDocument/2006/docPropsVTypes">
  <Template>Office Theme 2013 - 2022</Template>
  <TotalTime>90</TotalTime>
  <Words>847</Words>
  <Application>Microsoft Office PowerPoint</Application>
  <PresentationFormat>画面に合わせる (4:3)</PresentationFormat>
  <Paragraphs>102</Paragraphs>
  <Slides>7</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7</vt:i4>
      </vt:variant>
    </vt:vector>
  </HeadingPairs>
  <TitlesOfParts>
    <vt:vector size="13" baseType="lpstr">
      <vt:lpstr>BIZ UD明朝 Medium</vt:lpstr>
      <vt:lpstr>游ゴシック</vt:lpstr>
      <vt:lpstr>Arial</vt:lpstr>
      <vt:lpstr>Calibri</vt:lpstr>
      <vt:lpstr>Calibri Light</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小川 愛里(OGAWA Airi)</cp:lastModifiedBy>
  <cp:lastPrinted>2025-04-20T23:52:42Z</cp:lastPrinted>
  <dcterms:created xsi:type="dcterms:W3CDTF">2023-10-26T08:44:22Z</dcterms:created>
  <dcterms:modified xsi:type="dcterms:W3CDTF">2026-02-02T04:10:58Z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0x01010025DDA0C5CA1A544EA459172106AA52B4</vt:lpwstr>
  </property>
  <property fmtid="{D5CDD505-2E9C-101B-9397-08002B2CF9AE}" pid="3" name="MediaServiceImageTags">
    <vt:lpwstr/>
  </property>
</Properties>
</file>