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9"/>
  </p:notesMasterIdLst>
  <p:handoutMasterIdLst>
    <p:handoutMasterId r:id="rId10"/>
  </p:handoutMasterIdLst>
  <p:sldIdLst>
    <p:sldId id="1520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488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正方形/長方形 190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314" y="3308627"/>
            <a:ext cx="2838559" cy="1348676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28665" y="3019066"/>
            <a:ext cx="529441" cy="1645922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２．自治体</a:t>
            </a:r>
            <a:r>
              <a:rPr kumimoji="0" lang="ja-JP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ＳＤＧｓ</a:t>
            </a:r>
            <a:endParaRPr kumimoji="0" lang="en-US" altLang="ja-JP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dirty="0">
                <a:solidFill>
                  <a:srgbClr val="FFFF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　</a:t>
            </a:r>
            <a:r>
              <a:rPr kumimoji="0" lang="ja-JP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の推進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に資する取組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3" name="正方形/長方形 19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99695" y="4993294"/>
            <a:ext cx="28461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4" name="正方形/長方形 19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07950" y="1670349"/>
            <a:ext cx="4374755" cy="6248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ja-JP" altLang="en-US" sz="1050" kern="100" dirty="0" smtClean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5" name="正方形/長方形 194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5037455" y="1704096"/>
            <a:ext cx="4014596" cy="586740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401202" y="3281125"/>
            <a:ext cx="2651760" cy="1376177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414" y="1418889"/>
            <a:ext cx="516917" cy="1567567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１．将来ビジョン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98" name="正方形/長方形 19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4" y="1418889"/>
            <a:ext cx="438657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地域の実態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0" name="正方形/長方形 199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6791" y="4703735"/>
            <a:ext cx="505531" cy="2106541"/>
          </a:xfrm>
          <a:prstGeom prst="rect">
            <a:avLst/>
          </a:pr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eaVert"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３．推進体制</a:t>
            </a: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1" name="正方形/長方形 20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037455" y="1422156"/>
            <a:ext cx="4014596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2" name="正方形/長方形 201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208247" y="2345720"/>
            <a:ext cx="6843804" cy="632211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3" name="正方形/長方形 202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07314" y="2340244"/>
            <a:ext cx="1546950" cy="63239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2030</a:t>
            </a: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年のあるべき姿の実現に向けた優先的なゴール・ターゲット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4" name="正方形/長方形 203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2910" y="3286801"/>
            <a:ext cx="2835815" cy="1370502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5" name="正方形/長方形 204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494655" y="3020101"/>
            <a:ext cx="284290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情報発信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6" name="正方形/長方形 205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3014426"/>
            <a:ext cx="2659161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普及展開性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7" name="正方形/長方形 206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9695" y="3019066"/>
            <a:ext cx="2845098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自治体ＳＤＧｓに資する取組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8" name="正方形/長方形 207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5" y="4703735"/>
            <a:ext cx="285413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各種計画への反映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6396713" y="4988029"/>
            <a:ext cx="2659161" cy="1064578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3503247" y="4993294"/>
            <a:ext cx="2835479" cy="10587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l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1" name="正方形/長方形 210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3502910" y="4699537"/>
            <a:ext cx="2835815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行政体内部の執行体制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2" name="正方形/長方形 211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6393582" y="4698470"/>
            <a:ext cx="2658470" cy="28956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2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ステークホルダーとの連携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13" name="正方形/長方形 212">
            <a:extLst>
              <a:ext uri="{FF2B5EF4-FFF2-40B4-BE49-F238E27FC236}">
                <a16:creationId xmlns:a16="http://schemas.microsoft.com/office/drawing/2014/main" id="{A7389ABE-2F6B-4F50-8FB5-29C89D6657A1}"/>
              </a:ext>
            </a:extLst>
          </p:cNvPr>
          <p:cNvSpPr/>
          <p:nvPr/>
        </p:nvSpPr>
        <p:spPr>
          <a:xfrm>
            <a:off x="2326319" y="6124091"/>
            <a:ext cx="6725732" cy="686184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just">
              <a:spcAft>
                <a:spcPts val="0"/>
              </a:spcAft>
            </a:pP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14" name="正方形/長方形 213">
            <a:extLst>
              <a:ext uri="{FF2B5EF4-FFF2-40B4-BE49-F238E27FC236}">
                <a16:creationId xmlns:a16="http://schemas.microsoft.com/office/drawing/2014/main" id="{2590C5F8-13CF-4A28-9C23-A147A24F25EC}"/>
              </a:ext>
            </a:extLst>
          </p:cNvPr>
          <p:cNvSpPr/>
          <p:nvPr/>
        </p:nvSpPr>
        <p:spPr>
          <a:xfrm>
            <a:off x="592076" y="6124091"/>
            <a:ext cx="1684489" cy="686184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100" b="1">
                <a:solidFill>
                  <a:srgbClr val="FFFFFF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自律的好循環の形成へ向けた制度の構築等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2380925"/>
            <a:ext cx="1858233" cy="55682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←該当するアイコンをお使いください。（サイズは適宜調整下さい）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875" y="3041408"/>
            <a:ext cx="302250" cy="306935"/>
          </a:xfrm>
          <a:prstGeom prst="rect">
            <a:avLst/>
          </a:prstGeom>
        </p:spPr>
      </p:pic>
      <p:pic>
        <p:nvPicPr>
          <p:cNvPr id="224" name="図 223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729" y="3043572"/>
            <a:ext cx="302318" cy="302318"/>
          </a:xfrm>
          <a:prstGeom prst="rect">
            <a:avLst/>
          </a:prstGeom>
        </p:spPr>
      </p:pic>
      <p:pic>
        <p:nvPicPr>
          <p:cNvPr id="225" name="図 224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675" y="3041672"/>
            <a:ext cx="307929" cy="307929"/>
          </a:xfrm>
          <a:prstGeom prst="rect">
            <a:avLst/>
          </a:prstGeom>
        </p:spPr>
      </p:pic>
      <p:pic>
        <p:nvPicPr>
          <p:cNvPr id="226" name="図 225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5880" y="3042649"/>
            <a:ext cx="301224" cy="303560"/>
          </a:xfrm>
          <a:prstGeom prst="rect">
            <a:avLst/>
          </a:prstGeom>
        </p:spPr>
      </p:pic>
      <p:pic>
        <p:nvPicPr>
          <p:cNvPr id="227" name="図 226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212" y="3047606"/>
            <a:ext cx="300596" cy="298284"/>
          </a:xfrm>
          <a:prstGeom prst="rect">
            <a:avLst/>
          </a:prstGeom>
        </p:spPr>
      </p:pic>
      <p:pic>
        <p:nvPicPr>
          <p:cNvPr id="228" name="図 227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044" y="3564072"/>
            <a:ext cx="296348" cy="303349"/>
          </a:xfrm>
          <a:prstGeom prst="rect">
            <a:avLst/>
          </a:prstGeom>
        </p:spPr>
      </p:pic>
      <p:pic>
        <p:nvPicPr>
          <p:cNvPr id="229" name="図 228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3813" y="3576138"/>
            <a:ext cx="301484" cy="301484"/>
          </a:xfrm>
          <a:prstGeom prst="rect">
            <a:avLst/>
          </a:prstGeom>
        </p:spPr>
      </p:pic>
      <p:pic>
        <p:nvPicPr>
          <p:cNvPr id="230" name="図 229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0926" y="4080595"/>
            <a:ext cx="301503" cy="301503"/>
          </a:xfrm>
          <a:prstGeom prst="rect">
            <a:avLst/>
          </a:prstGeom>
        </p:spPr>
      </p:pic>
      <p:pic>
        <p:nvPicPr>
          <p:cNvPr id="231" name="図 230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53402" y="4073500"/>
            <a:ext cx="295589" cy="295589"/>
          </a:xfrm>
          <a:prstGeom prst="rect">
            <a:avLst/>
          </a:prstGeom>
        </p:spPr>
      </p:pic>
      <p:pic>
        <p:nvPicPr>
          <p:cNvPr id="232" name="図 231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6213" y="4574519"/>
            <a:ext cx="302780" cy="302780"/>
          </a:xfrm>
          <a:prstGeom prst="rect">
            <a:avLst/>
          </a:prstGeom>
        </p:spPr>
      </p:pic>
      <p:pic>
        <p:nvPicPr>
          <p:cNvPr id="233" name="図 232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69859" y="4574499"/>
            <a:ext cx="300222" cy="302703"/>
          </a:xfrm>
          <a:prstGeom prst="rect">
            <a:avLst/>
          </a:prstGeom>
        </p:spPr>
      </p:pic>
      <p:pic>
        <p:nvPicPr>
          <p:cNvPr id="234" name="図 233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6459" y="3556634"/>
            <a:ext cx="303621" cy="303621"/>
          </a:xfrm>
          <a:prstGeom prst="rect">
            <a:avLst/>
          </a:prstGeom>
        </p:spPr>
      </p:pic>
      <p:pic>
        <p:nvPicPr>
          <p:cNvPr id="235" name="図 234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66113" y="3565454"/>
            <a:ext cx="302410" cy="299991"/>
          </a:xfrm>
          <a:prstGeom prst="rect">
            <a:avLst/>
          </a:prstGeom>
        </p:spPr>
      </p:pic>
      <p:pic>
        <p:nvPicPr>
          <p:cNvPr id="236" name="図 235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54520" y="3562208"/>
            <a:ext cx="299804" cy="299804"/>
          </a:xfrm>
          <a:prstGeom prst="rect">
            <a:avLst/>
          </a:prstGeom>
        </p:spPr>
      </p:pic>
      <p:pic>
        <p:nvPicPr>
          <p:cNvPr id="237" name="図 236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9750" y="4081796"/>
            <a:ext cx="300642" cy="298237"/>
          </a:xfrm>
          <a:prstGeom prst="rect">
            <a:avLst/>
          </a:prstGeom>
        </p:spPr>
      </p:pic>
      <p:pic>
        <p:nvPicPr>
          <p:cNvPr id="238" name="図 237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66041" y="4075236"/>
            <a:ext cx="302139" cy="302139"/>
          </a:xfrm>
          <a:prstGeom prst="rect">
            <a:avLst/>
          </a:prstGeom>
        </p:spPr>
      </p:pic>
      <p:pic>
        <p:nvPicPr>
          <p:cNvPr id="239" name="図 238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65246" y="4073004"/>
            <a:ext cx="306886" cy="30437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2303576" y="11707"/>
            <a:ext cx="4507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2021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</a:t>
            </a:r>
            <a:r>
              <a:rPr lang="en-US" altLang="zh-CN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CN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未来都市全体計画提案概要（提案様式２）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02121"/>
              </p:ext>
            </p:extLst>
          </p:nvPr>
        </p:nvGraphicFramePr>
        <p:xfrm>
          <a:off x="36414" y="342434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提案全体のタイトル：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05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全体計画の概要：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90758" y="1474077"/>
            <a:ext cx="1858233" cy="78710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←各テキストボックス内へはテキストの編集で文字を記載ください（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MSP</a:t>
            </a: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ゴシック、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10pt</a:t>
            </a:r>
            <a:r>
              <a:rPr kumimoji="0" lang="ja-JP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以上）</a:t>
            </a:r>
          </a:p>
        </p:txBody>
      </p:sp>
    </p:spTree>
    <p:extLst>
      <p:ext uri="{BB962C8B-B14F-4D97-AF65-F5344CB8AC3E}">
        <p14:creationId xmlns:p14="http://schemas.microsoft.com/office/powerpoint/2010/main" val="8590563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画面に合わせる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21" baseType="lpstr">
      <vt:lpstr>HGPGothicE</vt:lpstr>
      <vt:lpstr>HGP創英角ｺﾞｼｯｸUB</vt:lpstr>
      <vt:lpstr>Meiryo UI</vt:lpstr>
      <vt:lpstr>MS PGothic</vt:lpstr>
      <vt:lpstr>MS PGothic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2021-01-13T10:22:37Z</dcterms:modified>
</cp:coreProperties>
</file>