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662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7"/>
            <a:ext cx="2945660" cy="498056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60" cy="498055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7" tIns="46026" rIns="92047" bIns="460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3"/>
          </a:xfrm>
          <a:prstGeom prst="rect">
            <a:avLst/>
          </a:prstGeom>
        </p:spPr>
        <p:txBody>
          <a:bodyPr vert="horz" lIns="92047" tIns="46026" rIns="92047" bIns="460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7" tIns="46026" rIns="92047" bIns="46026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6175" y="1230313"/>
            <a:ext cx="4435475" cy="33258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2022/12/12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2022/12/12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51248" y="66160"/>
            <a:ext cx="9015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　初年度の事業費等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zh-CN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様式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02674"/>
              </p:ext>
            </p:extLst>
          </p:nvPr>
        </p:nvGraphicFramePr>
        <p:xfrm>
          <a:off x="224104" y="1428189"/>
          <a:ext cx="8669548" cy="5136510"/>
        </p:xfrm>
        <a:graphic>
          <a:graphicData uri="http://schemas.openxmlformats.org/drawingml/2006/table">
            <a:tbl>
              <a:tblPr firstRow="1" firstCol="1" bandRow="1"/>
              <a:tblGrid>
                <a:gridCol w="252366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32146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2182188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4902848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40211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b="1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広域連携ＳＤＧｓモデル事業経費（初年度）</a:t>
                      </a:r>
                      <a:endParaRPr lang="ja-JP" sz="1400" b="1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81194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3129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2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31296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6686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3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補助人件費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089233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08509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0986"/>
                  </a:ext>
                </a:extLst>
              </a:tr>
              <a:tr h="352173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200" kern="10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2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kern="100" smtClean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689200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434481"/>
              </p:ext>
            </p:extLst>
          </p:nvPr>
        </p:nvGraphicFramePr>
        <p:xfrm>
          <a:off x="51248" y="422354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90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2004270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2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372750" y="71935"/>
            <a:ext cx="64633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別紙５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画面に合わせる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9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2022-12-12T07:12:05Z</dcterms:modified>
</cp:coreProperties>
</file>