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95" d="100"/>
          <a:sy n="95" d="100"/>
        </p:scale>
        <p:origin x="66" y="72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8"/>
            <a:ext cx="3076364" cy="513508"/>
          </a:xfrm>
          <a:prstGeom prst="rect">
            <a:avLst/>
          </a:prstGeom>
        </p:spPr>
        <p:txBody>
          <a:bodyPr vert="horz" lIns="95401" tIns="47702" rIns="95401" bIns="4770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1297" y="8"/>
            <a:ext cx="3076364" cy="513508"/>
          </a:xfrm>
          <a:prstGeom prst="rect">
            <a:avLst/>
          </a:prstGeom>
        </p:spPr>
        <p:txBody>
          <a:bodyPr vert="horz" lIns="95401" tIns="47702" rIns="95401" bIns="4770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4" y="9721107"/>
            <a:ext cx="3076364" cy="513507"/>
          </a:xfrm>
          <a:prstGeom prst="rect">
            <a:avLst/>
          </a:prstGeom>
        </p:spPr>
        <p:txBody>
          <a:bodyPr vert="horz" lIns="95401" tIns="47702" rIns="95401" bIns="4770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1297" y="9721107"/>
            <a:ext cx="3076364" cy="513507"/>
          </a:xfrm>
          <a:prstGeom prst="rect">
            <a:avLst/>
          </a:prstGeom>
        </p:spPr>
        <p:txBody>
          <a:bodyPr vert="horz" lIns="95401" tIns="47702" rIns="95401" bIns="4770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3076977" cy="513789"/>
          </a:xfrm>
          <a:prstGeom prst="rect">
            <a:avLst/>
          </a:prstGeom>
        </p:spPr>
        <p:txBody>
          <a:bodyPr vert="horz" lIns="95401" tIns="47702" rIns="95401" bIns="4770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0650" y="0"/>
            <a:ext cx="3076976" cy="513789"/>
          </a:xfrm>
          <a:prstGeom prst="rect">
            <a:avLst/>
          </a:prstGeom>
        </p:spPr>
        <p:txBody>
          <a:bodyPr vert="horz" lIns="95401" tIns="47702" rIns="95401" bIns="4770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01" tIns="47702" rIns="95401" bIns="4770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432" y="4925464"/>
            <a:ext cx="5680444" cy="4029621"/>
          </a:xfrm>
          <a:prstGeom prst="rect">
            <a:avLst/>
          </a:prstGeom>
        </p:spPr>
        <p:txBody>
          <a:bodyPr vert="horz" lIns="95401" tIns="47702" rIns="95401" bIns="4770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9720826"/>
            <a:ext cx="3076977" cy="513789"/>
          </a:xfrm>
          <a:prstGeom prst="rect">
            <a:avLst/>
          </a:prstGeom>
        </p:spPr>
        <p:txBody>
          <a:bodyPr vert="horz" lIns="95401" tIns="47702" rIns="95401" bIns="4770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0650" y="9720826"/>
            <a:ext cx="3076976" cy="513789"/>
          </a:xfrm>
          <a:prstGeom prst="rect">
            <a:avLst/>
          </a:prstGeom>
        </p:spPr>
        <p:txBody>
          <a:bodyPr vert="horz" lIns="95401" tIns="47702" rIns="95401" bIns="4770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25550" y="1268413"/>
            <a:ext cx="4573588" cy="34305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2023/1/17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2023/1/17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正方形/長方形 190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07314" y="3308627"/>
            <a:ext cx="2838559" cy="1348676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2" name="正方形/長方形 191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28665" y="3019066"/>
            <a:ext cx="529441" cy="1645922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２．自治体</a:t>
            </a:r>
            <a:r>
              <a:rPr kumimoji="0" lang="ja-JP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ＳＤＧｓ</a:t>
            </a:r>
            <a:endParaRPr kumimoji="0" lang="en-US" altLang="ja-JP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　</a:t>
            </a:r>
            <a:r>
              <a:rPr kumimoji="0" lang="ja-JP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の推進</a:t>
            </a: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に資する取組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93" name="正方形/長方形 192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599695" y="4993294"/>
            <a:ext cx="2846179" cy="105879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4" name="正方形/長方形 193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07950" y="1670349"/>
            <a:ext cx="4374755" cy="624840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ja-JP" altLang="en-US" sz="1050" kern="100" dirty="0" smtClean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5" name="正方形/長方形 194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5037455" y="1704096"/>
            <a:ext cx="4014596" cy="586740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401202" y="3281125"/>
            <a:ext cx="2651760" cy="1376177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7" name="正方形/長方形 196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6414" y="1418889"/>
            <a:ext cx="516917" cy="1567567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１．将来ビジョン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98" name="正方形/長方形 197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9694" y="1418889"/>
            <a:ext cx="4386571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地域の実態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0" name="正方形/長方形 199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6791" y="4703735"/>
            <a:ext cx="505531" cy="2106541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３．推進体制</a:t>
            </a: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1" name="正方形/長方形 200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037455" y="1422156"/>
            <a:ext cx="4014596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2030</a:t>
            </a: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年のあるべき姿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2" name="正方形/長方形 201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2208247" y="2345720"/>
            <a:ext cx="6843804" cy="632211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just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03" name="正方形/長方形 202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07314" y="2340244"/>
            <a:ext cx="1546950" cy="63239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2030</a:t>
            </a:r>
            <a:r>
              <a:rPr lang="ja-JP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年のあるべき姿の実現に向けた優先的なゴール・ターゲット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4" name="正方形/長方形 203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3502910" y="3286801"/>
            <a:ext cx="2835815" cy="1370502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05" name="正方形/長方形 204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494655" y="3020101"/>
            <a:ext cx="284290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情報発信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6" name="正方形/長方形 205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393582" y="3014426"/>
            <a:ext cx="2659161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普及展開性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7" name="正方形/長方形 206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9695" y="3019066"/>
            <a:ext cx="2845098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自治体ＳＤＧｓに資する取組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8" name="正方形/長方形 207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2075" y="4703735"/>
            <a:ext cx="285413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各種計画への反映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9" name="正方形/長方形 208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396713" y="4988029"/>
            <a:ext cx="2659161" cy="1064578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0" name="正方形/長方形 209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3503247" y="4993294"/>
            <a:ext cx="2835479" cy="105879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1" name="正方形/長方形 210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502910" y="4699537"/>
            <a:ext cx="283581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行政体内部の執行体制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12" name="正方形/長方形 211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393582" y="4698470"/>
            <a:ext cx="2658470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ステークホルダーとの連携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13" name="正方形/長方形 212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2326319" y="6124091"/>
            <a:ext cx="6725732" cy="686184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just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4" name="正方形/長方形 213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2076" y="6124091"/>
            <a:ext cx="1684489" cy="686184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自律的好循環の形成へ向けた制度の構築等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90758" y="2380925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875" y="3041408"/>
            <a:ext cx="302250" cy="306935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8729" y="3043572"/>
            <a:ext cx="302318" cy="302318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675" y="3041672"/>
            <a:ext cx="307929" cy="307929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5880" y="3042649"/>
            <a:ext cx="301224" cy="303560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7212" y="3047606"/>
            <a:ext cx="300596" cy="298284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4044" y="3564072"/>
            <a:ext cx="296348" cy="303349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63813" y="3576138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70926" y="4080595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53402" y="4073500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6213" y="457451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69859" y="4574499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6459" y="3556634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66113" y="3565454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54520" y="3562208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39750" y="408179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66041" y="4075236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65246" y="4073004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2303576" y="11707"/>
            <a:ext cx="45079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</a:t>
            </a:r>
            <a:r>
              <a:rPr lang="en-US" altLang="zh-CN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zh-CN" altLang="en-US" sz="14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</a:t>
            </a:r>
            <a:r>
              <a:rPr lang="en-US" altLang="zh-CN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未来都市全体計画提案概要（提案様式２）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202121"/>
              </p:ext>
            </p:extLst>
          </p:nvPr>
        </p:nvGraphicFramePr>
        <p:xfrm>
          <a:off x="36414" y="342434"/>
          <a:ext cx="9023950" cy="10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提案全体のタイトル：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705303">
                <a:tc gridSpan="2">
                  <a:txBody>
                    <a:bodyPr/>
                    <a:lstStyle/>
                    <a:p>
                      <a:r>
                        <a:rPr kumimoji="1" lang="ja-JP" altLang="en-US" sz="105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全体計画の概要：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244" name="正方形/長方形 243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90758" y="1474077"/>
            <a:ext cx="1858233" cy="787106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←各テキストボックス内へはテキストの編集で文字を記載ください（</a:t>
            </a:r>
            <a:r>
              <a:rPr kumimoji="0" lang="en-US" altLang="ja-JP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MSP</a:t>
            </a: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ゴシック、</a:t>
            </a:r>
            <a:r>
              <a:rPr kumimoji="0" lang="en-US" altLang="ja-JP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10pt</a:t>
            </a: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以上）</a:t>
            </a: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15380</TotalTime>
  <Words>137</Words>
  <Application>Microsoft Office PowerPoint</Application>
  <PresentationFormat>画面に合わせる (4:3)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21" baseType="lpstr">
      <vt:lpstr>HGPGothicE</vt:lpstr>
      <vt:lpstr>HGP創英角ｺﾞｼｯｸUB</vt:lpstr>
      <vt:lpstr>Meiryo UI</vt:lpstr>
      <vt:lpstr>MS PGothic</vt:lpstr>
      <vt:lpstr>MS PGothic</vt:lpstr>
      <vt:lpstr>ＭＳ 明朝</vt:lpstr>
      <vt:lpstr>游ゴシック</vt:lpstr>
      <vt:lpstr>游ゴシック Light</vt:lpstr>
      <vt:lpstr>Arial</vt:lpstr>
      <vt:lpstr>Calibri</vt:lpstr>
      <vt:lpstr>Calibri Light</vt:lpstr>
      <vt:lpstr>Century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君島 栄三（地方創生推進事務局）</dc:creator>
  <cp:lastModifiedBy>SDGs班　栗原</cp:lastModifiedBy>
  <cp:revision>225</cp:revision>
  <cp:lastPrinted>2021-01-04T06:42:05Z</cp:lastPrinted>
  <dcterms:modified xsi:type="dcterms:W3CDTF">2023-01-17T02:50:46Z</dcterms:modified>
</cp:coreProperties>
</file>