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4"/>
    <p:sldMasterId id="2147483672" r:id="rId5"/>
    <p:sldMasterId id="2147483839" r:id="rId6"/>
    <p:sldMasterId id="2147483889" r:id="rId7"/>
    <p:sldMasterId id="2147483928" r:id="rId8"/>
    <p:sldMasterId id="2147484001" r:id="rId9"/>
    <p:sldMasterId id="2147484024" r:id="rId10"/>
  </p:sldMasterIdLst>
  <p:notesMasterIdLst>
    <p:notesMasterId r:id="rId12"/>
  </p:notesMasterIdLst>
  <p:handoutMasterIdLst>
    <p:handoutMasterId r:id="rId13"/>
  </p:handoutMasterIdLst>
  <p:sldIdLst>
    <p:sldId id="1520" r:id="rId1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78" d="100"/>
          <a:sy n="78" d="100"/>
        </p:scale>
        <p:origin x="792" y="6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2024/5/6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株式会社ＮＴＴデータ経営研究所</a:t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2024/5/6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18002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事業により新たに創出される効果等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広域</a:t>
            </a:r>
            <a:r>
              <a:rPr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連携ＳＤＧｓ未来都市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9265387" y="3829982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279352" y="4412061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0407617" y="3829982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795950-5c72-4c11-932e-df8099ca64e3" xsi:nil="true"/>
    <lcf76f155ced4ddcb4097134ff3c332f xmlns="5f40b1ba-7f9f-48f1-90d8-c63dab5d9ce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3" ma:contentTypeDescription="新しいドキュメントを作成します。" ma:contentTypeScope="" ma:versionID="b561e9d22271566d68695f862bbad31a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f81d3676c7a133c47ac50bd001db6f60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327EB6-BF54-4BC8-AAA6-3A34D2C8D68F}">
  <ds:schemaRefs>
    <ds:schemaRef ds:uri="http://schemas.microsoft.com/office/2006/metadata/properties"/>
    <ds:schemaRef ds:uri="http://purl.org/dc/terms/"/>
    <ds:schemaRef ds:uri="d0a0a277-276d-44e0-88d6-bdf26fa3042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6b795950-5c72-4c11-932e-df8099ca64e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38F044-AF3A-4F83-BAAB-133608E232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3B2803-107C-4EA8-A932-CB4CF85FE65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画面に合わせる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HGPGothicE</vt:lpstr>
      <vt:lpstr>HGP創英角ｺﾞｼｯｸUB</vt:lpstr>
      <vt:lpstr>Meiryo UI</vt:lpstr>
      <vt:lpstr>MS PGothic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2024-05-06T09:15:55Z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