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6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removePersonalInfoOnSave="1" saveSubsetFonts="1">
  <p:sldMasterIdLst>
    <p:sldMasterId id="2147483660" r:id="rId4"/>
    <p:sldMasterId id="2147483672" r:id="rId5"/>
    <p:sldMasterId id="2147483839" r:id="rId6"/>
    <p:sldMasterId id="2147483889" r:id="rId7"/>
    <p:sldMasterId id="2147483928" r:id="rId8"/>
    <p:sldMasterId id="2147484001" r:id="rId9"/>
    <p:sldMasterId id="2147484024" r:id="rId10"/>
  </p:sldMasterIdLst>
  <p:notesMasterIdLst>
    <p:notesMasterId r:id="rId12"/>
  </p:notesMasterIdLst>
  <p:handoutMasterIdLst>
    <p:handoutMasterId r:id="rId13"/>
  </p:handoutMasterIdLst>
  <p:sldIdLst>
    <p:sldId id="1520" r:id="rId11"/>
  </p:sldIdLst>
  <p:sldSz cx="9144000" cy="6858000" type="screen4x3"/>
  <p:notesSz cx="6797675" cy="99266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69" userDrawn="1">
          <p15:clr>
            <a:srgbClr val="A4A3A4"/>
          </p15:clr>
        </p15:guide>
        <p15:guide id="2" pos="2880" userDrawn="1">
          <p15:clr>
            <a:srgbClr val="A4A3A4"/>
          </p15:clr>
        </p15:guide>
        <p15:guide id="3" pos="23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  <a:srgbClr val="FFFFCC"/>
    <a:srgbClr val="FFFF00"/>
    <a:srgbClr val="00CC00"/>
    <a:srgbClr val="FFFF99"/>
    <a:srgbClr val="FF7C80"/>
    <a:srgbClr val="66FFFF"/>
    <a:srgbClr val="2E75B6"/>
    <a:srgbClr val="66CCFF"/>
    <a:srgbClr val="FF71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スタイルなし、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F5AB1C69-6EDB-4FF4-983F-18BD219EF322}" styleName="中間スタイル 2 - アクセント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BC89EF96-8CEA-46FF-86C4-4CE0E7609802}" styleName="淡色スタイル 3 - アクセント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400" autoAdjust="0"/>
    <p:restoredTop sz="83744" autoAdjust="0"/>
  </p:normalViewPr>
  <p:slideViewPr>
    <p:cSldViewPr snapToGrid="0" showGuides="1">
      <p:cViewPr varScale="1">
        <p:scale>
          <a:sx n="78" d="100"/>
          <a:sy n="78" d="100"/>
        </p:scale>
        <p:origin x="1024" y="64"/>
      </p:cViewPr>
      <p:guideLst>
        <p:guide orient="horz" pos="2069"/>
        <p:guide pos="2880"/>
        <p:guide pos="23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66" d="100"/>
        <a:sy n="66" d="100"/>
      </p:scale>
      <p:origin x="0" y="0"/>
    </p:cViewPr>
  </p:notesTextViewPr>
  <p:sorterViewPr>
    <p:cViewPr varScale="1">
      <p:scale>
        <a:sx n="1" d="1"/>
        <a:sy n="1" d="1"/>
      </p:scale>
      <p:origin x="0" y="-32826"/>
    </p:cViewPr>
  </p:sorterViewPr>
  <p:notesViewPr>
    <p:cSldViewPr snapToGrid="0" showGuides="1">
      <p:cViewPr varScale="1">
        <p:scale>
          <a:sx n="64" d="100"/>
          <a:sy n="64" d="100"/>
        </p:scale>
        <p:origin x="2340" y="6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7" Type="http://schemas.openxmlformats.org/officeDocument/2006/relationships/slideMaster" Target="slideMasters/slideMaster4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1.xml"/><Relationship Id="rId5" Type="http://schemas.openxmlformats.org/officeDocument/2006/relationships/slideMaster" Target="slideMasters/slideMaster2.xml"/><Relationship Id="rId15" Type="http://schemas.openxmlformats.org/officeDocument/2006/relationships/viewProps" Target="viewProps.xml"/><Relationship Id="rId10" Type="http://schemas.openxmlformats.org/officeDocument/2006/relationships/slideMaster" Target="slideMasters/slideMaster7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3" y="7"/>
            <a:ext cx="2945660" cy="498056"/>
          </a:xfrm>
          <a:prstGeom prst="rect">
            <a:avLst/>
          </a:prstGeom>
        </p:spPr>
        <p:txBody>
          <a:bodyPr vert="horz" lIns="92047" tIns="46026" rIns="92047" bIns="46026" rtlCol="0"/>
          <a:lstStyle>
            <a:lvl1pPr algn="l">
              <a:defRPr sz="1100"/>
            </a:lvl1pPr>
          </a:lstStyle>
          <a:p>
            <a:endParaRPr kumimoji="1" lang="ja-JP" altLang="en-US" dirty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50445" y="7"/>
            <a:ext cx="2945660" cy="498056"/>
          </a:xfrm>
          <a:prstGeom prst="rect">
            <a:avLst/>
          </a:prstGeom>
        </p:spPr>
        <p:txBody>
          <a:bodyPr vert="horz" lIns="92047" tIns="46026" rIns="92047" bIns="46026" rtlCol="0"/>
          <a:lstStyle>
            <a:lvl1pPr algn="r">
              <a:defRPr sz="1100"/>
            </a:lvl1pPr>
          </a:lstStyle>
          <a:p>
            <a:fld id="{AA63A719-9CCA-42BC-AA11-8C71DAA2A3B6}" type="datetimeFigureOut">
              <a:rPr kumimoji="1" lang="ja-JP" altLang="en-US" smtClean="0"/>
              <a:t>2024/5/6</a:t>
            </a:fld>
            <a:endParaRPr kumimoji="1" lang="ja-JP" alt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3" y="9428584"/>
            <a:ext cx="2945660" cy="498055"/>
          </a:xfrm>
          <a:prstGeom prst="rect">
            <a:avLst/>
          </a:prstGeom>
        </p:spPr>
        <p:txBody>
          <a:bodyPr vert="horz" lIns="92047" tIns="46026" rIns="92047" bIns="46026" rtlCol="0" anchor="b"/>
          <a:lstStyle>
            <a:lvl1pPr algn="l">
              <a:defRPr sz="1100"/>
            </a:lvl1pPr>
          </a:lstStyle>
          <a:p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50445" y="9428584"/>
            <a:ext cx="2945660" cy="498055"/>
          </a:xfrm>
          <a:prstGeom prst="rect">
            <a:avLst/>
          </a:prstGeom>
        </p:spPr>
        <p:txBody>
          <a:bodyPr vert="horz" lIns="92047" tIns="46026" rIns="92047" bIns="46026" rtlCol="0" anchor="b"/>
          <a:lstStyle>
            <a:lvl1pPr algn="r">
              <a:defRPr sz="1100"/>
            </a:lvl1pPr>
          </a:lstStyle>
          <a:p>
            <a:fld id="{FC1297DB-3B90-4A37-AC02-15DDC2A838D3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8375243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9" y="0"/>
            <a:ext cx="2946247" cy="498328"/>
          </a:xfrm>
          <a:prstGeom prst="rect">
            <a:avLst/>
          </a:prstGeom>
        </p:spPr>
        <p:txBody>
          <a:bodyPr vert="horz" lIns="92047" tIns="46026" rIns="92047" bIns="46026" rtlCol="0"/>
          <a:lstStyle>
            <a:lvl1pPr algn="l">
              <a:defRPr sz="1100"/>
            </a:lvl1pPr>
          </a:lstStyle>
          <a:p>
            <a:endParaRPr kumimoji="1" lang="ja-JP" altLang="en-US" dirty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49826" y="0"/>
            <a:ext cx="2946246" cy="498328"/>
          </a:xfrm>
          <a:prstGeom prst="rect">
            <a:avLst/>
          </a:prstGeom>
        </p:spPr>
        <p:txBody>
          <a:bodyPr vert="horz" lIns="92047" tIns="46026" rIns="92047" bIns="46026" rtlCol="0"/>
          <a:lstStyle>
            <a:lvl1pPr algn="r">
              <a:defRPr sz="1100"/>
            </a:lvl1pPr>
          </a:lstStyle>
          <a:p>
            <a:fld id="{C45AE045-EB63-46FA-8CB6-8CA4B59570BF}" type="datetimeFigureOut">
              <a:rPr kumimoji="1" lang="ja-JP" altLang="en-US" smtClean="0"/>
              <a:t>2024/5/6</a:t>
            </a:fld>
            <a:endParaRPr kumimoji="1" lang="ja-JP" altLang="en-US" dirty="0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41425"/>
            <a:ext cx="44672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047" tIns="46026" rIns="92047" bIns="46026" rtlCol="0" anchor="ctr"/>
          <a:lstStyle/>
          <a:p>
            <a:endParaRPr lang="ja-JP" altLang="en-US" dirty="0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9291" y="4777250"/>
            <a:ext cx="5439101" cy="3908363"/>
          </a:xfrm>
          <a:prstGeom prst="rect">
            <a:avLst/>
          </a:prstGeom>
        </p:spPr>
        <p:txBody>
          <a:bodyPr vert="horz" lIns="92047" tIns="46026" rIns="92047" bIns="46026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9" y="9428312"/>
            <a:ext cx="2946247" cy="498328"/>
          </a:xfrm>
          <a:prstGeom prst="rect">
            <a:avLst/>
          </a:prstGeom>
        </p:spPr>
        <p:txBody>
          <a:bodyPr vert="horz" lIns="92047" tIns="46026" rIns="92047" bIns="46026" rtlCol="0" anchor="b"/>
          <a:lstStyle>
            <a:lvl1pPr algn="l">
              <a:defRPr sz="1100"/>
            </a:lvl1pPr>
          </a:lstStyle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49826" y="9428312"/>
            <a:ext cx="2946246" cy="498328"/>
          </a:xfrm>
          <a:prstGeom prst="rect">
            <a:avLst/>
          </a:prstGeom>
        </p:spPr>
        <p:txBody>
          <a:bodyPr vert="horz" lIns="92047" tIns="46026" rIns="92047" bIns="46026" rtlCol="0" anchor="b"/>
          <a:lstStyle>
            <a:lvl1pPr algn="r">
              <a:defRPr sz="1100"/>
            </a:lvl1pPr>
          </a:lstStyle>
          <a:p>
            <a:fld id="{5AF96AE0-4D51-41D5-87E0-9FDE0BAFF6F3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8941292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146175" y="1230313"/>
            <a:ext cx="4435475" cy="3325812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185364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875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950"/>
            </a:lvl1pPr>
            <a:lvl2pPr marL="371471" indent="0" algn="ctr">
              <a:buNone/>
              <a:defRPr sz="1625"/>
            </a:lvl2pPr>
            <a:lvl3pPr marL="742941" indent="0" algn="ctr">
              <a:buNone/>
              <a:defRPr sz="1462"/>
            </a:lvl3pPr>
            <a:lvl4pPr marL="1114412" indent="0" algn="ctr">
              <a:buNone/>
              <a:defRPr sz="1300"/>
            </a:lvl4pPr>
            <a:lvl5pPr marL="1485882" indent="0" algn="ctr">
              <a:buNone/>
              <a:defRPr sz="1300"/>
            </a:lvl5pPr>
            <a:lvl6pPr marL="1857354" indent="0" algn="ctr">
              <a:buNone/>
              <a:defRPr sz="1300"/>
            </a:lvl6pPr>
            <a:lvl7pPr marL="2228824" indent="0" algn="ctr">
              <a:buNone/>
              <a:defRPr sz="1300"/>
            </a:lvl7pPr>
            <a:lvl8pPr marL="2600295" indent="0" algn="ctr">
              <a:buNone/>
              <a:defRPr sz="1300"/>
            </a:lvl8pPr>
            <a:lvl9pPr marL="2971766" indent="0" algn="ctr">
              <a:buNone/>
              <a:defRPr sz="13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5719B-8089-4D07-AD6C-B7CF4AF123A7}" type="datetime1">
              <a:rPr kumimoji="1" lang="ja-JP" altLang="en-US" smtClean="0"/>
              <a:t>2024/5/6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3733794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D50DA-FCD2-4C17-A220-B7904A2287CA}" type="datetime1">
              <a:rPr kumimoji="1" lang="ja-JP" altLang="en-US" smtClean="0"/>
              <a:t>2024/5/6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319346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3891" y="1709748"/>
            <a:ext cx="7886700" cy="2852737"/>
          </a:xfrm>
        </p:spPr>
        <p:txBody>
          <a:bodyPr anchor="b"/>
          <a:lstStyle>
            <a:lvl1pPr>
              <a:defRPr sz="4875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3891" y="4589473"/>
            <a:ext cx="7886700" cy="1500187"/>
          </a:xfrm>
        </p:spPr>
        <p:txBody>
          <a:bodyPr/>
          <a:lstStyle>
            <a:lvl1pPr marL="0" indent="0">
              <a:buNone/>
              <a:defRPr sz="1950">
                <a:solidFill>
                  <a:schemeClr val="tx1">
                    <a:tint val="75000"/>
                  </a:schemeClr>
                </a:solidFill>
              </a:defRPr>
            </a:lvl1pPr>
            <a:lvl2pPr marL="371471" indent="0">
              <a:buNone/>
              <a:defRPr sz="1625">
                <a:solidFill>
                  <a:schemeClr val="tx1">
                    <a:tint val="75000"/>
                  </a:schemeClr>
                </a:solidFill>
              </a:defRPr>
            </a:lvl2pPr>
            <a:lvl3pPr marL="742941" indent="0">
              <a:buNone/>
              <a:defRPr sz="1462">
                <a:solidFill>
                  <a:schemeClr val="tx1">
                    <a:tint val="75000"/>
                  </a:schemeClr>
                </a:solidFill>
              </a:defRPr>
            </a:lvl3pPr>
            <a:lvl4pPr marL="1114412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4pPr>
            <a:lvl5pPr marL="1485882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5pPr>
            <a:lvl6pPr marL="1857354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6pPr>
            <a:lvl7pPr marL="2228824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7pPr>
            <a:lvl8pPr marL="260029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8pPr>
            <a:lvl9pPr marL="2971766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313D2-5329-42DF-879B-3EB6DA626632}" type="datetime1">
              <a:rPr kumimoji="1" lang="ja-JP" altLang="en-US" smtClean="0"/>
              <a:t>2024/5/6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242792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1A1DC-0A9A-4BA5-BC3D-E959B66C2808}" type="datetime1">
              <a:rPr kumimoji="1" lang="ja-JP" altLang="en-US" smtClean="0"/>
              <a:t>2024/5/6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2316431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4" y="365129"/>
            <a:ext cx="78867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9841" y="1681163"/>
            <a:ext cx="3868340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1" indent="0">
              <a:buNone/>
              <a:defRPr sz="1625" b="1"/>
            </a:lvl2pPr>
            <a:lvl3pPr marL="742941" indent="0">
              <a:buNone/>
              <a:defRPr sz="1462" b="1"/>
            </a:lvl3pPr>
            <a:lvl4pPr marL="1114412" indent="0">
              <a:buNone/>
              <a:defRPr sz="1300" b="1"/>
            </a:lvl4pPr>
            <a:lvl5pPr marL="1485882" indent="0">
              <a:buNone/>
              <a:defRPr sz="1300" b="1"/>
            </a:lvl5pPr>
            <a:lvl6pPr marL="1857354" indent="0">
              <a:buNone/>
              <a:defRPr sz="1300" b="1"/>
            </a:lvl6pPr>
            <a:lvl7pPr marL="2228824" indent="0">
              <a:buNone/>
              <a:defRPr sz="1300" b="1"/>
            </a:lvl7pPr>
            <a:lvl8pPr marL="2600295" indent="0">
              <a:buNone/>
              <a:defRPr sz="1300" b="1"/>
            </a:lvl8pPr>
            <a:lvl9pPr marL="2971766" indent="0">
              <a:buNone/>
              <a:defRPr sz="13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29841" y="2505075"/>
            <a:ext cx="3868340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1" indent="0">
              <a:buNone/>
              <a:defRPr sz="1625" b="1"/>
            </a:lvl2pPr>
            <a:lvl3pPr marL="742941" indent="0">
              <a:buNone/>
              <a:defRPr sz="1462" b="1"/>
            </a:lvl3pPr>
            <a:lvl4pPr marL="1114412" indent="0">
              <a:buNone/>
              <a:defRPr sz="1300" b="1"/>
            </a:lvl4pPr>
            <a:lvl5pPr marL="1485882" indent="0">
              <a:buNone/>
              <a:defRPr sz="1300" b="1"/>
            </a:lvl5pPr>
            <a:lvl6pPr marL="1857354" indent="0">
              <a:buNone/>
              <a:defRPr sz="1300" b="1"/>
            </a:lvl6pPr>
            <a:lvl7pPr marL="2228824" indent="0">
              <a:buNone/>
              <a:defRPr sz="1300" b="1"/>
            </a:lvl7pPr>
            <a:lvl8pPr marL="2600295" indent="0">
              <a:buNone/>
              <a:defRPr sz="1300" b="1"/>
            </a:lvl8pPr>
            <a:lvl9pPr marL="2971766" indent="0">
              <a:buNone/>
              <a:defRPr sz="13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0644C-253D-4C5A-B9E0-8E981FED87FB}" type="datetime1">
              <a:rPr kumimoji="1" lang="ja-JP" altLang="en-US" smtClean="0"/>
              <a:t>2024/5/6</a:t>
            </a:fld>
            <a:endParaRPr kumimoji="1" lang="ja-JP" altLang="en-US" dirty="0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2319639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80F0D-8CD4-41AB-95B9-9D1B92C797D3}" type="datetime1">
              <a:rPr kumimoji="1" lang="ja-JP" altLang="en-US" smtClean="0"/>
              <a:t>2024/5/6</a:t>
            </a:fld>
            <a:endParaRPr kumimoji="1" lang="ja-JP" alt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8114946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3C722-F2F8-40C9-B362-D9535A4F809C}" type="datetime1">
              <a:rPr kumimoji="1" lang="ja-JP" altLang="en-US" smtClean="0"/>
              <a:t>2024/5/6</a:t>
            </a:fld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000"/>
            </a:lvl1pPr>
          </a:lstStyle>
          <a:p>
            <a:fld id="{B9A37A07-259B-47A6-8E3E-E5B35A759090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165756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5" y="457200"/>
            <a:ext cx="2949178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87392" y="987435"/>
            <a:ext cx="4629150" cy="4873625"/>
          </a:xfrm>
        </p:spPr>
        <p:txBody>
          <a:bodyPr/>
          <a:lstStyle>
            <a:lvl1pPr>
              <a:defRPr sz="2600"/>
            </a:lvl1pPr>
            <a:lvl2pPr>
              <a:defRPr sz="2275"/>
            </a:lvl2pPr>
            <a:lvl3pPr>
              <a:defRPr sz="1950"/>
            </a:lvl3pPr>
            <a:lvl4pPr>
              <a:defRPr sz="1625"/>
            </a:lvl4pPr>
            <a:lvl5pPr>
              <a:defRPr sz="1625"/>
            </a:lvl5pPr>
            <a:lvl6pPr>
              <a:defRPr sz="1625"/>
            </a:lvl6pPr>
            <a:lvl7pPr>
              <a:defRPr sz="1625"/>
            </a:lvl7pPr>
            <a:lvl8pPr>
              <a:defRPr sz="1625"/>
            </a:lvl8pPr>
            <a:lvl9pPr>
              <a:defRPr sz="1625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29845" y="2057400"/>
            <a:ext cx="2949178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71" indent="0">
              <a:buNone/>
              <a:defRPr sz="1137"/>
            </a:lvl2pPr>
            <a:lvl3pPr marL="742941" indent="0">
              <a:buNone/>
              <a:defRPr sz="975"/>
            </a:lvl3pPr>
            <a:lvl4pPr marL="1114412" indent="0">
              <a:buNone/>
              <a:defRPr sz="812"/>
            </a:lvl4pPr>
            <a:lvl5pPr marL="1485882" indent="0">
              <a:buNone/>
              <a:defRPr sz="812"/>
            </a:lvl5pPr>
            <a:lvl6pPr marL="1857354" indent="0">
              <a:buNone/>
              <a:defRPr sz="812"/>
            </a:lvl6pPr>
            <a:lvl7pPr marL="2228824" indent="0">
              <a:buNone/>
              <a:defRPr sz="812"/>
            </a:lvl7pPr>
            <a:lvl8pPr marL="2600295" indent="0">
              <a:buNone/>
              <a:defRPr sz="812"/>
            </a:lvl8pPr>
            <a:lvl9pPr marL="2971766" indent="0">
              <a:buNone/>
              <a:defRPr sz="812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43EC7-8074-4E3D-856B-3F3E35CD17D5}" type="datetime1">
              <a:rPr kumimoji="1" lang="ja-JP" altLang="en-US" smtClean="0"/>
              <a:t>2024/5/6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3933036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5" y="457200"/>
            <a:ext cx="2949178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3887392" y="987435"/>
            <a:ext cx="4629150" cy="4873625"/>
          </a:xfrm>
        </p:spPr>
        <p:txBody>
          <a:bodyPr/>
          <a:lstStyle>
            <a:lvl1pPr marL="0" indent="0">
              <a:buNone/>
              <a:defRPr sz="2600"/>
            </a:lvl1pPr>
            <a:lvl2pPr marL="371471" indent="0">
              <a:buNone/>
              <a:defRPr sz="2275"/>
            </a:lvl2pPr>
            <a:lvl3pPr marL="742941" indent="0">
              <a:buNone/>
              <a:defRPr sz="1950"/>
            </a:lvl3pPr>
            <a:lvl4pPr marL="1114412" indent="0">
              <a:buNone/>
              <a:defRPr sz="1625"/>
            </a:lvl4pPr>
            <a:lvl5pPr marL="1485882" indent="0">
              <a:buNone/>
              <a:defRPr sz="1625"/>
            </a:lvl5pPr>
            <a:lvl6pPr marL="1857354" indent="0">
              <a:buNone/>
              <a:defRPr sz="1625"/>
            </a:lvl6pPr>
            <a:lvl7pPr marL="2228824" indent="0">
              <a:buNone/>
              <a:defRPr sz="1625"/>
            </a:lvl7pPr>
            <a:lvl8pPr marL="2600295" indent="0">
              <a:buNone/>
              <a:defRPr sz="1625"/>
            </a:lvl8pPr>
            <a:lvl9pPr marL="2971766" indent="0">
              <a:buNone/>
              <a:defRPr sz="1625"/>
            </a:lvl9pPr>
          </a:lstStyle>
          <a:p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29845" y="2057400"/>
            <a:ext cx="2949178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71" indent="0">
              <a:buNone/>
              <a:defRPr sz="1137"/>
            </a:lvl2pPr>
            <a:lvl3pPr marL="742941" indent="0">
              <a:buNone/>
              <a:defRPr sz="975"/>
            </a:lvl3pPr>
            <a:lvl4pPr marL="1114412" indent="0">
              <a:buNone/>
              <a:defRPr sz="812"/>
            </a:lvl4pPr>
            <a:lvl5pPr marL="1485882" indent="0">
              <a:buNone/>
              <a:defRPr sz="812"/>
            </a:lvl5pPr>
            <a:lvl6pPr marL="1857354" indent="0">
              <a:buNone/>
              <a:defRPr sz="812"/>
            </a:lvl6pPr>
            <a:lvl7pPr marL="2228824" indent="0">
              <a:buNone/>
              <a:defRPr sz="812"/>
            </a:lvl7pPr>
            <a:lvl8pPr marL="2600295" indent="0">
              <a:buNone/>
              <a:defRPr sz="812"/>
            </a:lvl8pPr>
            <a:lvl9pPr marL="2971766" indent="0">
              <a:buNone/>
              <a:defRPr sz="812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88D965-96CB-4190-AB03-63B3C241973E}" type="datetime1">
              <a:rPr kumimoji="1" lang="ja-JP" altLang="en-US" smtClean="0"/>
              <a:t>2024/5/6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2987830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1F77D-0911-4190-8EFF-06D2A8FD78F8}" type="datetime1">
              <a:rPr kumimoji="1" lang="ja-JP" altLang="en-US" smtClean="0"/>
              <a:t>2024/5/6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9091623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43678" y="365125"/>
            <a:ext cx="1971675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28653" y="365125"/>
            <a:ext cx="5800725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DF7E0-6FCB-4387-A15C-21DBDBBD3E76}" type="datetime1">
              <a:rPr kumimoji="1" lang="ja-JP" altLang="en-US" smtClean="0"/>
              <a:t>2024/5/6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0782225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95" indent="0" algn="ctr">
              <a:buNone/>
              <a:defRPr sz="2000"/>
            </a:lvl2pPr>
            <a:lvl3pPr marL="914390" indent="0" algn="ctr">
              <a:buNone/>
              <a:defRPr sz="1800"/>
            </a:lvl3pPr>
            <a:lvl4pPr marL="1371585" indent="0" algn="ctr">
              <a:buNone/>
              <a:defRPr sz="1600"/>
            </a:lvl4pPr>
            <a:lvl5pPr marL="1828778" indent="0" algn="ctr">
              <a:buNone/>
              <a:defRPr sz="1600"/>
            </a:lvl5pPr>
            <a:lvl6pPr marL="2285974" indent="0" algn="ctr">
              <a:buNone/>
              <a:defRPr sz="1600"/>
            </a:lvl6pPr>
            <a:lvl7pPr marL="2743168" indent="0" algn="ctr">
              <a:buNone/>
              <a:defRPr sz="1600"/>
            </a:lvl7pPr>
            <a:lvl8pPr marL="3200363" indent="0" algn="ctr">
              <a:buNone/>
              <a:defRPr sz="1600"/>
            </a:lvl8pPr>
            <a:lvl9pPr marL="3657558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8580F-351F-4FF6-8D45-34F839ACAD87}" type="datetime1">
              <a:rPr kumimoji="1" lang="ja-JP" altLang="en-US" smtClean="0"/>
              <a:t>2024/5/6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2706442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A1C1A5-034E-476E-B3A5-43820C181AFB}" type="datetime1">
              <a:rPr kumimoji="1" lang="ja-JP" altLang="en-US" smtClean="0"/>
              <a:t>2024/5/6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2037164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4254" y="1709745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4254" y="4589470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95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9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8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7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6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6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5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9351D-C31F-451B-BC27-C3825C273D48}" type="datetime1">
              <a:rPr kumimoji="1" lang="ja-JP" altLang="en-US" smtClean="0"/>
              <a:t>2024/5/6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40409881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28651" y="1825625"/>
            <a:ext cx="3873011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2342" y="1825625"/>
            <a:ext cx="3873012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6C9C3-8550-4521-A283-78B4343FA5BD}" type="datetime1">
              <a:rPr kumimoji="1" lang="ja-JP" altLang="en-US" smtClean="0"/>
              <a:t>2024/5/6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80394528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30119" y="365129"/>
            <a:ext cx="78867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30117" y="1681163"/>
            <a:ext cx="3868615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95" indent="0">
              <a:buNone/>
              <a:defRPr sz="2000" b="1"/>
            </a:lvl2pPr>
            <a:lvl3pPr marL="914390" indent="0">
              <a:buNone/>
              <a:defRPr sz="1800" b="1"/>
            </a:lvl3pPr>
            <a:lvl4pPr marL="1371585" indent="0">
              <a:buNone/>
              <a:defRPr sz="1600" b="1"/>
            </a:lvl4pPr>
            <a:lvl5pPr marL="1828778" indent="0">
              <a:buNone/>
              <a:defRPr sz="1600" b="1"/>
            </a:lvl5pPr>
            <a:lvl6pPr marL="2285974" indent="0">
              <a:buNone/>
              <a:defRPr sz="1600" b="1"/>
            </a:lvl6pPr>
            <a:lvl7pPr marL="2743168" indent="0">
              <a:buNone/>
              <a:defRPr sz="1600" b="1"/>
            </a:lvl7pPr>
            <a:lvl8pPr marL="3200363" indent="0">
              <a:buNone/>
              <a:defRPr sz="1600" b="1"/>
            </a:lvl8pPr>
            <a:lvl9pPr marL="3657558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30117" y="2505075"/>
            <a:ext cx="3868615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29154" y="1681163"/>
            <a:ext cx="3887665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95" indent="0">
              <a:buNone/>
              <a:defRPr sz="2000" b="1"/>
            </a:lvl2pPr>
            <a:lvl3pPr marL="914390" indent="0">
              <a:buNone/>
              <a:defRPr sz="1800" b="1"/>
            </a:lvl3pPr>
            <a:lvl4pPr marL="1371585" indent="0">
              <a:buNone/>
              <a:defRPr sz="1600" b="1"/>
            </a:lvl4pPr>
            <a:lvl5pPr marL="1828778" indent="0">
              <a:buNone/>
              <a:defRPr sz="1600" b="1"/>
            </a:lvl5pPr>
            <a:lvl6pPr marL="2285974" indent="0">
              <a:buNone/>
              <a:defRPr sz="1600" b="1"/>
            </a:lvl6pPr>
            <a:lvl7pPr marL="2743168" indent="0">
              <a:buNone/>
              <a:defRPr sz="1600" b="1"/>
            </a:lvl7pPr>
            <a:lvl8pPr marL="3200363" indent="0">
              <a:buNone/>
              <a:defRPr sz="1600" b="1"/>
            </a:lvl8pPr>
            <a:lvl9pPr marL="3657558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29154" y="2505075"/>
            <a:ext cx="3887665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6DDEA-3EF8-4C10-8D33-FC095FEC421C}" type="datetime1">
              <a:rPr kumimoji="1" lang="ja-JP" altLang="en-US" smtClean="0"/>
              <a:t>2024/5/6</a:t>
            </a:fld>
            <a:endParaRPr kumimoji="1" lang="ja-JP" altLang="en-US" dirty="0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4722416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9342B-CE8E-48DB-BD02-B3AA3E08844B}" type="datetime1">
              <a:rPr kumimoji="1" lang="ja-JP" altLang="en-US" smtClean="0"/>
              <a:t>2024/5/6</a:t>
            </a:fld>
            <a:endParaRPr kumimoji="1" lang="ja-JP" alt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25719924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55AAD-C878-4492-A672-3892F78D12CD}" type="datetime1">
              <a:rPr kumimoji="1" lang="ja-JP" altLang="en-US" smtClean="0"/>
              <a:t>2024/5/6</a:t>
            </a:fld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>
          <a:xfrm>
            <a:off x="7086600" y="6356357"/>
            <a:ext cx="2057400" cy="365125"/>
          </a:xfrm>
        </p:spPr>
        <p:txBody>
          <a:bodyPr/>
          <a:lstStyle>
            <a:lvl1pPr>
              <a:defRPr sz="2000"/>
            </a:lvl1pPr>
          </a:lstStyle>
          <a:p>
            <a:fld id="{93EE9C9D-F6EB-4B71-89EA-D14B3628E6D2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41488393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30115" y="457200"/>
            <a:ext cx="2948354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87667" y="987432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30115" y="2057400"/>
            <a:ext cx="2948354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95" indent="0">
              <a:buNone/>
              <a:defRPr sz="1400"/>
            </a:lvl2pPr>
            <a:lvl3pPr marL="914390" indent="0">
              <a:buNone/>
              <a:defRPr sz="1200"/>
            </a:lvl3pPr>
            <a:lvl4pPr marL="1371585" indent="0">
              <a:buNone/>
              <a:defRPr sz="1000"/>
            </a:lvl4pPr>
            <a:lvl5pPr marL="1828778" indent="0">
              <a:buNone/>
              <a:defRPr sz="1000"/>
            </a:lvl5pPr>
            <a:lvl6pPr marL="2285974" indent="0">
              <a:buNone/>
              <a:defRPr sz="1000"/>
            </a:lvl6pPr>
            <a:lvl7pPr marL="2743168" indent="0">
              <a:buNone/>
              <a:defRPr sz="1000"/>
            </a:lvl7pPr>
            <a:lvl8pPr marL="3200363" indent="0">
              <a:buNone/>
              <a:defRPr sz="1000"/>
            </a:lvl8pPr>
            <a:lvl9pPr marL="3657558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B7EDF-FC07-49B4-9DC9-DD06BED4C319}" type="datetime1">
              <a:rPr kumimoji="1" lang="ja-JP" altLang="en-US" smtClean="0"/>
              <a:t>2024/5/6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334788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30115" y="457200"/>
            <a:ext cx="2948354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3887667" y="987432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95" indent="0">
              <a:buNone/>
              <a:defRPr sz="2800"/>
            </a:lvl2pPr>
            <a:lvl3pPr marL="914390" indent="0">
              <a:buNone/>
              <a:defRPr sz="2400"/>
            </a:lvl3pPr>
            <a:lvl4pPr marL="1371585" indent="0">
              <a:buNone/>
              <a:defRPr sz="2000"/>
            </a:lvl4pPr>
            <a:lvl5pPr marL="1828778" indent="0">
              <a:buNone/>
              <a:defRPr sz="2000"/>
            </a:lvl5pPr>
            <a:lvl6pPr marL="2285974" indent="0">
              <a:buNone/>
              <a:defRPr sz="2000"/>
            </a:lvl6pPr>
            <a:lvl7pPr marL="2743168" indent="0">
              <a:buNone/>
              <a:defRPr sz="2000"/>
            </a:lvl7pPr>
            <a:lvl8pPr marL="3200363" indent="0">
              <a:buNone/>
              <a:defRPr sz="2000"/>
            </a:lvl8pPr>
            <a:lvl9pPr marL="3657558" indent="0">
              <a:buNone/>
              <a:defRPr sz="2000"/>
            </a:lvl9pPr>
          </a:lstStyle>
          <a:p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30115" y="2057400"/>
            <a:ext cx="2948354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95" indent="0">
              <a:buNone/>
              <a:defRPr sz="1400"/>
            </a:lvl2pPr>
            <a:lvl3pPr marL="914390" indent="0">
              <a:buNone/>
              <a:defRPr sz="1200"/>
            </a:lvl3pPr>
            <a:lvl4pPr marL="1371585" indent="0">
              <a:buNone/>
              <a:defRPr sz="1000"/>
            </a:lvl4pPr>
            <a:lvl5pPr marL="1828778" indent="0">
              <a:buNone/>
              <a:defRPr sz="1000"/>
            </a:lvl5pPr>
            <a:lvl6pPr marL="2285974" indent="0">
              <a:buNone/>
              <a:defRPr sz="1000"/>
            </a:lvl6pPr>
            <a:lvl7pPr marL="2743168" indent="0">
              <a:buNone/>
              <a:defRPr sz="1000"/>
            </a:lvl7pPr>
            <a:lvl8pPr marL="3200363" indent="0">
              <a:buNone/>
              <a:defRPr sz="1000"/>
            </a:lvl8pPr>
            <a:lvl9pPr marL="3657558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DCA18-0678-47CD-9CF9-8523E9293D9C}" type="datetime1">
              <a:rPr kumimoji="1" lang="ja-JP" altLang="en-US" smtClean="0"/>
              <a:t>2024/5/6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80638883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320A1-0ADF-4A32-BE1F-37BA7F30E3DB}" type="datetime1">
              <a:rPr kumimoji="1" lang="ja-JP" altLang="en-US" smtClean="0"/>
              <a:t>2024/5/6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21088173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44409" y="365125"/>
            <a:ext cx="1970943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28651" y="365125"/>
            <a:ext cx="577508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5AA75-93C4-442C-AF4F-1C0DEA353113}" type="datetime1">
              <a:rPr kumimoji="1" lang="ja-JP" altLang="en-US" smtClean="0"/>
              <a:t>2024/5/6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8317296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D2CEE-1BBD-4DC4-9B5A-4AFA9AF8C7F1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2024/5/6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419425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B491A-75BA-47BD-A49C-D717A84B0D59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2024/5/6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92891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9" y="1709741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9" y="4589466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25AF0-A090-4FBD-9F9D-9DA8C72DDD85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2024/5/6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523473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8B9E4-1E5A-4043-8D91-9250E514B720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2024/5/6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893096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2" y="365128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46A86C-836B-4C29-8CEA-369CD1E12AC4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2024/5/6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50260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92E1E1-E9D4-41A0-AC05-58EBA4D892FC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2024/5/6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977779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A36CE-E602-4651-B4F8-DD0931A63147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2024/5/6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280984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2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8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2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819B6B-C091-4AD5-8554-295F5E1780EA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2024/5/6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438247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2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8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2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72B36-CD0A-4BBB-A0DC-8E15FA92AA35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2024/5/6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410469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333400-C7E8-4490-8968-733A5CA48490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2024/5/6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184113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0E3F0-2393-41A8-8FB9-6736137706C4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2024/5/6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869439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9" indent="0" algn="ctr">
              <a:buNone/>
              <a:defRPr sz="1500"/>
            </a:lvl2pPr>
            <a:lvl3pPr marL="685817" indent="0" algn="ctr">
              <a:buNone/>
              <a:defRPr sz="1350"/>
            </a:lvl3pPr>
            <a:lvl4pPr marL="1028726" indent="0" algn="ctr">
              <a:buNone/>
              <a:defRPr sz="1200"/>
            </a:lvl4pPr>
            <a:lvl5pPr marL="1371634" indent="0" algn="ctr">
              <a:buNone/>
              <a:defRPr sz="1200"/>
            </a:lvl5pPr>
            <a:lvl6pPr marL="1714543" indent="0" algn="ctr">
              <a:buNone/>
              <a:defRPr sz="1200"/>
            </a:lvl6pPr>
            <a:lvl7pPr marL="2057451" indent="0" algn="ctr">
              <a:buNone/>
              <a:defRPr sz="1200"/>
            </a:lvl7pPr>
            <a:lvl8pPr marL="2400360" indent="0" algn="ctr">
              <a:buNone/>
              <a:defRPr sz="1200"/>
            </a:lvl8pPr>
            <a:lvl9pPr marL="2743269" indent="0" algn="ctr">
              <a:buNone/>
              <a:defRPr sz="12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5719B-8089-4D07-AD6C-B7CF4AF123A7}" type="datetime1">
              <a:rPr kumimoji="1" lang="ja-JP" altLang="en-US" smtClean="0"/>
              <a:t>2024/5/6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52326994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D50DA-FCD2-4C17-A220-B7904A2287CA}" type="datetime1">
              <a:rPr kumimoji="1" lang="ja-JP" altLang="en-US" smtClean="0"/>
              <a:t>2024/5/6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5586667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3888" y="1709742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3888" y="4589467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9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17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2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34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4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51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6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69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313D2-5329-42DF-879B-3EB6DA626632}" type="datetime1">
              <a:rPr kumimoji="1" lang="ja-JP" altLang="en-US" smtClean="0"/>
              <a:t>2024/5/6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71457846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1A1DC-0A9A-4BA5-BC3D-E959B66C2808}" type="datetime1">
              <a:rPr kumimoji="1" lang="ja-JP" altLang="en-US" smtClean="0"/>
              <a:t>2024/5/6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56162655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3" y="365129"/>
            <a:ext cx="78867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9841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9" indent="0">
              <a:buNone/>
              <a:defRPr sz="1500" b="1"/>
            </a:lvl2pPr>
            <a:lvl3pPr marL="685817" indent="0">
              <a:buNone/>
              <a:defRPr sz="1350" b="1"/>
            </a:lvl3pPr>
            <a:lvl4pPr marL="1028726" indent="0">
              <a:buNone/>
              <a:defRPr sz="1200" b="1"/>
            </a:lvl4pPr>
            <a:lvl5pPr marL="1371634" indent="0">
              <a:buNone/>
              <a:defRPr sz="1200" b="1"/>
            </a:lvl5pPr>
            <a:lvl6pPr marL="1714543" indent="0">
              <a:buNone/>
              <a:defRPr sz="1200" b="1"/>
            </a:lvl6pPr>
            <a:lvl7pPr marL="2057451" indent="0">
              <a:buNone/>
              <a:defRPr sz="1200" b="1"/>
            </a:lvl7pPr>
            <a:lvl8pPr marL="2400360" indent="0">
              <a:buNone/>
              <a:defRPr sz="1200" b="1"/>
            </a:lvl8pPr>
            <a:lvl9pPr marL="2743269" indent="0">
              <a:buNone/>
              <a:defRPr sz="12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29841" y="2505075"/>
            <a:ext cx="3868340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9" indent="0">
              <a:buNone/>
              <a:defRPr sz="1500" b="1"/>
            </a:lvl2pPr>
            <a:lvl3pPr marL="685817" indent="0">
              <a:buNone/>
              <a:defRPr sz="1350" b="1"/>
            </a:lvl3pPr>
            <a:lvl4pPr marL="1028726" indent="0">
              <a:buNone/>
              <a:defRPr sz="1200" b="1"/>
            </a:lvl4pPr>
            <a:lvl5pPr marL="1371634" indent="0">
              <a:buNone/>
              <a:defRPr sz="1200" b="1"/>
            </a:lvl5pPr>
            <a:lvl6pPr marL="1714543" indent="0">
              <a:buNone/>
              <a:defRPr sz="1200" b="1"/>
            </a:lvl6pPr>
            <a:lvl7pPr marL="2057451" indent="0">
              <a:buNone/>
              <a:defRPr sz="1200" b="1"/>
            </a:lvl7pPr>
            <a:lvl8pPr marL="2400360" indent="0">
              <a:buNone/>
              <a:defRPr sz="1200" b="1"/>
            </a:lvl8pPr>
            <a:lvl9pPr marL="2743269" indent="0">
              <a:buNone/>
              <a:defRPr sz="12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0644C-253D-4C5A-B9E0-8E981FED87FB}" type="datetime1">
              <a:rPr kumimoji="1" lang="ja-JP" altLang="en-US" smtClean="0"/>
              <a:t>2024/5/6</a:t>
            </a:fld>
            <a:endParaRPr kumimoji="1" lang="ja-JP" altLang="en-US" dirty="0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3002357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80F0D-8CD4-41AB-95B9-9D1B92C797D3}" type="datetime1">
              <a:rPr kumimoji="1" lang="ja-JP" altLang="en-US" smtClean="0"/>
              <a:t>2024/5/6</a:t>
            </a:fld>
            <a:endParaRPr kumimoji="1" lang="ja-JP" alt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09128414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3C722-F2F8-40C9-B362-D9535A4F809C}" type="datetime1">
              <a:rPr kumimoji="1" lang="ja-JP" altLang="en-US" smtClean="0"/>
              <a:t>2024/5/6</a:t>
            </a:fld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846"/>
            </a:lvl1pPr>
          </a:lstStyle>
          <a:p>
            <a:fld id="{B9A37A07-259B-47A6-8E3E-E5B35A759090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58652910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3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87392" y="987429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29843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9" indent="0">
              <a:buNone/>
              <a:defRPr sz="1050"/>
            </a:lvl2pPr>
            <a:lvl3pPr marL="685817" indent="0">
              <a:buNone/>
              <a:defRPr sz="900"/>
            </a:lvl3pPr>
            <a:lvl4pPr marL="1028726" indent="0">
              <a:buNone/>
              <a:defRPr sz="750"/>
            </a:lvl4pPr>
            <a:lvl5pPr marL="1371634" indent="0">
              <a:buNone/>
              <a:defRPr sz="750"/>
            </a:lvl5pPr>
            <a:lvl6pPr marL="1714543" indent="0">
              <a:buNone/>
              <a:defRPr sz="750"/>
            </a:lvl6pPr>
            <a:lvl7pPr marL="2057451" indent="0">
              <a:buNone/>
              <a:defRPr sz="750"/>
            </a:lvl7pPr>
            <a:lvl8pPr marL="2400360" indent="0">
              <a:buNone/>
              <a:defRPr sz="750"/>
            </a:lvl8pPr>
            <a:lvl9pPr marL="2743269" indent="0">
              <a:buNone/>
              <a:defRPr sz="75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43EC7-8074-4E3D-856B-3F3E35CD17D5}" type="datetime1">
              <a:rPr kumimoji="1" lang="ja-JP" altLang="en-US" smtClean="0"/>
              <a:t>2024/5/6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78408068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3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3887392" y="987429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9" indent="0">
              <a:buNone/>
              <a:defRPr sz="2100"/>
            </a:lvl2pPr>
            <a:lvl3pPr marL="685817" indent="0">
              <a:buNone/>
              <a:defRPr sz="1800"/>
            </a:lvl3pPr>
            <a:lvl4pPr marL="1028726" indent="0">
              <a:buNone/>
              <a:defRPr sz="1500"/>
            </a:lvl4pPr>
            <a:lvl5pPr marL="1371634" indent="0">
              <a:buNone/>
              <a:defRPr sz="1500"/>
            </a:lvl5pPr>
            <a:lvl6pPr marL="1714543" indent="0">
              <a:buNone/>
              <a:defRPr sz="1500"/>
            </a:lvl6pPr>
            <a:lvl7pPr marL="2057451" indent="0">
              <a:buNone/>
              <a:defRPr sz="1500"/>
            </a:lvl7pPr>
            <a:lvl8pPr marL="2400360" indent="0">
              <a:buNone/>
              <a:defRPr sz="1500"/>
            </a:lvl8pPr>
            <a:lvl9pPr marL="2743269" indent="0">
              <a:buNone/>
              <a:defRPr sz="1500"/>
            </a:lvl9pPr>
          </a:lstStyle>
          <a:p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29843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9" indent="0">
              <a:buNone/>
              <a:defRPr sz="1050"/>
            </a:lvl2pPr>
            <a:lvl3pPr marL="685817" indent="0">
              <a:buNone/>
              <a:defRPr sz="900"/>
            </a:lvl3pPr>
            <a:lvl4pPr marL="1028726" indent="0">
              <a:buNone/>
              <a:defRPr sz="750"/>
            </a:lvl4pPr>
            <a:lvl5pPr marL="1371634" indent="0">
              <a:buNone/>
              <a:defRPr sz="750"/>
            </a:lvl5pPr>
            <a:lvl6pPr marL="1714543" indent="0">
              <a:buNone/>
              <a:defRPr sz="750"/>
            </a:lvl6pPr>
            <a:lvl7pPr marL="2057451" indent="0">
              <a:buNone/>
              <a:defRPr sz="750"/>
            </a:lvl7pPr>
            <a:lvl8pPr marL="2400360" indent="0">
              <a:buNone/>
              <a:defRPr sz="750"/>
            </a:lvl8pPr>
            <a:lvl9pPr marL="2743269" indent="0">
              <a:buNone/>
              <a:defRPr sz="75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88D965-96CB-4190-AB03-63B3C241973E}" type="datetime1">
              <a:rPr kumimoji="1" lang="ja-JP" altLang="en-US" smtClean="0"/>
              <a:t>2024/5/6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1342293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1F77D-0911-4190-8EFF-06D2A8FD78F8}" type="datetime1">
              <a:rPr kumimoji="1" lang="ja-JP" altLang="en-US" smtClean="0"/>
              <a:t>2024/5/6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85695612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DF7E0-6FCB-4387-A15C-21DBDBBD3E76}" type="datetime1">
              <a:rPr kumimoji="1" lang="ja-JP" altLang="en-US" smtClean="0"/>
              <a:t>2024/5/6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63355322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9" indent="0" algn="ctr">
              <a:buNone/>
              <a:defRPr sz="1500"/>
            </a:lvl2pPr>
            <a:lvl3pPr marL="685817" indent="0" algn="ctr">
              <a:buNone/>
              <a:defRPr sz="1350"/>
            </a:lvl3pPr>
            <a:lvl4pPr marL="1028726" indent="0" algn="ctr">
              <a:buNone/>
              <a:defRPr sz="1200"/>
            </a:lvl4pPr>
            <a:lvl5pPr marL="1371634" indent="0" algn="ctr">
              <a:buNone/>
              <a:defRPr sz="1200"/>
            </a:lvl5pPr>
            <a:lvl6pPr marL="1714543" indent="0" algn="ctr">
              <a:buNone/>
              <a:defRPr sz="1200"/>
            </a:lvl6pPr>
            <a:lvl7pPr marL="2057451" indent="0" algn="ctr">
              <a:buNone/>
              <a:defRPr sz="1200"/>
            </a:lvl7pPr>
            <a:lvl8pPr marL="2400360" indent="0" algn="ctr">
              <a:buNone/>
              <a:defRPr sz="1200"/>
            </a:lvl8pPr>
            <a:lvl9pPr marL="2743269" indent="0" algn="ctr">
              <a:buNone/>
              <a:defRPr sz="12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5719B-8089-4D07-AD6C-B7CF4AF123A7}" type="datetime1">
              <a:rPr kumimoji="1" lang="ja-JP" altLang="en-US" smtClean="0"/>
              <a:t>2024/5/6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64509083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D50DA-FCD2-4C17-A220-B7904A2287CA}" type="datetime1">
              <a:rPr kumimoji="1" lang="ja-JP" altLang="en-US" smtClean="0"/>
              <a:t>2024/5/6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98765629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3888" y="1709742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3888" y="4589467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9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17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2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34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4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51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6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69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313D2-5329-42DF-879B-3EB6DA626632}" type="datetime1">
              <a:rPr kumimoji="1" lang="ja-JP" altLang="en-US" smtClean="0"/>
              <a:t>2024/5/6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61027722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1A1DC-0A9A-4BA5-BC3D-E959B66C2808}" type="datetime1">
              <a:rPr kumimoji="1" lang="ja-JP" altLang="en-US" smtClean="0"/>
              <a:t>2024/5/6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99312105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3" y="365129"/>
            <a:ext cx="78867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9841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9" indent="0">
              <a:buNone/>
              <a:defRPr sz="1500" b="1"/>
            </a:lvl2pPr>
            <a:lvl3pPr marL="685817" indent="0">
              <a:buNone/>
              <a:defRPr sz="1350" b="1"/>
            </a:lvl3pPr>
            <a:lvl4pPr marL="1028726" indent="0">
              <a:buNone/>
              <a:defRPr sz="1200" b="1"/>
            </a:lvl4pPr>
            <a:lvl5pPr marL="1371634" indent="0">
              <a:buNone/>
              <a:defRPr sz="1200" b="1"/>
            </a:lvl5pPr>
            <a:lvl6pPr marL="1714543" indent="0">
              <a:buNone/>
              <a:defRPr sz="1200" b="1"/>
            </a:lvl6pPr>
            <a:lvl7pPr marL="2057451" indent="0">
              <a:buNone/>
              <a:defRPr sz="1200" b="1"/>
            </a:lvl7pPr>
            <a:lvl8pPr marL="2400360" indent="0">
              <a:buNone/>
              <a:defRPr sz="1200" b="1"/>
            </a:lvl8pPr>
            <a:lvl9pPr marL="2743269" indent="0">
              <a:buNone/>
              <a:defRPr sz="12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29841" y="2505075"/>
            <a:ext cx="3868340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9" indent="0">
              <a:buNone/>
              <a:defRPr sz="1500" b="1"/>
            </a:lvl2pPr>
            <a:lvl3pPr marL="685817" indent="0">
              <a:buNone/>
              <a:defRPr sz="1350" b="1"/>
            </a:lvl3pPr>
            <a:lvl4pPr marL="1028726" indent="0">
              <a:buNone/>
              <a:defRPr sz="1200" b="1"/>
            </a:lvl4pPr>
            <a:lvl5pPr marL="1371634" indent="0">
              <a:buNone/>
              <a:defRPr sz="1200" b="1"/>
            </a:lvl5pPr>
            <a:lvl6pPr marL="1714543" indent="0">
              <a:buNone/>
              <a:defRPr sz="1200" b="1"/>
            </a:lvl6pPr>
            <a:lvl7pPr marL="2057451" indent="0">
              <a:buNone/>
              <a:defRPr sz="1200" b="1"/>
            </a:lvl7pPr>
            <a:lvl8pPr marL="2400360" indent="0">
              <a:buNone/>
              <a:defRPr sz="1200" b="1"/>
            </a:lvl8pPr>
            <a:lvl9pPr marL="2743269" indent="0">
              <a:buNone/>
              <a:defRPr sz="12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0644C-253D-4C5A-B9E0-8E981FED87FB}" type="datetime1">
              <a:rPr kumimoji="1" lang="ja-JP" altLang="en-US" smtClean="0"/>
              <a:t>2024/5/6</a:t>
            </a:fld>
            <a:endParaRPr kumimoji="1" lang="ja-JP" altLang="en-US" dirty="0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06518296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80F0D-8CD4-41AB-95B9-9D1B92C797D3}" type="datetime1">
              <a:rPr kumimoji="1" lang="ja-JP" altLang="en-US" smtClean="0"/>
              <a:t>2024/5/6</a:t>
            </a:fld>
            <a:endParaRPr kumimoji="1" lang="ja-JP" alt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7163962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3C722-F2F8-40C9-B362-D9535A4F809C}" type="datetime1">
              <a:rPr kumimoji="1" lang="ja-JP" altLang="en-US" smtClean="0"/>
              <a:t>2024/5/6</a:t>
            </a:fld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846"/>
            </a:lvl1pPr>
          </a:lstStyle>
          <a:p>
            <a:fld id="{B9A37A07-259B-47A6-8E3E-E5B35A759090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88028250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3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87392" y="987429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29843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9" indent="0">
              <a:buNone/>
              <a:defRPr sz="1050"/>
            </a:lvl2pPr>
            <a:lvl3pPr marL="685817" indent="0">
              <a:buNone/>
              <a:defRPr sz="900"/>
            </a:lvl3pPr>
            <a:lvl4pPr marL="1028726" indent="0">
              <a:buNone/>
              <a:defRPr sz="750"/>
            </a:lvl4pPr>
            <a:lvl5pPr marL="1371634" indent="0">
              <a:buNone/>
              <a:defRPr sz="750"/>
            </a:lvl5pPr>
            <a:lvl6pPr marL="1714543" indent="0">
              <a:buNone/>
              <a:defRPr sz="750"/>
            </a:lvl6pPr>
            <a:lvl7pPr marL="2057451" indent="0">
              <a:buNone/>
              <a:defRPr sz="750"/>
            </a:lvl7pPr>
            <a:lvl8pPr marL="2400360" indent="0">
              <a:buNone/>
              <a:defRPr sz="750"/>
            </a:lvl8pPr>
            <a:lvl9pPr marL="2743269" indent="0">
              <a:buNone/>
              <a:defRPr sz="75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43EC7-8074-4E3D-856B-3F3E35CD17D5}" type="datetime1">
              <a:rPr kumimoji="1" lang="ja-JP" altLang="en-US" smtClean="0"/>
              <a:t>2024/5/6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52792579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3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3887392" y="987429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9" indent="0">
              <a:buNone/>
              <a:defRPr sz="2100"/>
            </a:lvl2pPr>
            <a:lvl3pPr marL="685817" indent="0">
              <a:buNone/>
              <a:defRPr sz="1800"/>
            </a:lvl3pPr>
            <a:lvl4pPr marL="1028726" indent="0">
              <a:buNone/>
              <a:defRPr sz="1500"/>
            </a:lvl4pPr>
            <a:lvl5pPr marL="1371634" indent="0">
              <a:buNone/>
              <a:defRPr sz="1500"/>
            </a:lvl5pPr>
            <a:lvl6pPr marL="1714543" indent="0">
              <a:buNone/>
              <a:defRPr sz="1500"/>
            </a:lvl6pPr>
            <a:lvl7pPr marL="2057451" indent="0">
              <a:buNone/>
              <a:defRPr sz="1500"/>
            </a:lvl7pPr>
            <a:lvl8pPr marL="2400360" indent="0">
              <a:buNone/>
              <a:defRPr sz="1500"/>
            </a:lvl8pPr>
            <a:lvl9pPr marL="2743269" indent="0">
              <a:buNone/>
              <a:defRPr sz="1500"/>
            </a:lvl9pPr>
          </a:lstStyle>
          <a:p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29843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9" indent="0">
              <a:buNone/>
              <a:defRPr sz="1050"/>
            </a:lvl2pPr>
            <a:lvl3pPr marL="685817" indent="0">
              <a:buNone/>
              <a:defRPr sz="900"/>
            </a:lvl3pPr>
            <a:lvl4pPr marL="1028726" indent="0">
              <a:buNone/>
              <a:defRPr sz="750"/>
            </a:lvl4pPr>
            <a:lvl5pPr marL="1371634" indent="0">
              <a:buNone/>
              <a:defRPr sz="750"/>
            </a:lvl5pPr>
            <a:lvl6pPr marL="1714543" indent="0">
              <a:buNone/>
              <a:defRPr sz="750"/>
            </a:lvl6pPr>
            <a:lvl7pPr marL="2057451" indent="0">
              <a:buNone/>
              <a:defRPr sz="750"/>
            </a:lvl7pPr>
            <a:lvl8pPr marL="2400360" indent="0">
              <a:buNone/>
              <a:defRPr sz="750"/>
            </a:lvl8pPr>
            <a:lvl9pPr marL="2743269" indent="0">
              <a:buNone/>
              <a:defRPr sz="75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88D965-96CB-4190-AB03-63B3C241973E}" type="datetime1">
              <a:rPr kumimoji="1" lang="ja-JP" altLang="en-US" smtClean="0"/>
              <a:t>2024/5/6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3107136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1F77D-0911-4190-8EFF-06D2A8FD78F8}" type="datetime1">
              <a:rPr kumimoji="1" lang="ja-JP" altLang="en-US" smtClean="0"/>
              <a:t>2024/5/6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90754464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DF7E0-6FCB-4387-A15C-21DBDBBD3E76}" type="datetime1">
              <a:rPr kumimoji="1" lang="ja-JP" altLang="en-US" smtClean="0"/>
              <a:t>2024/5/6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432738553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表紙A(白ロゴ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Placeholder 2"/>
          <p:cNvSpPr>
            <a:spLocks noGrp="1"/>
          </p:cNvSpPr>
          <p:nvPr>
            <p:ph type="body" idx="17" hasCustomPrompt="1"/>
          </p:nvPr>
        </p:nvSpPr>
        <p:spPr>
          <a:xfrm>
            <a:off x="2037755" y="5863765"/>
            <a:ext cx="7054257" cy="985567"/>
          </a:xfrm>
          <a:prstGeom prst="rect">
            <a:avLst/>
          </a:prstGeom>
          <a:effectLst/>
        </p:spPr>
        <p:txBody>
          <a:bodyPr anchor="t">
            <a:normAutofit/>
          </a:bodyPr>
          <a:lstStyle>
            <a:lvl1pPr marL="0" marR="0" indent="0" algn="l" defTabSz="447576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 sz="1662" b="0" i="0" baseline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 marL="562680" indent="0">
              <a:buNone/>
              <a:defRPr sz="1292">
                <a:solidFill>
                  <a:schemeClr val="bg1"/>
                </a:solidFill>
                <a:latin typeface="MS PGothic" charset="-128"/>
                <a:ea typeface="MS PGothic" charset="-128"/>
                <a:cs typeface="MS PGothic" charset="-128"/>
              </a:defRPr>
            </a:lvl2pPr>
            <a:lvl3pPr marL="1125360" indent="0">
              <a:buNone/>
              <a:defRPr sz="1292">
                <a:solidFill>
                  <a:schemeClr val="bg1"/>
                </a:solidFill>
                <a:latin typeface="MS PGothic" charset="-128"/>
                <a:ea typeface="MS PGothic" charset="-128"/>
                <a:cs typeface="MS PGothic" charset="-128"/>
              </a:defRPr>
            </a:lvl3pPr>
            <a:lvl4pPr marL="1688040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4pPr>
            <a:lvl5pPr marL="2250719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5pPr>
            <a:lvl6pPr marL="2813398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6pPr>
            <a:lvl7pPr marL="3376079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7pPr>
            <a:lvl8pPr marL="3938757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8pPr>
            <a:lvl9pPr marL="4501437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447576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ja-JP" altLang="en-US" dirty="0"/>
              <a:t>○○○○年○○月○○日</a:t>
            </a:r>
            <a:br>
              <a:rPr lang="ja-JP" altLang="en-US" dirty="0"/>
            </a:br>
            <a:r>
              <a:rPr lang="ja-JP" altLang="en-US" dirty="0"/>
              <a:t>株式会社ＮＴＴデータ経営研究所</a:t>
            </a:r>
            <a:br>
              <a:rPr lang="ja-JP" altLang="en-US" dirty="0"/>
            </a:br>
            <a:r>
              <a:rPr lang="ja-JP" altLang="en-US" dirty="0"/>
              <a:t>○○○○○○○○○○○○</a:t>
            </a:r>
            <a:endParaRPr kumimoji="1" lang="ja-JP" altLang="en-US" dirty="0"/>
          </a:p>
        </p:txBody>
      </p:sp>
      <p:sp>
        <p:nvSpPr>
          <p:cNvPr id="12" name="タイトル 1"/>
          <p:cNvSpPr>
            <a:spLocks noGrp="1"/>
          </p:cNvSpPr>
          <p:nvPr>
            <p:ph type="title" hasCustomPrompt="1"/>
          </p:nvPr>
        </p:nvSpPr>
        <p:spPr>
          <a:xfrm>
            <a:off x="2037755" y="4810096"/>
            <a:ext cx="7054257" cy="988424"/>
          </a:xfrm>
          <a:prstGeom prst="rect">
            <a:avLst/>
          </a:prstGeom>
          <a:effectLst/>
        </p:spPr>
        <p:txBody>
          <a:bodyPr anchor="t">
            <a:normAutofit/>
          </a:bodyPr>
          <a:lstStyle>
            <a:lvl1pPr>
              <a:defRPr lang="ja-JP" altLang="en-US" sz="2215" spc="0" dirty="0" smtClean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pPr marL="0" lvl="0" indent="0" fontAlgn="ctr">
              <a:spcBef>
                <a:spcPts val="0"/>
              </a:spcBef>
              <a:buFont typeface="Arial" pitchFamily="34" charset="0"/>
              <a:buNone/>
            </a:pPr>
            <a:r>
              <a:rPr kumimoji="1" lang="ja-JP" altLang="en-US" dirty="0"/>
              <a:t>［タイトル（１</a:t>
            </a:r>
            <a:r>
              <a:rPr kumimoji="1" lang="en-US" altLang="ja-JP" dirty="0"/>
              <a:t>〜</a:t>
            </a:r>
            <a:r>
              <a:rPr kumimoji="1" lang="ja-JP" altLang="en-US" dirty="0"/>
              <a:t>３行）］</a:t>
            </a:r>
          </a:p>
        </p:txBody>
      </p:sp>
      <p:sp>
        <p:nvSpPr>
          <p:cNvPr id="9" name="TextBox 12"/>
          <p:cNvSpPr txBox="1"/>
          <p:nvPr userDrawn="1"/>
        </p:nvSpPr>
        <p:spPr>
          <a:xfrm>
            <a:off x="5714165" y="6724938"/>
            <a:ext cx="3377848" cy="113557"/>
          </a:xfrm>
          <a:prstGeom prst="rect">
            <a:avLst/>
          </a:prstGeom>
          <a:noFill/>
        </p:spPr>
        <p:txBody>
          <a:bodyPr wrap="none" tIns="0" bIns="0">
            <a:spAutoFit/>
          </a:bodyPr>
          <a:lstStyle/>
          <a:p>
            <a:pPr marL="0" marR="0" indent="0" algn="r" defTabSz="5626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738" b="0" i="0" dirty="0">
                <a:solidFill>
                  <a:schemeClr val="bg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© 2020 NTT DATA INSTITUTE OF MANAGEMENT CONSULTING, Inc.</a:t>
            </a:r>
          </a:p>
        </p:txBody>
      </p:sp>
      <p:pic>
        <p:nvPicPr>
          <p:cNvPr id="16" name="図 15">
            <a:extLst>
              <a:ext uri="{FF2B5EF4-FFF2-40B4-BE49-F238E27FC236}">
                <a16:creationId xmlns:a16="http://schemas.microsoft.com/office/drawing/2014/main" id="{A6EF1438-A6A8-4043-BCC5-578DDA07008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520944" y="255008"/>
            <a:ext cx="2429169" cy="901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7206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120">
          <p15:clr>
            <a:srgbClr val="FBAE40"/>
          </p15:clr>
        </p15:guide>
      </p15:sldGuideLst>
    </p:ext>
  </p:extLs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表紙B(Human Blue ロゴ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正方形/長方形 10"/>
          <p:cNvSpPr/>
          <p:nvPr userDrawn="1"/>
        </p:nvSpPr>
        <p:spPr>
          <a:xfrm>
            <a:off x="1" y="4714044"/>
            <a:ext cx="9144000" cy="215475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62" b="0" i="0" dirty="0">
              <a:latin typeface="HGPGothicE" charset="-128"/>
              <a:ea typeface="HGPGothicE" charset="-128"/>
            </a:endParaRPr>
          </a:p>
        </p:txBody>
      </p:sp>
      <p:pic>
        <p:nvPicPr>
          <p:cNvPr id="13" name="図 1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21201"/>
            <a:ext cx="3300921" cy="6436801"/>
          </a:xfrm>
          <a:prstGeom prst="rect">
            <a:avLst/>
          </a:prstGeom>
        </p:spPr>
      </p:pic>
      <p:sp>
        <p:nvSpPr>
          <p:cNvPr id="8" name="Text Placeholder 2"/>
          <p:cNvSpPr>
            <a:spLocks noGrp="1"/>
          </p:cNvSpPr>
          <p:nvPr>
            <p:ph type="body" idx="17" hasCustomPrompt="1"/>
          </p:nvPr>
        </p:nvSpPr>
        <p:spPr>
          <a:xfrm>
            <a:off x="2037755" y="5863765"/>
            <a:ext cx="7054257" cy="985567"/>
          </a:xfrm>
          <a:prstGeom prst="rect">
            <a:avLst/>
          </a:prstGeom>
          <a:effectLst/>
        </p:spPr>
        <p:txBody>
          <a:bodyPr anchor="t">
            <a:normAutofit/>
          </a:bodyPr>
          <a:lstStyle>
            <a:lvl1pPr marL="0" marR="0" indent="0" algn="l" defTabSz="447576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 sz="1662" b="0" i="0" baseline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 marL="562680" indent="0">
              <a:buNone/>
              <a:defRPr sz="1292">
                <a:solidFill>
                  <a:schemeClr val="bg1"/>
                </a:solidFill>
                <a:latin typeface="MS PGothic" charset="-128"/>
                <a:ea typeface="MS PGothic" charset="-128"/>
                <a:cs typeface="MS PGothic" charset="-128"/>
              </a:defRPr>
            </a:lvl2pPr>
            <a:lvl3pPr marL="1125360" indent="0">
              <a:buNone/>
              <a:defRPr sz="1292">
                <a:solidFill>
                  <a:schemeClr val="bg1"/>
                </a:solidFill>
                <a:latin typeface="MS PGothic" charset="-128"/>
                <a:ea typeface="MS PGothic" charset="-128"/>
                <a:cs typeface="MS PGothic" charset="-128"/>
              </a:defRPr>
            </a:lvl3pPr>
            <a:lvl4pPr marL="1688040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4pPr>
            <a:lvl5pPr marL="2250719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5pPr>
            <a:lvl6pPr marL="2813398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6pPr>
            <a:lvl7pPr marL="3376079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7pPr>
            <a:lvl8pPr marL="3938757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8pPr>
            <a:lvl9pPr marL="4501437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447576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ja-JP" altLang="en-US" dirty="0"/>
              <a:t>○○○○年○○月○○日</a:t>
            </a:r>
            <a:br>
              <a:rPr lang="ja-JP" altLang="en-US" dirty="0"/>
            </a:br>
            <a:r>
              <a:rPr lang="ja-JP" altLang="en-US" dirty="0"/>
              <a:t>株式会社ＮＴＴデータ経営研究所</a:t>
            </a:r>
            <a:br>
              <a:rPr lang="ja-JP" altLang="en-US" dirty="0"/>
            </a:br>
            <a:r>
              <a:rPr lang="ja-JP" altLang="en-US" dirty="0"/>
              <a:t>○○○○○○○○○○○○</a:t>
            </a:r>
            <a:endParaRPr kumimoji="1" lang="ja-JP" altLang="en-US" dirty="0"/>
          </a:p>
        </p:txBody>
      </p:sp>
      <p:sp>
        <p:nvSpPr>
          <p:cNvPr id="12" name="タイトル 1"/>
          <p:cNvSpPr>
            <a:spLocks noGrp="1"/>
          </p:cNvSpPr>
          <p:nvPr>
            <p:ph type="title" hasCustomPrompt="1"/>
          </p:nvPr>
        </p:nvSpPr>
        <p:spPr>
          <a:xfrm>
            <a:off x="2037755" y="4810096"/>
            <a:ext cx="7054257" cy="988424"/>
          </a:xfrm>
          <a:prstGeom prst="rect">
            <a:avLst/>
          </a:prstGeom>
          <a:effectLst/>
        </p:spPr>
        <p:txBody>
          <a:bodyPr anchor="t">
            <a:normAutofit/>
          </a:bodyPr>
          <a:lstStyle>
            <a:lvl1pPr>
              <a:defRPr lang="ja-JP" altLang="en-US" sz="2215" spc="0" dirty="0" smtClean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pPr marL="0" lvl="0" indent="0" fontAlgn="ctr">
              <a:spcBef>
                <a:spcPts val="0"/>
              </a:spcBef>
              <a:buFont typeface="Arial" pitchFamily="34" charset="0"/>
              <a:buNone/>
            </a:pPr>
            <a:r>
              <a:rPr kumimoji="1" lang="ja-JP" altLang="en-US" dirty="0"/>
              <a:t>［タイトル（１</a:t>
            </a:r>
            <a:r>
              <a:rPr kumimoji="1" lang="en-US" altLang="ja-JP" dirty="0"/>
              <a:t>〜</a:t>
            </a:r>
            <a:r>
              <a:rPr kumimoji="1" lang="ja-JP" altLang="en-US" dirty="0"/>
              <a:t>３行）］</a:t>
            </a:r>
          </a:p>
        </p:txBody>
      </p:sp>
      <p:sp>
        <p:nvSpPr>
          <p:cNvPr id="10" name="TextBox 12"/>
          <p:cNvSpPr txBox="1"/>
          <p:nvPr userDrawn="1"/>
        </p:nvSpPr>
        <p:spPr>
          <a:xfrm>
            <a:off x="5714164" y="6724938"/>
            <a:ext cx="3377848" cy="113557"/>
          </a:xfrm>
          <a:prstGeom prst="rect">
            <a:avLst/>
          </a:prstGeom>
          <a:noFill/>
        </p:spPr>
        <p:txBody>
          <a:bodyPr wrap="none" tIns="0" bIns="0">
            <a:spAutoFit/>
          </a:bodyPr>
          <a:lstStyle/>
          <a:p>
            <a:pPr marL="0" marR="0" indent="0" algn="r" defTabSz="5626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738" b="0" i="0" dirty="0">
                <a:solidFill>
                  <a:schemeClr val="bg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© 2020 NTT DATA INSTITUTE OF MANAGEMENT CONSULTING, Inc.</a:t>
            </a:r>
          </a:p>
        </p:txBody>
      </p:sp>
      <p:pic>
        <p:nvPicPr>
          <p:cNvPr id="16" name="図 15">
            <a:extLst>
              <a:ext uri="{FF2B5EF4-FFF2-40B4-BE49-F238E27FC236}">
                <a16:creationId xmlns:a16="http://schemas.microsoft.com/office/drawing/2014/main" id="{A6047BE2-75E4-8743-8BCD-19E0EC5A22E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520962" y="254000"/>
            <a:ext cx="2432492" cy="90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62191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次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9A2B2F6D-705F-4251-969F-C7502713D97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79735" y="908049"/>
            <a:ext cx="6712615" cy="5544000"/>
          </a:xfrm>
          <a:prstGeom prst="rect">
            <a:avLst/>
          </a:prstGeom>
        </p:spPr>
        <p:txBody>
          <a:bodyPr/>
          <a:lstStyle>
            <a:lvl1pPr marL="422041" indent="-422041">
              <a:buFont typeface="+mj-lt"/>
              <a:buAutoNum type="arabicPeriod"/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2pPr>
            <a:lvl3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3pPr>
            <a:lvl4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4pPr>
            <a:lvl5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5pPr>
          </a:lstStyle>
          <a:p>
            <a:pPr lvl="0"/>
            <a:r>
              <a:rPr kumimoji="1" lang="ja-JP" altLang="en-US" dirty="0"/>
              <a:t>目次の入力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  <p:pic>
        <p:nvPicPr>
          <p:cNvPr id="8" name="図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3113690"/>
            <a:ext cx="1920158" cy="3744310"/>
          </a:xfrm>
          <a:prstGeom prst="rect">
            <a:avLst/>
          </a:prstGeom>
        </p:spPr>
      </p:pic>
      <p:pic>
        <p:nvPicPr>
          <p:cNvPr id="11" name="図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8000" y="6504431"/>
            <a:ext cx="1070505" cy="295200"/>
          </a:xfrm>
          <a:prstGeom prst="rect">
            <a:avLst/>
          </a:prstGeom>
        </p:spPr>
      </p:pic>
      <p:sp>
        <p:nvSpPr>
          <p:cNvPr id="15" name="タイトル 1"/>
          <p:cNvSpPr>
            <a:spLocks noGrp="1"/>
          </p:cNvSpPr>
          <p:nvPr>
            <p:ph type="title" hasCustomPrompt="1"/>
          </p:nvPr>
        </p:nvSpPr>
        <p:spPr>
          <a:xfrm>
            <a:off x="158941" y="1748"/>
            <a:ext cx="8841821" cy="730799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 lang="ja-JP" altLang="en-US" sz="2215" spc="0" dirty="0" smtClean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pPr marL="209053" marR="0" lvl="0" indent="-209053" defTabSz="562680" latinLnBrk="0">
              <a:lnSpc>
                <a:spcPct val="100000"/>
              </a:lnSpc>
              <a:spcBef>
                <a:spcPct val="20000"/>
              </a:spcBef>
              <a:buClrTx/>
              <a:buSzTx/>
              <a:buFont typeface="Arial" pitchFamily="34" charset="0"/>
              <a:buNone/>
              <a:tabLst/>
            </a:pPr>
            <a:r>
              <a:rPr kumimoji="1" lang="ja-JP" altLang="en-US" dirty="0"/>
              <a:t>［目次］</a:t>
            </a:r>
          </a:p>
        </p:txBody>
      </p:sp>
      <p:sp>
        <p:nvSpPr>
          <p:cNvPr id="10" name="TextBox 12"/>
          <p:cNvSpPr txBox="1"/>
          <p:nvPr userDrawn="1"/>
        </p:nvSpPr>
        <p:spPr>
          <a:xfrm>
            <a:off x="997049" y="6580945"/>
            <a:ext cx="3377848" cy="113557"/>
          </a:xfrm>
          <a:prstGeom prst="rect">
            <a:avLst/>
          </a:prstGeom>
          <a:noFill/>
        </p:spPr>
        <p:txBody>
          <a:bodyPr wrap="none" tIns="0" bIns="0">
            <a:spAutoFit/>
          </a:bodyPr>
          <a:lstStyle/>
          <a:p>
            <a:pPr marL="0" marR="0" indent="0" algn="r" defTabSz="5626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738" b="0" i="0" dirty="0">
                <a:solidFill>
                  <a:schemeClr val="tx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© 2020 NTT DATA INSTITUTE OF MANAGEMENT CONSULTING, Inc.</a:t>
            </a:r>
          </a:p>
        </p:txBody>
      </p:sp>
      <p:sp>
        <p:nvSpPr>
          <p:cNvPr id="12" name="TextBox 16"/>
          <p:cNvSpPr txBox="1"/>
          <p:nvPr userDrawn="1"/>
        </p:nvSpPr>
        <p:spPr>
          <a:xfrm>
            <a:off x="4262663" y="6551482"/>
            <a:ext cx="618675" cy="170496"/>
          </a:xfrm>
          <a:prstGeom prst="rect">
            <a:avLst/>
          </a:prstGeom>
          <a:noFill/>
        </p:spPr>
        <p:txBody>
          <a:bodyPr wrap="square" t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fld id="{0F9AC1C8-10F2-4A77-9A6E-9375F974715F}" type="slidenum">
              <a:rPr lang="en-US" sz="1108" b="0" i="0">
                <a:solidFill>
                  <a:schemeClr val="tx1"/>
                </a:solidFill>
                <a:latin typeface="HGPGothicE" charset="-128"/>
                <a:ea typeface="HGPGothicE" charset="-128"/>
                <a:cs typeface="HGPGothicE" charset="-128"/>
              </a:rPr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108" b="0" i="0" dirty="0">
              <a:solidFill>
                <a:schemeClr val="tx1"/>
              </a:solidFill>
              <a:latin typeface="HGPGothicE" charset="-128"/>
              <a:ea typeface="HGPGothicE" charset="-128"/>
              <a:cs typeface="HGPGothicE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64984496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中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タイトル 1"/>
          <p:cNvSpPr>
            <a:spLocks noGrp="1"/>
          </p:cNvSpPr>
          <p:nvPr>
            <p:ph type="title" hasCustomPrompt="1"/>
          </p:nvPr>
        </p:nvSpPr>
        <p:spPr>
          <a:xfrm>
            <a:off x="1428923" y="908720"/>
            <a:ext cx="6267116" cy="4412378"/>
          </a:xfrm>
          <a:prstGeom prst="rect">
            <a:avLst/>
          </a:prstGeom>
        </p:spPr>
        <p:txBody>
          <a:bodyPr anchor="ctr" anchorCtr="1">
            <a:normAutofit/>
          </a:bodyPr>
          <a:lstStyle>
            <a:lvl1pPr algn="ctr">
              <a:defRPr sz="2215" spc="185" baseline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r>
              <a:rPr kumimoji="1" lang="ja-JP" altLang="en-US" dirty="0"/>
              <a:t>［中扉］</a:t>
            </a:r>
          </a:p>
        </p:txBody>
      </p:sp>
      <p:sp>
        <p:nvSpPr>
          <p:cNvPr id="8" name="TextBox 16"/>
          <p:cNvSpPr txBox="1"/>
          <p:nvPr userDrawn="1"/>
        </p:nvSpPr>
        <p:spPr>
          <a:xfrm>
            <a:off x="4277396" y="6551482"/>
            <a:ext cx="618675" cy="170496"/>
          </a:xfrm>
          <a:prstGeom prst="rect">
            <a:avLst/>
          </a:prstGeom>
          <a:noFill/>
        </p:spPr>
        <p:txBody>
          <a:bodyPr wrap="square" t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fld id="{0F9AC1C8-10F2-4A77-9A6E-9375F974715F}" type="slidenum">
              <a:rPr lang="en-US" sz="1108" b="0" i="0">
                <a:solidFill>
                  <a:schemeClr val="bg1"/>
                </a:solidFill>
                <a:latin typeface="HGPGothicE" charset="-128"/>
                <a:ea typeface="HGPGothicE" charset="-128"/>
                <a:cs typeface="HGPGothicE" charset="-128"/>
              </a:rPr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108" b="0" i="0" dirty="0">
              <a:solidFill>
                <a:schemeClr val="bg1"/>
              </a:solidFill>
              <a:latin typeface="HGPGothicE" charset="-128"/>
              <a:ea typeface="HGPGothicE" charset="-128"/>
              <a:cs typeface="HGPGothicE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5392499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コンテンツ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06ACBF3F-D8C8-49E5-AED6-9B2012FC0A1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5220" y="908050"/>
            <a:ext cx="8257846" cy="5256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2pPr>
            <a:lvl3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3pPr>
            <a:lvl4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4pPr>
            <a:lvl5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5pPr>
          </a:lstStyle>
          <a:p>
            <a:pPr lvl="0"/>
            <a:r>
              <a:rPr kumimoji="1" lang="ja-JP" altLang="en-US" dirty="0"/>
              <a:t>テキストの入力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  <p:sp>
        <p:nvSpPr>
          <p:cNvPr id="8" name="タイトル 1"/>
          <p:cNvSpPr>
            <a:spLocks noGrp="1"/>
          </p:cNvSpPr>
          <p:nvPr>
            <p:ph type="title" hasCustomPrompt="1"/>
          </p:nvPr>
        </p:nvSpPr>
        <p:spPr>
          <a:xfrm>
            <a:off x="158941" y="2903"/>
            <a:ext cx="8841821" cy="730799"/>
          </a:xfrm>
          <a:prstGeom prst="rect">
            <a:avLst/>
          </a:prstGeom>
        </p:spPr>
        <p:txBody>
          <a:bodyPr tIns="108000" anchor="ctr" anchorCtr="0">
            <a:normAutofit/>
          </a:bodyPr>
          <a:lstStyle>
            <a:lvl1pPr>
              <a:defRPr lang="ja-JP" altLang="en-US" sz="2215" spc="0" dirty="0" smtClean="0">
                <a:solidFill>
                  <a:schemeClr val="accent2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pPr marL="209053" marR="0" lvl="0" indent="-209053" defTabSz="562680" latinLnBrk="0">
              <a:lnSpc>
                <a:spcPct val="100000"/>
              </a:lnSpc>
              <a:spcBef>
                <a:spcPct val="20000"/>
              </a:spcBef>
              <a:buClrTx/>
              <a:buSzTx/>
              <a:buFont typeface="+mj-lt"/>
              <a:buNone/>
              <a:tabLst/>
            </a:pPr>
            <a:r>
              <a:rPr kumimoji="1" lang="ja-JP" altLang="en-US" dirty="0"/>
              <a:t>［タイトル］</a:t>
            </a:r>
          </a:p>
        </p:txBody>
      </p:sp>
    </p:spTree>
    <p:extLst>
      <p:ext uri="{BB962C8B-B14F-4D97-AF65-F5344CB8AC3E}">
        <p14:creationId xmlns:p14="http://schemas.microsoft.com/office/powerpoint/2010/main" val="1148361371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コンテンツ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26844846-989F-49DD-8D5C-53B56152030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6685" y="908049"/>
            <a:ext cx="8257846" cy="5256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2pPr>
            <a:lvl3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3pPr>
            <a:lvl4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4pPr>
            <a:lvl5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5pPr>
          </a:lstStyle>
          <a:p>
            <a:pPr lvl="0"/>
            <a:r>
              <a:rPr kumimoji="1" lang="ja-JP" altLang="en-US" dirty="0"/>
              <a:t>テキストの入力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  <p:sp>
        <p:nvSpPr>
          <p:cNvPr id="5" name="Rectangle 20"/>
          <p:cNvSpPr/>
          <p:nvPr userDrawn="1"/>
        </p:nvSpPr>
        <p:spPr>
          <a:xfrm>
            <a:off x="0" y="0"/>
            <a:ext cx="9144000" cy="733702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7561" tIns="38780" rIns="77561" bIns="38780" rtlCol="0" anchor="ctr">
            <a:normAutofit/>
          </a:bodyPr>
          <a:lstStyle/>
          <a:p>
            <a:pPr algn="ctr"/>
            <a:endParaRPr lang="en-US" sz="1662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タイトル 1"/>
          <p:cNvSpPr>
            <a:spLocks noGrp="1"/>
          </p:cNvSpPr>
          <p:nvPr>
            <p:ph type="title" hasCustomPrompt="1"/>
          </p:nvPr>
        </p:nvSpPr>
        <p:spPr>
          <a:xfrm>
            <a:off x="158941" y="2903"/>
            <a:ext cx="8841821" cy="730799"/>
          </a:xfrm>
          <a:prstGeom prst="rect">
            <a:avLst/>
          </a:prstGeom>
        </p:spPr>
        <p:txBody>
          <a:bodyPr tIns="108000" anchor="ctr" anchorCtr="0">
            <a:normAutofit/>
          </a:bodyPr>
          <a:lstStyle>
            <a:lvl1pPr>
              <a:defRPr lang="ja-JP" altLang="en-US" sz="2215" spc="0" dirty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pPr marL="209053" marR="0" lvl="0" indent="-209053" defTabSz="562680" latinLnBrk="0">
              <a:lnSpc>
                <a:spcPct val="100000"/>
              </a:lnSpc>
              <a:spcBef>
                <a:spcPct val="20000"/>
              </a:spcBef>
              <a:buClrTx/>
              <a:buSzTx/>
              <a:buFont typeface="+mj-lt"/>
              <a:buNone/>
              <a:tabLst/>
            </a:pPr>
            <a:r>
              <a:rPr kumimoji="1" lang="ja-JP" altLang="en-US" dirty="0"/>
              <a:t>［タイトル］</a:t>
            </a:r>
          </a:p>
        </p:txBody>
      </p:sp>
    </p:spTree>
    <p:extLst>
      <p:ext uri="{BB962C8B-B14F-4D97-AF65-F5344CB8AC3E}">
        <p14:creationId xmlns:p14="http://schemas.microsoft.com/office/powerpoint/2010/main" val="3447202765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コンテンツ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コンテンツ プレースホルダー 2"/>
          <p:cNvSpPr>
            <a:spLocks noGrp="1"/>
          </p:cNvSpPr>
          <p:nvPr>
            <p:ph idx="10" hasCustomPrompt="1"/>
          </p:nvPr>
        </p:nvSpPr>
        <p:spPr>
          <a:xfrm>
            <a:off x="2612216" y="2852936"/>
            <a:ext cx="3920473" cy="828102"/>
          </a:xfrm>
          <a:prstGeom prst="rect">
            <a:avLst/>
          </a:prstGeom>
          <a:ln w="38100">
            <a:solidFill>
              <a:schemeClr val="bg1"/>
            </a:solidFill>
            <a:prstDash val="sysDot"/>
          </a:ln>
        </p:spPr>
        <p:txBody>
          <a:bodyPr lIns="90000" anchor="ctr" anchorCtr="1"/>
          <a:lstStyle>
            <a:lvl1pPr marL="0" indent="0" fontAlgn="ctr">
              <a:spcBef>
                <a:spcPts val="0"/>
              </a:spcBef>
              <a:buFontTx/>
              <a:buNone/>
              <a:defRPr sz="1662" b="0" i="0" spc="73" baseline="0">
                <a:solidFill>
                  <a:schemeClr val="bg1"/>
                </a:solidFill>
                <a:latin typeface="HGPGothicE" charset="-128"/>
                <a:ea typeface="HGPGothicE" charset="-128"/>
                <a:cs typeface="HGPGothicE" charset="-128"/>
              </a:defRPr>
            </a:lvl1pPr>
            <a:lvl2pPr marL="447576" indent="0" fontAlgn="ctr">
              <a:spcBef>
                <a:spcPts val="0"/>
              </a:spcBef>
              <a:buFontTx/>
              <a:buNone/>
              <a:defRPr sz="1662" b="0" i="0" spc="73">
                <a:solidFill>
                  <a:schemeClr val="bg1"/>
                </a:solidFill>
                <a:latin typeface="HGPGothicE" charset="-128"/>
                <a:ea typeface="HGPGothicE" charset="-128"/>
                <a:cs typeface="HGPGothicE" charset="-128"/>
              </a:defRPr>
            </a:lvl2pPr>
            <a:lvl3pPr marL="895152" indent="0" fontAlgn="ctr">
              <a:spcBef>
                <a:spcPts val="0"/>
              </a:spcBef>
              <a:buFontTx/>
              <a:buNone/>
              <a:defRPr sz="1662" b="0" i="0" spc="73">
                <a:solidFill>
                  <a:schemeClr val="bg1"/>
                </a:solidFill>
                <a:latin typeface="HGPGothicE" charset="-128"/>
                <a:ea typeface="HGPGothicE" charset="-128"/>
                <a:cs typeface="HGPGothicE" charset="-128"/>
              </a:defRPr>
            </a:lvl3pPr>
            <a:lvl4pPr marL="1342730" indent="0">
              <a:buFontTx/>
              <a:buNone/>
              <a:defRPr>
                <a:solidFill>
                  <a:schemeClr val="tx2"/>
                </a:solidFill>
              </a:defRPr>
            </a:lvl4pPr>
            <a:lvl5pPr marL="1790306" indent="0">
              <a:buFontTx/>
              <a:buNone/>
              <a:defRPr>
                <a:solidFill>
                  <a:schemeClr val="tx2"/>
                </a:solidFill>
              </a:defRPr>
            </a:lvl5pPr>
          </a:lstStyle>
          <a:p>
            <a:pPr algn="ctr"/>
            <a:r>
              <a:rPr lang="ja-JP" altLang="en-US" sz="1662" spc="185">
                <a:solidFill>
                  <a:srgbClr val="FFFFFF"/>
                </a:solidFill>
                <a:latin typeface="HGPGothicE" charset="-128"/>
                <a:ea typeface="HGPGothicE" charset="-128"/>
                <a:cs typeface="HGPGothicE" charset="-128"/>
              </a:rPr>
              <a:t>写真</a:t>
            </a:r>
            <a:r>
              <a:rPr lang="en-US" altLang="ja-JP" sz="1662" spc="185">
                <a:solidFill>
                  <a:srgbClr val="FFFFFF"/>
                </a:solidFill>
                <a:latin typeface="HGPGothicE" charset="-128"/>
                <a:ea typeface="HGPGothicE" charset="-128"/>
                <a:cs typeface="HGPGothicE" charset="-128"/>
              </a:rPr>
              <a:t>/</a:t>
            </a:r>
            <a:r>
              <a:rPr lang="ja-JP" altLang="en-US" sz="1662" spc="185">
                <a:solidFill>
                  <a:srgbClr val="FFFFFF"/>
                </a:solidFill>
                <a:latin typeface="HGPGothicE" charset="-128"/>
                <a:ea typeface="HGPGothicE" charset="-128"/>
                <a:cs typeface="HGPGothicE" charset="-128"/>
              </a:rPr>
              <a:t>動画を貼付</a:t>
            </a:r>
            <a:endParaRPr lang="ja-JP" altLang="en-US" sz="1662" spc="185" dirty="0">
              <a:solidFill>
                <a:srgbClr val="FFFFFF"/>
              </a:solidFill>
              <a:latin typeface="HGPGothicE" charset="-128"/>
              <a:ea typeface="HGPGothicE" charset="-128"/>
              <a:cs typeface="HGPGothicE" charset="-128"/>
            </a:endParaRPr>
          </a:p>
        </p:txBody>
      </p:sp>
      <p:pic>
        <p:nvPicPr>
          <p:cNvPr id="10" name="図 9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28978" y="6503752"/>
            <a:ext cx="1087709" cy="296174"/>
          </a:xfrm>
          <a:prstGeom prst="rect">
            <a:avLst/>
          </a:prstGeom>
        </p:spPr>
      </p:pic>
      <p:sp>
        <p:nvSpPr>
          <p:cNvPr id="7" name="TextBox 12"/>
          <p:cNvSpPr txBox="1"/>
          <p:nvPr userDrawn="1"/>
        </p:nvSpPr>
        <p:spPr>
          <a:xfrm>
            <a:off x="213494" y="6593331"/>
            <a:ext cx="3377848" cy="113557"/>
          </a:xfrm>
          <a:prstGeom prst="rect">
            <a:avLst/>
          </a:prstGeom>
          <a:noFill/>
        </p:spPr>
        <p:txBody>
          <a:bodyPr wrap="none" tIns="0" bIns="0">
            <a:spAutoFit/>
          </a:bodyPr>
          <a:lstStyle/>
          <a:p>
            <a:pPr marL="0" marR="0" indent="0" algn="l" defTabSz="5626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738" b="0" i="0" dirty="0">
                <a:solidFill>
                  <a:schemeClr val="bg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© 2020 NTT DATA INSTITUTE OF MANAGEMENT CONSULTING, Inc.</a:t>
            </a:r>
          </a:p>
        </p:txBody>
      </p:sp>
      <p:sp>
        <p:nvSpPr>
          <p:cNvPr id="9" name="TextBox 16"/>
          <p:cNvSpPr txBox="1"/>
          <p:nvPr userDrawn="1"/>
        </p:nvSpPr>
        <p:spPr>
          <a:xfrm>
            <a:off x="4277396" y="6551482"/>
            <a:ext cx="618675" cy="170496"/>
          </a:xfrm>
          <a:prstGeom prst="rect">
            <a:avLst/>
          </a:prstGeom>
          <a:noFill/>
        </p:spPr>
        <p:txBody>
          <a:bodyPr wrap="square" t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fld id="{0F9AC1C8-10F2-4A77-9A6E-9375F974715F}" type="slidenum">
              <a:rPr lang="en-US" sz="1108" b="0" i="0">
                <a:solidFill>
                  <a:schemeClr val="bg1"/>
                </a:solidFill>
                <a:latin typeface="HGPGothicE" charset="-128"/>
                <a:ea typeface="HGPGothicE" charset="-128"/>
                <a:cs typeface="HGPGothicE" charset="-128"/>
              </a:rPr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108" b="0" i="0" dirty="0">
              <a:solidFill>
                <a:schemeClr val="bg1"/>
              </a:solidFill>
              <a:latin typeface="HGPGothicE" charset="-128"/>
              <a:ea typeface="HGPGothicE" charset="-128"/>
              <a:cs typeface="HGPGothicE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867296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120">
          <p15:clr>
            <a:srgbClr val="FBAE40"/>
          </p15:clr>
        </p15:guide>
      </p15:sldGuideLst>
    </p:ext>
  </p:extLs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クロージングロ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319759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120">
          <p15:clr>
            <a:srgbClr val="FBAE40"/>
          </p15:clr>
        </p15:guide>
      </p15:sldGuideLst>
    </p:ext>
  </p:extLs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タイトルとコンテンツ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プレースホルダー 9"/>
          <p:cNvSpPr>
            <a:spLocks noGrp="1"/>
          </p:cNvSpPr>
          <p:nvPr>
            <p:ph type="body" sz="quarter" idx="10" hasCustomPrompt="1"/>
          </p:nvPr>
        </p:nvSpPr>
        <p:spPr>
          <a:xfrm>
            <a:off x="158943" y="2902"/>
            <a:ext cx="8833966" cy="720000"/>
          </a:xfrm>
          <a:prstGeom prst="rect">
            <a:avLst/>
          </a:prstGeom>
        </p:spPr>
        <p:txBody>
          <a:bodyPr tIns="108000" anchor="ctr" anchorCtr="0">
            <a:normAutofit/>
          </a:bodyPr>
          <a:lstStyle>
            <a:lvl1pPr marL="0" indent="0">
              <a:buFont typeface="+mj-lt"/>
              <a:buNone/>
              <a:defRPr sz="1846" baseline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defRPr>
            </a:lvl1pPr>
          </a:lstStyle>
          <a:p>
            <a:pPr marL="209053" marR="0" lvl="0" indent="-209053" algn="l" defTabSz="56268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1" lang="ja-JP" altLang="en-US"/>
              <a:t>［タイトル］</a:t>
            </a:r>
            <a:endParaRPr kumimoji="1" lang="ja-JP" altLang="en-US" dirty="0"/>
          </a:p>
        </p:txBody>
      </p:sp>
      <p:cxnSp>
        <p:nvCxnSpPr>
          <p:cNvPr id="3" name="直線コネクタ 2"/>
          <p:cNvCxnSpPr/>
          <p:nvPr userDrawn="1"/>
        </p:nvCxnSpPr>
        <p:spPr>
          <a:xfrm>
            <a:off x="158943" y="722902"/>
            <a:ext cx="8833966" cy="0"/>
          </a:xfrm>
          <a:prstGeom prst="line">
            <a:avLst/>
          </a:prstGeom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コンテンツ プレースホルダー 2"/>
          <p:cNvSpPr>
            <a:spLocks noGrp="1"/>
          </p:cNvSpPr>
          <p:nvPr>
            <p:ph idx="11" hasCustomPrompt="1"/>
          </p:nvPr>
        </p:nvSpPr>
        <p:spPr>
          <a:xfrm>
            <a:off x="158942" y="764704"/>
            <a:ext cx="8812355" cy="864096"/>
          </a:xfrm>
          <a:prstGeom prst="rect">
            <a:avLst/>
          </a:prstGeom>
        </p:spPr>
        <p:txBody>
          <a:bodyPr lIns="90000"/>
          <a:lstStyle>
            <a:lvl1pPr marL="0" indent="0" fontAlgn="ctr">
              <a:spcBef>
                <a:spcPts val="0"/>
              </a:spcBef>
              <a:buFont typeface="Arial" panose="020B0604020202020204" pitchFamily="34" charset="0"/>
              <a:buNone/>
              <a:defRPr sz="1477" b="0" i="0" spc="0" baseline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 marL="562680" indent="0" fontAlgn="ctr">
              <a:spcBef>
                <a:spcPts val="0"/>
              </a:spcBef>
              <a:buFont typeface="Arial" charset="0"/>
              <a:buNone/>
              <a:defRPr sz="1846" b="0" i="0" spc="92">
                <a:solidFill>
                  <a:schemeClr val="tx1"/>
                </a:solidFill>
                <a:latin typeface="HGPGothicE" charset="-128"/>
                <a:ea typeface="HGPGothicE" charset="-128"/>
                <a:cs typeface="HGPGothicE" charset="-128"/>
              </a:defRPr>
            </a:lvl2pPr>
            <a:lvl3pPr marL="1125359" indent="0" fontAlgn="ctr">
              <a:spcBef>
                <a:spcPts val="0"/>
              </a:spcBef>
              <a:buFont typeface="Arial" charset="0"/>
              <a:buNone/>
              <a:defRPr sz="1846" b="0" i="0" spc="92">
                <a:solidFill>
                  <a:schemeClr val="tx1"/>
                </a:solidFill>
                <a:latin typeface="HGPGothicE" charset="-128"/>
                <a:ea typeface="HGPGothicE" charset="-128"/>
                <a:cs typeface="HGPGothicE" charset="-128"/>
              </a:defRPr>
            </a:lvl3pPr>
            <a:lvl4pPr marL="1688040" indent="0">
              <a:buFontTx/>
              <a:buNone/>
              <a:defRPr>
                <a:solidFill>
                  <a:schemeClr val="tx2"/>
                </a:solidFill>
              </a:defRPr>
            </a:lvl4pPr>
            <a:lvl5pPr marL="2250719" indent="0">
              <a:buFontTx/>
              <a:buNone/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kumimoji="1" lang="ja-JP" altLang="en-US" dirty="0"/>
              <a:t>テキストの入力</a:t>
            </a:r>
          </a:p>
        </p:txBody>
      </p:sp>
    </p:spTree>
    <p:extLst>
      <p:ext uri="{BB962C8B-B14F-4D97-AF65-F5344CB8AC3E}">
        <p14:creationId xmlns:p14="http://schemas.microsoft.com/office/powerpoint/2010/main" val="310326193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875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950"/>
            </a:lvl1pPr>
            <a:lvl2pPr marL="371471" indent="0" algn="ctr">
              <a:buNone/>
              <a:defRPr sz="1625"/>
            </a:lvl2pPr>
            <a:lvl3pPr marL="742941" indent="0" algn="ctr">
              <a:buNone/>
              <a:defRPr sz="1462"/>
            </a:lvl3pPr>
            <a:lvl4pPr marL="1114412" indent="0" algn="ctr">
              <a:buNone/>
              <a:defRPr sz="1300"/>
            </a:lvl4pPr>
            <a:lvl5pPr marL="1485882" indent="0" algn="ctr">
              <a:buNone/>
              <a:defRPr sz="1300"/>
            </a:lvl5pPr>
            <a:lvl6pPr marL="1857354" indent="0" algn="ctr">
              <a:buNone/>
              <a:defRPr sz="1300"/>
            </a:lvl6pPr>
            <a:lvl7pPr marL="2228824" indent="0" algn="ctr">
              <a:buNone/>
              <a:defRPr sz="1300"/>
            </a:lvl7pPr>
            <a:lvl8pPr marL="2600295" indent="0" algn="ctr">
              <a:buNone/>
              <a:defRPr sz="1300"/>
            </a:lvl8pPr>
            <a:lvl9pPr marL="2971766" indent="0" algn="ctr">
              <a:buNone/>
              <a:defRPr sz="13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873380601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7297897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3891" y="1709748"/>
            <a:ext cx="7886700" cy="2852737"/>
          </a:xfrm>
        </p:spPr>
        <p:txBody>
          <a:bodyPr anchor="b"/>
          <a:lstStyle>
            <a:lvl1pPr>
              <a:defRPr sz="4875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3891" y="4589473"/>
            <a:ext cx="7886700" cy="1500187"/>
          </a:xfrm>
        </p:spPr>
        <p:txBody>
          <a:bodyPr/>
          <a:lstStyle>
            <a:lvl1pPr marL="0" indent="0">
              <a:buNone/>
              <a:defRPr sz="1950">
                <a:solidFill>
                  <a:schemeClr val="tx1">
                    <a:tint val="75000"/>
                  </a:schemeClr>
                </a:solidFill>
              </a:defRPr>
            </a:lvl1pPr>
            <a:lvl2pPr marL="371471" indent="0">
              <a:buNone/>
              <a:defRPr sz="1625">
                <a:solidFill>
                  <a:schemeClr val="tx1">
                    <a:tint val="75000"/>
                  </a:schemeClr>
                </a:solidFill>
              </a:defRPr>
            </a:lvl2pPr>
            <a:lvl3pPr marL="742941" indent="0">
              <a:buNone/>
              <a:defRPr sz="1462">
                <a:solidFill>
                  <a:schemeClr val="tx1">
                    <a:tint val="75000"/>
                  </a:schemeClr>
                </a:solidFill>
              </a:defRPr>
            </a:lvl3pPr>
            <a:lvl4pPr marL="1114412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4pPr>
            <a:lvl5pPr marL="1485882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5pPr>
            <a:lvl6pPr marL="1857354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6pPr>
            <a:lvl7pPr marL="2228824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7pPr>
            <a:lvl8pPr marL="260029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8pPr>
            <a:lvl9pPr marL="2971766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628187971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83699870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4" y="365129"/>
            <a:ext cx="78867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9841" y="1681163"/>
            <a:ext cx="3868340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1" indent="0">
              <a:buNone/>
              <a:defRPr sz="1625" b="1"/>
            </a:lvl2pPr>
            <a:lvl3pPr marL="742941" indent="0">
              <a:buNone/>
              <a:defRPr sz="1462" b="1"/>
            </a:lvl3pPr>
            <a:lvl4pPr marL="1114412" indent="0">
              <a:buNone/>
              <a:defRPr sz="1300" b="1"/>
            </a:lvl4pPr>
            <a:lvl5pPr marL="1485882" indent="0">
              <a:buNone/>
              <a:defRPr sz="1300" b="1"/>
            </a:lvl5pPr>
            <a:lvl6pPr marL="1857354" indent="0">
              <a:buNone/>
              <a:defRPr sz="1300" b="1"/>
            </a:lvl6pPr>
            <a:lvl7pPr marL="2228824" indent="0">
              <a:buNone/>
              <a:defRPr sz="1300" b="1"/>
            </a:lvl7pPr>
            <a:lvl8pPr marL="2600295" indent="0">
              <a:buNone/>
              <a:defRPr sz="1300" b="1"/>
            </a:lvl8pPr>
            <a:lvl9pPr marL="2971766" indent="0">
              <a:buNone/>
              <a:defRPr sz="13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29841" y="2505075"/>
            <a:ext cx="3868340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1" indent="0">
              <a:buNone/>
              <a:defRPr sz="1625" b="1"/>
            </a:lvl2pPr>
            <a:lvl3pPr marL="742941" indent="0">
              <a:buNone/>
              <a:defRPr sz="1462" b="1"/>
            </a:lvl3pPr>
            <a:lvl4pPr marL="1114412" indent="0">
              <a:buNone/>
              <a:defRPr sz="1300" b="1"/>
            </a:lvl4pPr>
            <a:lvl5pPr marL="1485882" indent="0">
              <a:buNone/>
              <a:defRPr sz="1300" b="1"/>
            </a:lvl5pPr>
            <a:lvl6pPr marL="1857354" indent="0">
              <a:buNone/>
              <a:defRPr sz="1300" b="1"/>
            </a:lvl6pPr>
            <a:lvl7pPr marL="2228824" indent="0">
              <a:buNone/>
              <a:defRPr sz="1300" b="1"/>
            </a:lvl7pPr>
            <a:lvl8pPr marL="2600295" indent="0">
              <a:buNone/>
              <a:defRPr sz="1300" b="1"/>
            </a:lvl8pPr>
            <a:lvl9pPr marL="2971766" indent="0">
              <a:buNone/>
              <a:defRPr sz="13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367633596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253075179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000"/>
            </a:lvl1pPr>
          </a:lstStyle>
          <a:p>
            <a:fld id="{B9A37A07-259B-47A6-8E3E-E5B35A759090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87204332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5" y="457200"/>
            <a:ext cx="2949178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87392" y="987435"/>
            <a:ext cx="4629150" cy="4873625"/>
          </a:xfrm>
        </p:spPr>
        <p:txBody>
          <a:bodyPr/>
          <a:lstStyle>
            <a:lvl1pPr>
              <a:defRPr sz="2600"/>
            </a:lvl1pPr>
            <a:lvl2pPr>
              <a:defRPr sz="2275"/>
            </a:lvl2pPr>
            <a:lvl3pPr>
              <a:defRPr sz="1950"/>
            </a:lvl3pPr>
            <a:lvl4pPr>
              <a:defRPr sz="1625"/>
            </a:lvl4pPr>
            <a:lvl5pPr>
              <a:defRPr sz="1625"/>
            </a:lvl5pPr>
            <a:lvl6pPr>
              <a:defRPr sz="1625"/>
            </a:lvl6pPr>
            <a:lvl7pPr>
              <a:defRPr sz="1625"/>
            </a:lvl7pPr>
            <a:lvl8pPr>
              <a:defRPr sz="1625"/>
            </a:lvl8pPr>
            <a:lvl9pPr>
              <a:defRPr sz="1625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29845" y="2057400"/>
            <a:ext cx="2949178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71" indent="0">
              <a:buNone/>
              <a:defRPr sz="1137"/>
            </a:lvl2pPr>
            <a:lvl3pPr marL="742941" indent="0">
              <a:buNone/>
              <a:defRPr sz="975"/>
            </a:lvl3pPr>
            <a:lvl4pPr marL="1114412" indent="0">
              <a:buNone/>
              <a:defRPr sz="812"/>
            </a:lvl4pPr>
            <a:lvl5pPr marL="1485882" indent="0">
              <a:buNone/>
              <a:defRPr sz="812"/>
            </a:lvl5pPr>
            <a:lvl6pPr marL="1857354" indent="0">
              <a:buNone/>
              <a:defRPr sz="812"/>
            </a:lvl6pPr>
            <a:lvl7pPr marL="2228824" indent="0">
              <a:buNone/>
              <a:defRPr sz="812"/>
            </a:lvl7pPr>
            <a:lvl8pPr marL="2600295" indent="0">
              <a:buNone/>
              <a:defRPr sz="812"/>
            </a:lvl8pPr>
            <a:lvl9pPr marL="2971766" indent="0">
              <a:buNone/>
              <a:defRPr sz="812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81362579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5" y="457200"/>
            <a:ext cx="2949178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3887392" y="987435"/>
            <a:ext cx="4629150" cy="4873625"/>
          </a:xfrm>
        </p:spPr>
        <p:txBody>
          <a:bodyPr/>
          <a:lstStyle>
            <a:lvl1pPr marL="0" indent="0">
              <a:buNone/>
              <a:defRPr sz="2600"/>
            </a:lvl1pPr>
            <a:lvl2pPr marL="371471" indent="0">
              <a:buNone/>
              <a:defRPr sz="2275"/>
            </a:lvl2pPr>
            <a:lvl3pPr marL="742941" indent="0">
              <a:buNone/>
              <a:defRPr sz="1950"/>
            </a:lvl3pPr>
            <a:lvl4pPr marL="1114412" indent="0">
              <a:buNone/>
              <a:defRPr sz="1625"/>
            </a:lvl4pPr>
            <a:lvl5pPr marL="1485882" indent="0">
              <a:buNone/>
              <a:defRPr sz="1625"/>
            </a:lvl5pPr>
            <a:lvl6pPr marL="1857354" indent="0">
              <a:buNone/>
              <a:defRPr sz="1625"/>
            </a:lvl6pPr>
            <a:lvl7pPr marL="2228824" indent="0">
              <a:buNone/>
              <a:defRPr sz="1625"/>
            </a:lvl7pPr>
            <a:lvl8pPr marL="2600295" indent="0">
              <a:buNone/>
              <a:defRPr sz="1625"/>
            </a:lvl8pPr>
            <a:lvl9pPr marL="2971766" indent="0">
              <a:buNone/>
              <a:defRPr sz="1625"/>
            </a:lvl9pPr>
          </a:lstStyle>
          <a:p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29845" y="2057400"/>
            <a:ext cx="2949178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71" indent="0">
              <a:buNone/>
              <a:defRPr sz="1137"/>
            </a:lvl2pPr>
            <a:lvl3pPr marL="742941" indent="0">
              <a:buNone/>
              <a:defRPr sz="975"/>
            </a:lvl3pPr>
            <a:lvl4pPr marL="1114412" indent="0">
              <a:buNone/>
              <a:defRPr sz="812"/>
            </a:lvl4pPr>
            <a:lvl5pPr marL="1485882" indent="0">
              <a:buNone/>
              <a:defRPr sz="812"/>
            </a:lvl5pPr>
            <a:lvl6pPr marL="1857354" indent="0">
              <a:buNone/>
              <a:defRPr sz="812"/>
            </a:lvl6pPr>
            <a:lvl7pPr marL="2228824" indent="0">
              <a:buNone/>
              <a:defRPr sz="812"/>
            </a:lvl7pPr>
            <a:lvl8pPr marL="2600295" indent="0">
              <a:buNone/>
              <a:defRPr sz="812"/>
            </a:lvl8pPr>
            <a:lvl9pPr marL="2971766" indent="0">
              <a:buNone/>
              <a:defRPr sz="812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932522887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078516840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43678" y="365125"/>
            <a:ext cx="1971675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28653" y="365125"/>
            <a:ext cx="5800725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90417384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タイトルとコンテンツ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プレースホルダー 9"/>
          <p:cNvSpPr>
            <a:spLocks noGrp="1"/>
          </p:cNvSpPr>
          <p:nvPr>
            <p:ph type="body" sz="quarter" idx="10" hasCustomPrompt="1"/>
          </p:nvPr>
        </p:nvSpPr>
        <p:spPr>
          <a:xfrm>
            <a:off x="158943" y="2902"/>
            <a:ext cx="8833966" cy="720000"/>
          </a:xfrm>
          <a:prstGeom prst="rect">
            <a:avLst/>
          </a:prstGeom>
        </p:spPr>
        <p:txBody>
          <a:bodyPr tIns="108000" anchor="ctr" anchorCtr="0">
            <a:normAutofit/>
          </a:bodyPr>
          <a:lstStyle>
            <a:lvl1pPr marL="0" indent="0">
              <a:buFont typeface="+mj-lt"/>
              <a:buNone/>
              <a:defRPr sz="1846" baseline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defRPr>
            </a:lvl1pPr>
          </a:lstStyle>
          <a:p>
            <a:pPr marL="209053" marR="0" lvl="0" indent="-209053" algn="l" defTabSz="56268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1" lang="ja-JP" altLang="en-US"/>
              <a:t>［タイトル］</a:t>
            </a:r>
            <a:endParaRPr kumimoji="1" lang="ja-JP" altLang="en-US" dirty="0"/>
          </a:p>
        </p:txBody>
      </p:sp>
      <p:cxnSp>
        <p:nvCxnSpPr>
          <p:cNvPr id="3" name="直線コネクタ 2"/>
          <p:cNvCxnSpPr/>
          <p:nvPr userDrawn="1"/>
        </p:nvCxnSpPr>
        <p:spPr>
          <a:xfrm>
            <a:off x="158943" y="722902"/>
            <a:ext cx="8833966" cy="0"/>
          </a:xfrm>
          <a:prstGeom prst="line">
            <a:avLst/>
          </a:prstGeom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コンテンツ プレースホルダー 2"/>
          <p:cNvSpPr>
            <a:spLocks noGrp="1"/>
          </p:cNvSpPr>
          <p:nvPr>
            <p:ph idx="11" hasCustomPrompt="1"/>
          </p:nvPr>
        </p:nvSpPr>
        <p:spPr>
          <a:xfrm>
            <a:off x="158942" y="764704"/>
            <a:ext cx="8812355" cy="864096"/>
          </a:xfrm>
          <a:prstGeom prst="rect">
            <a:avLst/>
          </a:prstGeom>
        </p:spPr>
        <p:txBody>
          <a:bodyPr lIns="90000"/>
          <a:lstStyle>
            <a:lvl1pPr marL="0" indent="0" fontAlgn="ctr">
              <a:spcBef>
                <a:spcPts val="0"/>
              </a:spcBef>
              <a:buFont typeface="Arial" panose="020B0604020202020204" pitchFamily="34" charset="0"/>
              <a:buNone/>
              <a:defRPr sz="1477" b="0" i="0" spc="0" baseline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 marL="562680" indent="0" fontAlgn="ctr">
              <a:spcBef>
                <a:spcPts val="0"/>
              </a:spcBef>
              <a:buFont typeface="Arial" charset="0"/>
              <a:buNone/>
              <a:defRPr sz="1846" b="0" i="0" spc="92">
                <a:solidFill>
                  <a:schemeClr val="tx1"/>
                </a:solidFill>
                <a:latin typeface="HGPGothicE" charset="-128"/>
                <a:ea typeface="HGPGothicE" charset="-128"/>
                <a:cs typeface="HGPGothicE" charset="-128"/>
              </a:defRPr>
            </a:lvl2pPr>
            <a:lvl3pPr marL="1125359" indent="0" fontAlgn="ctr">
              <a:spcBef>
                <a:spcPts val="0"/>
              </a:spcBef>
              <a:buFont typeface="Arial" charset="0"/>
              <a:buNone/>
              <a:defRPr sz="1846" b="0" i="0" spc="92">
                <a:solidFill>
                  <a:schemeClr val="tx1"/>
                </a:solidFill>
                <a:latin typeface="HGPGothicE" charset="-128"/>
                <a:ea typeface="HGPGothicE" charset="-128"/>
                <a:cs typeface="HGPGothicE" charset="-128"/>
              </a:defRPr>
            </a:lvl3pPr>
            <a:lvl4pPr marL="1688040" indent="0">
              <a:buFontTx/>
              <a:buNone/>
              <a:defRPr>
                <a:solidFill>
                  <a:schemeClr val="tx2"/>
                </a:solidFill>
              </a:defRPr>
            </a:lvl4pPr>
            <a:lvl5pPr marL="2250719" indent="0">
              <a:buFontTx/>
              <a:buNone/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kumimoji="1" lang="ja-JP" altLang="en-US" dirty="0"/>
              <a:t>テキストの入力</a:t>
            </a:r>
          </a:p>
        </p:txBody>
      </p:sp>
    </p:spTree>
    <p:extLst>
      <p:ext uri="{BB962C8B-B14F-4D97-AF65-F5344CB8AC3E}">
        <p14:creationId xmlns:p14="http://schemas.microsoft.com/office/powerpoint/2010/main" val="774358738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タイトルとコンテンツ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プレースホルダー 9"/>
          <p:cNvSpPr>
            <a:spLocks noGrp="1"/>
          </p:cNvSpPr>
          <p:nvPr>
            <p:ph type="body" sz="quarter" idx="10" hasCustomPrompt="1"/>
          </p:nvPr>
        </p:nvSpPr>
        <p:spPr>
          <a:xfrm>
            <a:off x="158943" y="2902"/>
            <a:ext cx="8833966" cy="720000"/>
          </a:xfrm>
          <a:prstGeom prst="rect">
            <a:avLst/>
          </a:prstGeom>
        </p:spPr>
        <p:txBody>
          <a:bodyPr tIns="108000" anchor="ctr" anchorCtr="0">
            <a:normAutofit/>
          </a:bodyPr>
          <a:lstStyle>
            <a:lvl1pPr marL="0" indent="0">
              <a:buFont typeface="+mj-lt"/>
              <a:buNone/>
              <a:defRPr sz="1846" baseline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defRPr>
            </a:lvl1pPr>
          </a:lstStyle>
          <a:p>
            <a:pPr marL="209053" marR="0" lvl="0" indent="-209053" algn="l" defTabSz="56268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1" lang="ja-JP" altLang="en-US"/>
              <a:t>［タイトル］</a:t>
            </a:r>
            <a:endParaRPr kumimoji="1" lang="ja-JP" altLang="en-US" dirty="0"/>
          </a:p>
        </p:txBody>
      </p:sp>
      <p:cxnSp>
        <p:nvCxnSpPr>
          <p:cNvPr id="3" name="直線コネクタ 2"/>
          <p:cNvCxnSpPr/>
          <p:nvPr userDrawn="1"/>
        </p:nvCxnSpPr>
        <p:spPr>
          <a:xfrm>
            <a:off x="158943" y="722902"/>
            <a:ext cx="8833966" cy="0"/>
          </a:xfrm>
          <a:prstGeom prst="line">
            <a:avLst/>
          </a:prstGeom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コンテンツ プレースホルダー 2"/>
          <p:cNvSpPr>
            <a:spLocks noGrp="1"/>
          </p:cNvSpPr>
          <p:nvPr>
            <p:ph idx="11" hasCustomPrompt="1"/>
          </p:nvPr>
        </p:nvSpPr>
        <p:spPr>
          <a:xfrm>
            <a:off x="158942" y="764704"/>
            <a:ext cx="8812355" cy="864096"/>
          </a:xfrm>
          <a:prstGeom prst="rect">
            <a:avLst/>
          </a:prstGeom>
        </p:spPr>
        <p:txBody>
          <a:bodyPr lIns="90000"/>
          <a:lstStyle>
            <a:lvl1pPr marL="0" indent="0" fontAlgn="ctr">
              <a:spcBef>
                <a:spcPts val="0"/>
              </a:spcBef>
              <a:buFont typeface="Arial" panose="020B0604020202020204" pitchFamily="34" charset="0"/>
              <a:buNone/>
              <a:defRPr sz="1477" b="0" i="0" spc="0" baseline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 marL="562680" indent="0" fontAlgn="ctr">
              <a:spcBef>
                <a:spcPts val="0"/>
              </a:spcBef>
              <a:buFont typeface="Arial" charset="0"/>
              <a:buNone/>
              <a:defRPr sz="1846" b="0" i="0" spc="92">
                <a:solidFill>
                  <a:schemeClr val="tx1"/>
                </a:solidFill>
                <a:latin typeface="HGPGothicE" charset="-128"/>
                <a:ea typeface="HGPGothicE" charset="-128"/>
                <a:cs typeface="HGPGothicE" charset="-128"/>
              </a:defRPr>
            </a:lvl2pPr>
            <a:lvl3pPr marL="1125359" indent="0" fontAlgn="ctr">
              <a:spcBef>
                <a:spcPts val="0"/>
              </a:spcBef>
              <a:buFont typeface="Arial" charset="0"/>
              <a:buNone/>
              <a:defRPr sz="1846" b="0" i="0" spc="92">
                <a:solidFill>
                  <a:schemeClr val="tx1"/>
                </a:solidFill>
                <a:latin typeface="HGPGothicE" charset="-128"/>
                <a:ea typeface="HGPGothicE" charset="-128"/>
                <a:cs typeface="HGPGothicE" charset="-128"/>
              </a:defRPr>
            </a:lvl3pPr>
            <a:lvl4pPr marL="1688040" indent="0">
              <a:buFontTx/>
              <a:buNone/>
              <a:defRPr>
                <a:solidFill>
                  <a:schemeClr val="tx2"/>
                </a:solidFill>
              </a:defRPr>
            </a:lvl4pPr>
            <a:lvl5pPr marL="2250719" indent="0">
              <a:buFontTx/>
              <a:buNone/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kumimoji="1" lang="ja-JP" altLang="en-US" dirty="0"/>
              <a:t>テキストの入力</a:t>
            </a:r>
          </a:p>
        </p:txBody>
      </p:sp>
    </p:spTree>
    <p:extLst>
      <p:ext uri="{BB962C8B-B14F-4D97-AF65-F5344CB8AC3E}">
        <p14:creationId xmlns:p14="http://schemas.microsoft.com/office/powerpoint/2010/main" val="3920769811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タイトルとコンテンツ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プレースホルダー 9"/>
          <p:cNvSpPr>
            <a:spLocks noGrp="1"/>
          </p:cNvSpPr>
          <p:nvPr>
            <p:ph type="body" sz="quarter" idx="10" hasCustomPrompt="1"/>
          </p:nvPr>
        </p:nvSpPr>
        <p:spPr>
          <a:xfrm>
            <a:off x="158943" y="2902"/>
            <a:ext cx="8833966" cy="720000"/>
          </a:xfrm>
          <a:prstGeom prst="rect">
            <a:avLst/>
          </a:prstGeom>
        </p:spPr>
        <p:txBody>
          <a:bodyPr tIns="108000" anchor="ctr" anchorCtr="0">
            <a:normAutofit/>
          </a:bodyPr>
          <a:lstStyle>
            <a:lvl1pPr marL="0" indent="0">
              <a:buFont typeface="+mj-lt"/>
              <a:buNone/>
              <a:defRPr sz="1846" baseline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defRPr>
            </a:lvl1pPr>
          </a:lstStyle>
          <a:p>
            <a:pPr marL="209053" marR="0" lvl="0" indent="-209053" algn="l" defTabSz="56268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1" lang="ja-JP" altLang="en-US"/>
              <a:t>［タイトル］</a:t>
            </a:r>
            <a:endParaRPr kumimoji="1" lang="ja-JP" altLang="en-US" dirty="0"/>
          </a:p>
        </p:txBody>
      </p:sp>
      <p:cxnSp>
        <p:nvCxnSpPr>
          <p:cNvPr id="3" name="直線コネクタ 2"/>
          <p:cNvCxnSpPr/>
          <p:nvPr userDrawn="1"/>
        </p:nvCxnSpPr>
        <p:spPr>
          <a:xfrm>
            <a:off x="158943" y="722902"/>
            <a:ext cx="8833966" cy="0"/>
          </a:xfrm>
          <a:prstGeom prst="line">
            <a:avLst/>
          </a:prstGeom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コンテンツ プレースホルダー 2"/>
          <p:cNvSpPr>
            <a:spLocks noGrp="1"/>
          </p:cNvSpPr>
          <p:nvPr>
            <p:ph idx="11" hasCustomPrompt="1"/>
          </p:nvPr>
        </p:nvSpPr>
        <p:spPr>
          <a:xfrm>
            <a:off x="158942" y="764704"/>
            <a:ext cx="8812355" cy="864096"/>
          </a:xfrm>
          <a:prstGeom prst="rect">
            <a:avLst/>
          </a:prstGeom>
        </p:spPr>
        <p:txBody>
          <a:bodyPr lIns="90000"/>
          <a:lstStyle>
            <a:lvl1pPr marL="0" indent="0" fontAlgn="ctr">
              <a:spcBef>
                <a:spcPts val="0"/>
              </a:spcBef>
              <a:buFont typeface="Arial" panose="020B0604020202020204" pitchFamily="34" charset="0"/>
              <a:buNone/>
              <a:defRPr sz="1477" b="0" i="0" spc="0" baseline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 marL="562680" indent="0" fontAlgn="ctr">
              <a:spcBef>
                <a:spcPts val="0"/>
              </a:spcBef>
              <a:buFont typeface="Arial" charset="0"/>
              <a:buNone/>
              <a:defRPr sz="1846" b="0" i="0" spc="92">
                <a:solidFill>
                  <a:schemeClr val="tx1"/>
                </a:solidFill>
                <a:latin typeface="HGPGothicE" charset="-128"/>
                <a:ea typeface="HGPGothicE" charset="-128"/>
                <a:cs typeface="HGPGothicE" charset="-128"/>
              </a:defRPr>
            </a:lvl2pPr>
            <a:lvl3pPr marL="1125359" indent="0" fontAlgn="ctr">
              <a:spcBef>
                <a:spcPts val="0"/>
              </a:spcBef>
              <a:buFont typeface="Arial" charset="0"/>
              <a:buNone/>
              <a:defRPr sz="1846" b="0" i="0" spc="92">
                <a:solidFill>
                  <a:schemeClr val="tx1"/>
                </a:solidFill>
                <a:latin typeface="HGPGothicE" charset="-128"/>
                <a:ea typeface="HGPGothicE" charset="-128"/>
                <a:cs typeface="HGPGothicE" charset="-128"/>
              </a:defRPr>
            </a:lvl3pPr>
            <a:lvl4pPr marL="1688040" indent="0">
              <a:buFontTx/>
              <a:buNone/>
              <a:defRPr>
                <a:solidFill>
                  <a:schemeClr val="tx2"/>
                </a:solidFill>
              </a:defRPr>
            </a:lvl4pPr>
            <a:lvl5pPr marL="2250719" indent="0">
              <a:buFontTx/>
              <a:buNone/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kumimoji="1" lang="ja-JP" altLang="en-US" dirty="0"/>
              <a:t>テキストの入力</a:t>
            </a:r>
          </a:p>
        </p:txBody>
      </p:sp>
    </p:spTree>
    <p:extLst>
      <p:ext uri="{BB962C8B-B14F-4D97-AF65-F5344CB8AC3E}">
        <p14:creationId xmlns:p14="http://schemas.microsoft.com/office/powerpoint/2010/main" val="33188650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5" Type="http://schemas.openxmlformats.org/officeDocument/2006/relationships/slideLayout" Target="../slideLayouts/slideLayout60.xml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2.xml"/><Relationship Id="rId13" Type="http://schemas.openxmlformats.org/officeDocument/2006/relationships/slideLayout" Target="../slideLayouts/slideLayout77.xml"/><Relationship Id="rId3" Type="http://schemas.openxmlformats.org/officeDocument/2006/relationships/slideLayout" Target="../slideLayouts/slideLayout67.xml"/><Relationship Id="rId7" Type="http://schemas.openxmlformats.org/officeDocument/2006/relationships/slideLayout" Target="../slideLayouts/slideLayout71.xml"/><Relationship Id="rId12" Type="http://schemas.openxmlformats.org/officeDocument/2006/relationships/slideLayout" Target="../slideLayouts/slideLayout76.xml"/><Relationship Id="rId2" Type="http://schemas.openxmlformats.org/officeDocument/2006/relationships/slideLayout" Target="../slideLayouts/slideLayout66.xml"/><Relationship Id="rId1" Type="http://schemas.openxmlformats.org/officeDocument/2006/relationships/slideLayout" Target="../slideLayouts/slideLayout65.xml"/><Relationship Id="rId6" Type="http://schemas.openxmlformats.org/officeDocument/2006/relationships/slideLayout" Target="../slideLayouts/slideLayout70.xml"/><Relationship Id="rId11" Type="http://schemas.openxmlformats.org/officeDocument/2006/relationships/slideLayout" Target="../slideLayouts/slideLayout75.xml"/><Relationship Id="rId5" Type="http://schemas.openxmlformats.org/officeDocument/2006/relationships/slideLayout" Target="../slideLayouts/slideLayout69.xml"/><Relationship Id="rId15" Type="http://schemas.openxmlformats.org/officeDocument/2006/relationships/theme" Target="../theme/theme7.xml"/><Relationship Id="rId10" Type="http://schemas.openxmlformats.org/officeDocument/2006/relationships/slideLayout" Target="../slideLayouts/slideLayout74.xml"/><Relationship Id="rId4" Type="http://schemas.openxmlformats.org/officeDocument/2006/relationships/slideLayout" Target="../slideLayouts/slideLayout68.xml"/><Relationship Id="rId9" Type="http://schemas.openxmlformats.org/officeDocument/2006/relationships/slideLayout" Target="../slideLayouts/slideLayout73.xml"/><Relationship Id="rId14" Type="http://schemas.openxmlformats.org/officeDocument/2006/relationships/slideLayout" Target="../slideLayouts/slideLayout7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628654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8654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628650" y="635636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800F99-0ED6-4944-8521-91F13816C352}" type="datetime1">
              <a:rPr kumimoji="1" lang="ja-JP" altLang="en-US" smtClean="0"/>
              <a:t>2024/5/6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028954" y="635636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991696" y="6492882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5957966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742941" rtl="0" eaLnBrk="1" latinLnBrk="0" hangingPunct="1">
        <a:lnSpc>
          <a:spcPct val="90000"/>
        </a:lnSpc>
        <a:spcBef>
          <a:spcPct val="0"/>
        </a:spcBef>
        <a:buNone/>
        <a:defRPr kumimoji="1" sz="35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5736" indent="-185736" algn="l" defTabSz="742941" rtl="0" eaLnBrk="1" latinLnBrk="0" hangingPunct="1">
        <a:lnSpc>
          <a:spcPct val="90000"/>
        </a:lnSpc>
        <a:spcBef>
          <a:spcPts val="812"/>
        </a:spcBef>
        <a:buFont typeface="Arial" panose="020B0604020202020204" pitchFamily="34" charset="0"/>
        <a:buChar char="•"/>
        <a:defRPr kumimoji="1" sz="2275" kern="1200">
          <a:solidFill>
            <a:schemeClr val="tx1"/>
          </a:solidFill>
          <a:latin typeface="+mn-lt"/>
          <a:ea typeface="+mn-ea"/>
          <a:cs typeface="+mn-cs"/>
        </a:defRPr>
      </a:lvl1pPr>
      <a:lvl2pPr marL="557206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2pPr>
      <a:lvl3pPr marL="928677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625" kern="1200">
          <a:solidFill>
            <a:schemeClr val="tx1"/>
          </a:solidFill>
          <a:latin typeface="+mn-lt"/>
          <a:ea typeface="+mn-ea"/>
          <a:cs typeface="+mn-cs"/>
        </a:defRPr>
      </a:lvl3pPr>
      <a:lvl4pPr marL="1300147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4pPr>
      <a:lvl5pPr marL="1671619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5pPr>
      <a:lvl6pPr marL="2043090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6pPr>
      <a:lvl7pPr marL="2414560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7pPr>
      <a:lvl8pPr marL="2786031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8pPr>
      <a:lvl9pPr marL="3157501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1pPr>
      <a:lvl2pPr marL="371471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2pPr>
      <a:lvl3pPr marL="742941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3pPr>
      <a:lvl4pPr marL="1114412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4pPr>
      <a:lvl5pPr marL="1485882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5pPr>
      <a:lvl6pPr marL="1857354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6pPr>
      <a:lvl7pPr marL="2228824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7pPr>
      <a:lvl8pPr marL="2600295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8pPr>
      <a:lvl9pPr marL="2971766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628654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8654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03A650-10D7-4851-98E1-FE7F0FA9E265}" type="datetime1">
              <a:rPr kumimoji="1" lang="ja-JP" altLang="en-US" smtClean="0"/>
              <a:t>2024/5/6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028954" y="6356357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100502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defTabSz="91439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8" indent="-228598" algn="l" defTabSz="91439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92" indent="-228598" algn="l" defTabSz="91439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87" indent="-228598" algn="l" defTabSz="91439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81" indent="-228598" algn="l" defTabSz="91439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76" indent="-228598" algn="l" defTabSz="91439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70" indent="-228598" algn="l" defTabSz="91439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66" indent="-228598" algn="l" defTabSz="91439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60" indent="-228598" algn="l" defTabSz="91439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55" indent="-228598" algn="l" defTabSz="91439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39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95" algn="l" defTabSz="91439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90" algn="l" defTabSz="91439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85" algn="l" defTabSz="91439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78" algn="l" defTabSz="91439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74" algn="l" defTabSz="91439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68" algn="l" defTabSz="91439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63" algn="l" defTabSz="91439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58" algn="l" defTabSz="91439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1" y="365128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1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800F99-0ED6-4944-8521-91F13816C352}" type="datetime1">
              <a:rPr kumimoji="1" lang="ja-JP" altLang="en-US" smtClean="0"/>
              <a:t>2024/5/6</a:t>
            </a:fld>
            <a:endParaRPr kumimoji="1" lang="ja-JP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1" y="6356353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075583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0" r:id="rId1"/>
    <p:sldLayoutId id="2147483841" r:id="rId2"/>
    <p:sldLayoutId id="2147483842" r:id="rId3"/>
    <p:sldLayoutId id="2147483843" r:id="rId4"/>
    <p:sldLayoutId id="2147483844" r:id="rId5"/>
    <p:sldLayoutId id="2147483845" r:id="rId6"/>
    <p:sldLayoutId id="2147483846" r:id="rId7"/>
    <p:sldLayoutId id="2147483847" r:id="rId8"/>
    <p:sldLayoutId id="2147483848" r:id="rId9"/>
    <p:sldLayoutId id="2147483849" r:id="rId10"/>
    <p:sldLayoutId id="2147483850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628651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8651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628650" y="6356354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800F99-0ED6-4944-8521-91F13816C352}" type="datetime1">
              <a:rPr kumimoji="1" lang="ja-JP" altLang="en-US" smtClean="0"/>
              <a:t>2024/5/6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028951" y="6356354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991696" y="649287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2576749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0" r:id="rId1"/>
    <p:sldLayoutId id="2147483891" r:id="rId2"/>
    <p:sldLayoutId id="2147483892" r:id="rId3"/>
    <p:sldLayoutId id="2147483893" r:id="rId4"/>
    <p:sldLayoutId id="2147483894" r:id="rId5"/>
    <p:sldLayoutId id="2147483895" r:id="rId6"/>
    <p:sldLayoutId id="2147483896" r:id="rId7"/>
    <p:sldLayoutId id="2147483897" r:id="rId8"/>
    <p:sldLayoutId id="2147483898" r:id="rId9"/>
    <p:sldLayoutId id="2147483899" r:id="rId10"/>
    <p:sldLayoutId id="2147483900" r:id="rId11"/>
  </p:sldLayoutIdLst>
  <p:hf hdr="0" ftr="0" dt="0"/>
  <p:txStyles>
    <p:titleStyle>
      <a:lvl1pPr algn="l" defTabSz="685817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5" indent="-171455" algn="l" defTabSz="685817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63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72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80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89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98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906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815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723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9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17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26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34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43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51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60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69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628651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8651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628650" y="6356354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800F99-0ED6-4944-8521-91F13816C352}" type="datetime1">
              <a:rPr kumimoji="1" lang="ja-JP" altLang="en-US" smtClean="0"/>
              <a:t>2024/5/6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028951" y="6356354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991696" y="649287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2792291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9" r:id="rId1"/>
    <p:sldLayoutId id="2147483930" r:id="rId2"/>
    <p:sldLayoutId id="2147483931" r:id="rId3"/>
    <p:sldLayoutId id="2147483932" r:id="rId4"/>
    <p:sldLayoutId id="2147483933" r:id="rId5"/>
    <p:sldLayoutId id="2147483934" r:id="rId6"/>
    <p:sldLayoutId id="2147483935" r:id="rId7"/>
    <p:sldLayoutId id="2147483936" r:id="rId8"/>
    <p:sldLayoutId id="2147483937" r:id="rId9"/>
    <p:sldLayoutId id="2147483938" r:id="rId10"/>
    <p:sldLayoutId id="2147483939" r:id="rId11"/>
  </p:sldLayoutIdLst>
  <p:hf hdr="0" ftr="0" dt="0"/>
  <p:txStyles>
    <p:titleStyle>
      <a:lvl1pPr algn="l" defTabSz="685817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5" indent="-171455" algn="l" defTabSz="685817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63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72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80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89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98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906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815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723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9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17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26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34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43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51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60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69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16"/>
          <p:cNvSpPr txBox="1"/>
          <p:nvPr userDrawn="1"/>
        </p:nvSpPr>
        <p:spPr>
          <a:xfrm>
            <a:off x="4259963" y="6618415"/>
            <a:ext cx="618675" cy="170496"/>
          </a:xfrm>
          <a:prstGeom prst="rect">
            <a:avLst/>
          </a:prstGeom>
          <a:noFill/>
        </p:spPr>
        <p:txBody>
          <a:bodyPr wrap="square" t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fld id="{0F9AC1C8-10F2-4A77-9A6E-9375F974715F}" type="slidenum">
              <a:rPr lang="en-US" sz="1108" b="0" i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HGPGothicE" charset="-128"/>
              </a:rPr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108" b="0" i="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  <a:cs typeface="HGPGothicE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555414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2" r:id="rId1"/>
    <p:sldLayoutId id="2147484003" r:id="rId2"/>
    <p:sldLayoutId id="2147484004" r:id="rId3"/>
    <p:sldLayoutId id="2147484005" r:id="rId4"/>
    <p:sldLayoutId id="2147484006" r:id="rId5"/>
    <p:sldLayoutId id="2147484007" r:id="rId6"/>
    <p:sldLayoutId id="2147484008" r:id="rId7"/>
    <p:sldLayoutId id="2147484009" r:id="rId8"/>
    <p:sldLayoutId id="2147484023" r:id="rId9"/>
  </p:sldLayoutIdLst>
  <p:hf hdr="0" ftr="0" dt="0"/>
  <p:txStyles>
    <p:titleStyle>
      <a:lvl1pPr algn="l" defTabSz="447576" rtl="0" eaLnBrk="1" fontAlgn="base" hangingPunct="1">
        <a:spcBef>
          <a:spcPct val="0"/>
        </a:spcBef>
        <a:spcAft>
          <a:spcPct val="0"/>
        </a:spcAft>
        <a:defRPr kumimoji="1" sz="1762" b="0" i="0" kern="1200" spc="148" baseline="0">
          <a:solidFill>
            <a:srgbClr val="404040"/>
          </a:solidFill>
          <a:latin typeface="HGPGothicE" charset="-128"/>
          <a:ea typeface="HGPGothicE" charset="-128"/>
          <a:cs typeface="HGPGothicE" charset="-128"/>
        </a:defRPr>
      </a:lvl1pPr>
      <a:lvl2pPr algn="l" defTabSz="447576" rtl="0" eaLnBrk="1" fontAlgn="base" hangingPunct="1">
        <a:spcBef>
          <a:spcPct val="0"/>
        </a:spcBef>
        <a:spcAft>
          <a:spcPct val="0"/>
        </a:spcAft>
        <a:defRPr kumimoji="1" sz="1958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2pPr>
      <a:lvl3pPr algn="l" defTabSz="447576" rtl="0" eaLnBrk="1" fontAlgn="base" hangingPunct="1">
        <a:spcBef>
          <a:spcPct val="0"/>
        </a:spcBef>
        <a:spcAft>
          <a:spcPct val="0"/>
        </a:spcAft>
        <a:defRPr kumimoji="1" sz="1958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3pPr>
      <a:lvl4pPr algn="l" defTabSz="447576" rtl="0" eaLnBrk="1" fontAlgn="base" hangingPunct="1">
        <a:spcBef>
          <a:spcPct val="0"/>
        </a:spcBef>
        <a:spcAft>
          <a:spcPct val="0"/>
        </a:spcAft>
        <a:defRPr kumimoji="1" sz="1958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4pPr>
      <a:lvl5pPr algn="l" defTabSz="447576" rtl="0" eaLnBrk="1" fontAlgn="base" hangingPunct="1">
        <a:spcBef>
          <a:spcPct val="0"/>
        </a:spcBef>
        <a:spcAft>
          <a:spcPct val="0"/>
        </a:spcAft>
        <a:defRPr kumimoji="1" sz="1958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5pPr>
      <a:lvl6pPr marL="447576" algn="l" defTabSz="447576" rtl="0" eaLnBrk="1" fontAlgn="base" hangingPunct="1">
        <a:spcBef>
          <a:spcPct val="0"/>
        </a:spcBef>
        <a:spcAft>
          <a:spcPct val="0"/>
        </a:spcAft>
        <a:defRPr kumimoji="1" sz="1958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6pPr>
      <a:lvl7pPr marL="895155" algn="l" defTabSz="447576" rtl="0" eaLnBrk="1" fontAlgn="base" hangingPunct="1">
        <a:spcBef>
          <a:spcPct val="0"/>
        </a:spcBef>
        <a:spcAft>
          <a:spcPct val="0"/>
        </a:spcAft>
        <a:defRPr kumimoji="1" sz="1958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7pPr>
      <a:lvl8pPr marL="1342730" algn="l" defTabSz="447576" rtl="0" eaLnBrk="1" fontAlgn="base" hangingPunct="1">
        <a:spcBef>
          <a:spcPct val="0"/>
        </a:spcBef>
        <a:spcAft>
          <a:spcPct val="0"/>
        </a:spcAft>
        <a:defRPr kumimoji="1" sz="1958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8pPr>
      <a:lvl9pPr marL="1790306" algn="l" defTabSz="447576" rtl="0" eaLnBrk="1" fontAlgn="base" hangingPunct="1">
        <a:spcBef>
          <a:spcPct val="0"/>
        </a:spcBef>
        <a:spcAft>
          <a:spcPct val="0"/>
        </a:spcAft>
        <a:defRPr kumimoji="1" sz="1958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9pPr>
    </p:titleStyle>
    <p:bodyStyle>
      <a:lvl1pPr marL="166288" indent="-166288" algn="l" defTabSz="447576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kumimoji="1" sz="2349" kern="1200">
          <a:solidFill>
            <a:schemeClr val="tx1"/>
          </a:solidFill>
          <a:latin typeface="Arial"/>
          <a:ea typeface="+mn-ea"/>
          <a:cs typeface="Arial"/>
        </a:defRPr>
      </a:lvl1pPr>
      <a:lvl2pPr marL="668256" indent="-220679" algn="l" defTabSz="447576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kumimoji="1" sz="1958" kern="1200">
          <a:solidFill>
            <a:schemeClr val="tx1"/>
          </a:solidFill>
          <a:latin typeface="Arial"/>
          <a:ea typeface="+mn-ea"/>
          <a:cs typeface="Arial"/>
        </a:defRPr>
      </a:lvl2pPr>
      <a:lvl3pPr marL="1067657" indent="-172503" algn="l" defTabSz="447576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kumimoji="1" sz="1958" kern="1200">
          <a:solidFill>
            <a:schemeClr val="tx1"/>
          </a:solidFill>
          <a:latin typeface="Arial"/>
          <a:ea typeface="+mn-ea"/>
          <a:cs typeface="Arial"/>
        </a:defRPr>
      </a:lvl3pPr>
      <a:lvl4pPr marL="1512125" indent="-169397" algn="l" defTabSz="447576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kumimoji="1" sz="1958" kern="1200">
          <a:solidFill>
            <a:schemeClr val="tx1"/>
          </a:solidFill>
          <a:latin typeface="Arial"/>
          <a:ea typeface="+mn-ea"/>
          <a:cs typeface="Arial"/>
        </a:defRPr>
      </a:lvl4pPr>
      <a:lvl5pPr marL="1958147" indent="-167843" algn="l" defTabSz="447576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kumimoji="1" sz="1958" kern="1200">
          <a:solidFill>
            <a:schemeClr val="tx1"/>
          </a:solidFill>
          <a:latin typeface="Arial"/>
          <a:ea typeface="+mn-ea"/>
          <a:cs typeface="Arial"/>
        </a:defRPr>
      </a:lvl5pPr>
      <a:lvl6pPr marL="2461670" indent="-223788" algn="l" defTabSz="447576" rtl="0" eaLnBrk="1" latinLnBrk="0" hangingPunct="1">
        <a:spcBef>
          <a:spcPct val="20000"/>
        </a:spcBef>
        <a:buFont typeface="Arial"/>
        <a:buChar char="•"/>
        <a:defRPr kumimoji="1" sz="1958" kern="1200">
          <a:solidFill>
            <a:schemeClr val="tx1"/>
          </a:solidFill>
          <a:latin typeface="+mn-lt"/>
          <a:ea typeface="+mn-ea"/>
          <a:cs typeface="+mn-cs"/>
        </a:defRPr>
      </a:lvl6pPr>
      <a:lvl7pPr marL="2909248" indent="-223788" algn="l" defTabSz="447576" rtl="0" eaLnBrk="1" latinLnBrk="0" hangingPunct="1">
        <a:spcBef>
          <a:spcPct val="20000"/>
        </a:spcBef>
        <a:buFont typeface="Arial"/>
        <a:buChar char="•"/>
        <a:defRPr kumimoji="1" sz="1958" kern="1200">
          <a:solidFill>
            <a:schemeClr val="tx1"/>
          </a:solidFill>
          <a:latin typeface="+mn-lt"/>
          <a:ea typeface="+mn-ea"/>
          <a:cs typeface="+mn-cs"/>
        </a:defRPr>
      </a:lvl7pPr>
      <a:lvl8pPr marL="3356824" indent="-223788" algn="l" defTabSz="447576" rtl="0" eaLnBrk="1" latinLnBrk="0" hangingPunct="1">
        <a:spcBef>
          <a:spcPct val="20000"/>
        </a:spcBef>
        <a:buFont typeface="Arial"/>
        <a:buChar char="•"/>
        <a:defRPr kumimoji="1" sz="1958" kern="1200">
          <a:solidFill>
            <a:schemeClr val="tx1"/>
          </a:solidFill>
          <a:latin typeface="+mn-lt"/>
          <a:ea typeface="+mn-ea"/>
          <a:cs typeface="+mn-cs"/>
        </a:defRPr>
      </a:lvl8pPr>
      <a:lvl9pPr marL="3804402" indent="-223788" algn="l" defTabSz="447576" rtl="0" eaLnBrk="1" latinLnBrk="0" hangingPunct="1">
        <a:spcBef>
          <a:spcPct val="20000"/>
        </a:spcBef>
        <a:buFont typeface="Arial"/>
        <a:buChar char="•"/>
        <a:defRPr kumimoji="1" sz="195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47576" rtl="0" eaLnBrk="1" latinLnBrk="0" hangingPunct="1">
        <a:defRPr kumimoji="1" sz="1762" kern="1200">
          <a:solidFill>
            <a:schemeClr val="tx1"/>
          </a:solidFill>
          <a:latin typeface="+mn-lt"/>
          <a:ea typeface="+mn-ea"/>
          <a:cs typeface="+mn-cs"/>
        </a:defRPr>
      </a:lvl1pPr>
      <a:lvl2pPr marL="447576" algn="l" defTabSz="447576" rtl="0" eaLnBrk="1" latinLnBrk="0" hangingPunct="1">
        <a:defRPr kumimoji="1" sz="1762" kern="1200">
          <a:solidFill>
            <a:schemeClr val="tx1"/>
          </a:solidFill>
          <a:latin typeface="+mn-lt"/>
          <a:ea typeface="+mn-ea"/>
          <a:cs typeface="+mn-cs"/>
        </a:defRPr>
      </a:lvl2pPr>
      <a:lvl3pPr marL="895155" algn="l" defTabSz="447576" rtl="0" eaLnBrk="1" latinLnBrk="0" hangingPunct="1">
        <a:defRPr kumimoji="1" sz="1762" kern="1200">
          <a:solidFill>
            <a:schemeClr val="tx1"/>
          </a:solidFill>
          <a:latin typeface="+mn-lt"/>
          <a:ea typeface="+mn-ea"/>
          <a:cs typeface="+mn-cs"/>
        </a:defRPr>
      </a:lvl3pPr>
      <a:lvl4pPr marL="1342730" algn="l" defTabSz="447576" rtl="0" eaLnBrk="1" latinLnBrk="0" hangingPunct="1">
        <a:defRPr kumimoji="1" sz="1762" kern="1200">
          <a:solidFill>
            <a:schemeClr val="tx1"/>
          </a:solidFill>
          <a:latin typeface="+mn-lt"/>
          <a:ea typeface="+mn-ea"/>
          <a:cs typeface="+mn-cs"/>
        </a:defRPr>
      </a:lvl4pPr>
      <a:lvl5pPr marL="1790306" algn="l" defTabSz="447576" rtl="0" eaLnBrk="1" latinLnBrk="0" hangingPunct="1">
        <a:defRPr kumimoji="1" sz="1762" kern="1200">
          <a:solidFill>
            <a:schemeClr val="tx1"/>
          </a:solidFill>
          <a:latin typeface="+mn-lt"/>
          <a:ea typeface="+mn-ea"/>
          <a:cs typeface="+mn-cs"/>
        </a:defRPr>
      </a:lvl5pPr>
      <a:lvl6pPr marL="2237883" algn="l" defTabSz="447576" rtl="0" eaLnBrk="1" latinLnBrk="0" hangingPunct="1">
        <a:defRPr kumimoji="1" sz="1762" kern="1200">
          <a:solidFill>
            <a:schemeClr val="tx1"/>
          </a:solidFill>
          <a:latin typeface="+mn-lt"/>
          <a:ea typeface="+mn-ea"/>
          <a:cs typeface="+mn-cs"/>
        </a:defRPr>
      </a:lvl6pPr>
      <a:lvl7pPr marL="2685459" algn="l" defTabSz="447576" rtl="0" eaLnBrk="1" latinLnBrk="0" hangingPunct="1">
        <a:defRPr kumimoji="1" sz="1762" kern="1200">
          <a:solidFill>
            <a:schemeClr val="tx1"/>
          </a:solidFill>
          <a:latin typeface="+mn-lt"/>
          <a:ea typeface="+mn-ea"/>
          <a:cs typeface="+mn-cs"/>
        </a:defRPr>
      </a:lvl7pPr>
      <a:lvl8pPr marL="3133035" algn="l" defTabSz="447576" rtl="0" eaLnBrk="1" latinLnBrk="0" hangingPunct="1">
        <a:defRPr kumimoji="1" sz="1762" kern="1200">
          <a:solidFill>
            <a:schemeClr val="tx1"/>
          </a:solidFill>
          <a:latin typeface="+mn-lt"/>
          <a:ea typeface="+mn-ea"/>
          <a:cs typeface="+mn-cs"/>
        </a:defRPr>
      </a:lvl8pPr>
      <a:lvl9pPr marL="3580612" algn="l" defTabSz="447576" rtl="0" eaLnBrk="1" latinLnBrk="0" hangingPunct="1">
        <a:defRPr kumimoji="1" sz="176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83">
          <p15:clr>
            <a:srgbClr val="F26B43"/>
          </p15:clr>
        </p15:guide>
        <p15:guide id="2" pos="3120">
          <p15:clr>
            <a:srgbClr val="F26B43"/>
          </p15:clr>
        </p15:guide>
      </p15:sldGuideLst>
    </p:ext>
  </p:extLst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628654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8654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628650" y="635636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028954" y="635636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991696" y="6492882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1094014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5" r:id="rId1"/>
    <p:sldLayoutId id="2147484026" r:id="rId2"/>
    <p:sldLayoutId id="2147484027" r:id="rId3"/>
    <p:sldLayoutId id="2147484028" r:id="rId4"/>
    <p:sldLayoutId id="2147484029" r:id="rId5"/>
    <p:sldLayoutId id="2147484030" r:id="rId6"/>
    <p:sldLayoutId id="2147484031" r:id="rId7"/>
    <p:sldLayoutId id="2147484032" r:id="rId8"/>
    <p:sldLayoutId id="2147484033" r:id="rId9"/>
    <p:sldLayoutId id="2147484034" r:id="rId10"/>
    <p:sldLayoutId id="2147484035" r:id="rId11"/>
    <p:sldLayoutId id="2147484036" r:id="rId12"/>
    <p:sldLayoutId id="2147484037" r:id="rId13"/>
    <p:sldLayoutId id="2147484050" r:id="rId14"/>
  </p:sldLayoutIdLst>
  <p:hf hdr="0" ftr="0" dt="0"/>
  <p:txStyles>
    <p:titleStyle>
      <a:lvl1pPr algn="l" defTabSz="742941" rtl="0" eaLnBrk="1" latinLnBrk="0" hangingPunct="1">
        <a:lnSpc>
          <a:spcPct val="90000"/>
        </a:lnSpc>
        <a:spcBef>
          <a:spcPct val="0"/>
        </a:spcBef>
        <a:buNone/>
        <a:defRPr kumimoji="1" sz="35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5736" indent="-185736" algn="l" defTabSz="742941" rtl="0" eaLnBrk="1" latinLnBrk="0" hangingPunct="1">
        <a:lnSpc>
          <a:spcPct val="90000"/>
        </a:lnSpc>
        <a:spcBef>
          <a:spcPts val="812"/>
        </a:spcBef>
        <a:buFont typeface="Arial" panose="020B0604020202020204" pitchFamily="34" charset="0"/>
        <a:buChar char="•"/>
        <a:defRPr kumimoji="1" sz="2275" kern="1200">
          <a:solidFill>
            <a:schemeClr val="tx1"/>
          </a:solidFill>
          <a:latin typeface="+mn-lt"/>
          <a:ea typeface="+mn-ea"/>
          <a:cs typeface="+mn-cs"/>
        </a:defRPr>
      </a:lvl1pPr>
      <a:lvl2pPr marL="557206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2pPr>
      <a:lvl3pPr marL="928677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625" kern="1200">
          <a:solidFill>
            <a:schemeClr val="tx1"/>
          </a:solidFill>
          <a:latin typeface="+mn-lt"/>
          <a:ea typeface="+mn-ea"/>
          <a:cs typeface="+mn-cs"/>
        </a:defRPr>
      </a:lvl3pPr>
      <a:lvl4pPr marL="1300147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4pPr>
      <a:lvl5pPr marL="1671619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5pPr>
      <a:lvl6pPr marL="2043090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6pPr>
      <a:lvl7pPr marL="2414560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7pPr>
      <a:lvl8pPr marL="2786031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8pPr>
      <a:lvl9pPr marL="3157501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1pPr>
      <a:lvl2pPr marL="371471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2pPr>
      <a:lvl3pPr marL="742941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3pPr>
      <a:lvl4pPr marL="1114412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4pPr>
      <a:lvl5pPr marL="1485882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5pPr>
      <a:lvl6pPr marL="1857354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6pPr>
      <a:lvl7pPr marL="2228824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7pPr>
      <a:lvl8pPr marL="2600295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8pPr>
      <a:lvl9pPr marL="2971766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テキスト ボックス 9"/>
          <p:cNvSpPr txBox="1"/>
          <p:nvPr/>
        </p:nvSpPr>
        <p:spPr>
          <a:xfrm>
            <a:off x="51248" y="66160"/>
            <a:ext cx="901525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400" b="1">
                <a:latin typeface="Meiryo UI" panose="020B0604030504040204" pitchFamily="50" charset="-128"/>
                <a:ea typeface="Meiryo UI" panose="020B0604030504040204" pitchFamily="50" charset="-128"/>
              </a:rPr>
              <a:t>広域連携ＳＤＧｓモデル事業　初年度の事業費等</a:t>
            </a:r>
            <a:r>
              <a:rPr lang="zh-CN" altLang="en-US" sz="1400" b="1">
                <a:latin typeface="Meiryo UI" panose="020B0604030504040204" pitchFamily="50" charset="-128"/>
                <a:ea typeface="Meiryo UI" panose="020B0604030504040204" pitchFamily="50" charset="-128"/>
              </a:rPr>
              <a:t>（提案様式</a:t>
            </a:r>
            <a:r>
              <a:rPr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３</a:t>
            </a:r>
            <a:r>
              <a:rPr lang="zh-CN" altLang="en-US" sz="1400" b="1">
                <a:latin typeface="Meiryo UI" panose="020B0604030504040204" pitchFamily="50" charset="-128"/>
                <a:ea typeface="Meiryo UI" panose="020B0604030504040204" pitchFamily="50" charset="-128"/>
              </a:rPr>
              <a:t>）</a:t>
            </a:r>
            <a:endParaRPr kumimoji="1" lang="ja-JP" altLang="en-US" sz="14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graphicFrame>
        <p:nvGraphicFramePr>
          <p:cNvPr id="9" name="表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1102674"/>
              </p:ext>
            </p:extLst>
          </p:nvPr>
        </p:nvGraphicFramePr>
        <p:xfrm>
          <a:off x="224104" y="1428189"/>
          <a:ext cx="8669548" cy="5136510"/>
        </p:xfrm>
        <a:graphic>
          <a:graphicData uri="http://schemas.openxmlformats.org/drawingml/2006/table">
            <a:tbl>
              <a:tblPr firstRow="1" firstCol="1" bandRow="1"/>
              <a:tblGrid>
                <a:gridCol w="252366">
                  <a:extLst>
                    <a:ext uri="{9D8B030D-6E8A-4147-A177-3AD203B41FA5}">
                      <a16:colId xmlns:a16="http://schemas.microsoft.com/office/drawing/2014/main" val="1749727311"/>
                    </a:ext>
                  </a:extLst>
                </a:gridCol>
                <a:gridCol w="1332146">
                  <a:extLst>
                    <a:ext uri="{9D8B030D-6E8A-4147-A177-3AD203B41FA5}">
                      <a16:colId xmlns:a16="http://schemas.microsoft.com/office/drawing/2014/main" val="1532747191"/>
                    </a:ext>
                  </a:extLst>
                </a:gridCol>
                <a:gridCol w="2182188">
                  <a:extLst>
                    <a:ext uri="{9D8B030D-6E8A-4147-A177-3AD203B41FA5}">
                      <a16:colId xmlns:a16="http://schemas.microsoft.com/office/drawing/2014/main" val="1290867099"/>
                    </a:ext>
                  </a:extLst>
                </a:gridCol>
                <a:gridCol w="4902848">
                  <a:extLst>
                    <a:ext uri="{9D8B030D-6E8A-4147-A177-3AD203B41FA5}">
                      <a16:colId xmlns:a16="http://schemas.microsoft.com/office/drawing/2014/main" val="1269963617"/>
                    </a:ext>
                  </a:extLst>
                </a:gridCol>
              </a:tblGrid>
              <a:tr h="402113">
                <a:tc gridSpan="4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ja-JP" altLang="en-US" sz="1400" b="1" kern="10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広域連携ＳＤＧｓモデル事業経費（初年度）</a:t>
                      </a:r>
                      <a:endParaRPr lang="ja-JP" sz="1400" b="1" kern="100" dirty="0"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ja-JP" sz="1100" kern="100" dirty="0"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ja-JP" sz="900" kern="100" dirty="0"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9081194"/>
                  </a:ext>
                </a:extLst>
              </a:tr>
              <a:tr h="312968"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ja-JP" sz="1200" kern="100" dirty="0">
                          <a:solidFill>
                            <a:schemeClr val="bg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区分</a:t>
                      </a: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ja-JP" sz="1200" kern="100" dirty="0">
                          <a:solidFill>
                            <a:schemeClr val="bg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費用の額（概算）（千円）</a:t>
                      </a: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ja-JP" sz="1200" kern="100" dirty="0">
                          <a:solidFill>
                            <a:schemeClr val="bg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費用内訳・内容</a:t>
                      </a: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8341740"/>
                  </a:ext>
                </a:extLst>
              </a:tr>
              <a:tr h="312968">
                <a:tc grid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sz="1200" kern="100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外注費</a:t>
                      </a: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en-US" altLang="ja-JP" sz="1200" kern="100">
                        <a:solidFill>
                          <a:schemeClr val="tx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ja-JP" sz="1200" kern="100">
                        <a:solidFill>
                          <a:schemeClr val="tx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51818479"/>
                  </a:ext>
                </a:extLst>
              </a:tr>
              <a:tr h="31296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 </a:t>
                      </a:r>
                      <a:endParaRPr lang="ja-JP" sz="1200" kern="100"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sz="1200" kern="100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工事請負</a:t>
                      </a: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ja-JP" sz="1200" kern="100">
                        <a:solidFill>
                          <a:schemeClr val="tx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ja-JP" sz="1200" kern="100">
                        <a:solidFill>
                          <a:schemeClr val="tx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01739673"/>
                  </a:ext>
                </a:extLst>
              </a:tr>
              <a:tr h="35217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 </a:t>
                      </a:r>
                      <a:endParaRPr lang="ja-JP" sz="1200" kern="100"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sz="1200" kern="100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機械装置導入</a:t>
                      </a: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ja-JP" sz="1200" kern="100">
                        <a:solidFill>
                          <a:schemeClr val="tx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ja-JP" sz="1200" kern="100">
                        <a:solidFill>
                          <a:schemeClr val="tx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81323219"/>
                  </a:ext>
                </a:extLst>
              </a:tr>
              <a:tr h="31296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 </a:t>
                      </a:r>
                      <a:endParaRPr lang="ja-JP" sz="1200" kern="100"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sz="1200" kern="100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システム開発</a:t>
                      </a: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ja-JP" sz="1200" kern="100">
                        <a:solidFill>
                          <a:schemeClr val="tx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en-US" altLang="ja-JP" sz="1200" kern="100">
                        <a:solidFill>
                          <a:schemeClr val="tx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29585429"/>
                  </a:ext>
                </a:extLst>
              </a:tr>
              <a:tr h="35217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 </a:t>
                      </a:r>
                      <a:endParaRPr lang="ja-JP" sz="1200" kern="100"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sz="1200" kern="100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その他</a:t>
                      </a: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ja-JP" sz="1200" kern="100">
                        <a:solidFill>
                          <a:schemeClr val="tx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ja-JP" sz="1200" kern="100">
                        <a:solidFill>
                          <a:schemeClr val="tx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66688975"/>
                  </a:ext>
                </a:extLst>
              </a:tr>
              <a:tr h="312968">
                <a:tc grid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sz="1200" kern="100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諸謝金</a:t>
                      </a: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ja-JP" sz="1200" kern="100">
                        <a:solidFill>
                          <a:schemeClr val="tx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ja-JP" sz="1200" kern="100">
                        <a:solidFill>
                          <a:schemeClr val="tx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52151774"/>
                  </a:ext>
                </a:extLst>
              </a:tr>
              <a:tr h="352173">
                <a:tc grid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sz="1200" kern="100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旅費</a:t>
                      </a: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ja-JP" sz="1200" kern="100">
                        <a:solidFill>
                          <a:schemeClr val="tx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ja-JP" sz="1200" kern="100">
                        <a:solidFill>
                          <a:schemeClr val="tx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5756987"/>
                  </a:ext>
                </a:extLst>
              </a:tr>
              <a:tr h="352173">
                <a:tc grid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altLang="en-US" sz="1200" kern="10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会議費</a:t>
                      </a:r>
                      <a:endParaRPr lang="ja-JP" sz="1200" kern="100" dirty="0"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ja-JP" sz="1200" kern="100">
                        <a:solidFill>
                          <a:schemeClr val="tx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ja-JP" sz="1200" kern="100">
                        <a:solidFill>
                          <a:schemeClr val="tx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20366869"/>
                  </a:ext>
                </a:extLst>
              </a:tr>
              <a:tr h="352173">
                <a:tc grid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altLang="en-US" sz="1200" kern="10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印刷製本費</a:t>
                      </a:r>
                      <a:endParaRPr lang="ja-JP" sz="1200" kern="100" dirty="0"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ja-JP" sz="1200" kern="100">
                        <a:solidFill>
                          <a:schemeClr val="tx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ja-JP" sz="1200" kern="100">
                        <a:solidFill>
                          <a:schemeClr val="tx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17755386"/>
                  </a:ext>
                </a:extLst>
              </a:tr>
              <a:tr h="352173">
                <a:tc grid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altLang="en-US" sz="1200" kern="10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補助人件費</a:t>
                      </a:r>
                      <a:endParaRPr lang="ja-JP" sz="1200" kern="100" dirty="0"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ja-JP" sz="1200" kern="100">
                        <a:solidFill>
                          <a:schemeClr val="tx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ja-JP" sz="1200" kern="100">
                        <a:solidFill>
                          <a:schemeClr val="tx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62089233"/>
                  </a:ext>
                </a:extLst>
              </a:tr>
              <a:tr h="352173">
                <a:tc grid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altLang="en-US" sz="1200" kern="10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委託料</a:t>
                      </a:r>
                      <a:endParaRPr lang="ja-JP" sz="1200" kern="100" dirty="0"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ja-JP" sz="1200" kern="100">
                        <a:solidFill>
                          <a:schemeClr val="tx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ja-JP" sz="1200" kern="100">
                        <a:solidFill>
                          <a:schemeClr val="tx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75808509"/>
                  </a:ext>
                </a:extLst>
              </a:tr>
              <a:tr h="352173">
                <a:tc grid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altLang="en-US" sz="1200" kern="10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その他（諸経費）</a:t>
                      </a:r>
                      <a:endParaRPr lang="ja-JP" sz="1200" kern="100" dirty="0"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ja-JP" sz="1200" kern="100">
                        <a:solidFill>
                          <a:schemeClr val="tx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ja-JP" sz="1200" kern="100">
                        <a:solidFill>
                          <a:schemeClr val="tx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4910986"/>
                  </a:ext>
                </a:extLst>
              </a:tr>
              <a:tr h="352173">
                <a:tc gridSpan="2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ja-JP" altLang="en-US" sz="1200" kern="10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合計</a:t>
                      </a:r>
                      <a:endParaRPr lang="ja-JP" sz="1200" kern="100" dirty="0"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ja-JP" sz="1200" kern="100">
                        <a:solidFill>
                          <a:schemeClr val="tx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ja-JP" sz="1200" kern="100">
                        <a:solidFill>
                          <a:schemeClr val="tx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641689200"/>
                  </a:ext>
                </a:extLst>
              </a:tr>
            </a:tbl>
          </a:graphicData>
        </a:graphic>
      </p:graphicFrame>
      <p:graphicFrame>
        <p:nvGraphicFramePr>
          <p:cNvPr id="11" name="表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7434481"/>
              </p:ext>
            </p:extLst>
          </p:nvPr>
        </p:nvGraphicFramePr>
        <p:xfrm>
          <a:off x="51248" y="422354"/>
          <a:ext cx="9015260" cy="1005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10990">
                  <a:extLst>
                    <a:ext uri="{9D8B030D-6E8A-4147-A177-3AD203B41FA5}">
                      <a16:colId xmlns:a16="http://schemas.microsoft.com/office/drawing/2014/main" val="1830169681"/>
                    </a:ext>
                  </a:extLst>
                </a:gridCol>
                <a:gridCol w="2004270">
                  <a:extLst>
                    <a:ext uri="{9D8B030D-6E8A-4147-A177-3AD203B41FA5}">
                      <a16:colId xmlns:a16="http://schemas.microsoft.com/office/drawing/2014/main" val="2836149642"/>
                    </a:ext>
                  </a:extLst>
                </a:gridCol>
              </a:tblGrid>
              <a:tr h="334657">
                <a:tc>
                  <a:txBody>
                    <a:bodyPr/>
                    <a:lstStyle/>
                    <a:p>
                      <a:r>
                        <a:rPr kumimoji="1" lang="en-US" altLang="ja-JP" sz="1200" b="1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【</a:t>
                      </a:r>
                      <a:r>
                        <a:rPr kumimoji="1" lang="ja-JP" altLang="en-US" sz="1200" b="1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事業名</a:t>
                      </a:r>
                      <a:r>
                        <a:rPr kumimoji="1" lang="en-US" altLang="ja-JP" sz="1200" b="1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】</a:t>
                      </a:r>
                      <a:endParaRPr kumimoji="1" lang="ja-JP" altLang="en-US" sz="1200" b="0">
                        <a:solidFill>
                          <a:srgbClr val="FF0000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r>
                        <a:rPr kumimoji="1" lang="en-US" altLang="ja-JP" sz="1200" b="1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【</a:t>
                      </a:r>
                      <a:r>
                        <a:rPr kumimoji="1" lang="ja-JP" altLang="en-US" sz="1200" b="1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提案者</a:t>
                      </a:r>
                      <a:r>
                        <a:rPr kumimoji="1" lang="en-US" altLang="ja-JP" sz="1200" b="1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】</a:t>
                      </a:r>
                    </a:p>
                    <a:p>
                      <a:endParaRPr kumimoji="1" lang="en-US" altLang="ja-JP" sz="1200" b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endParaRPr kumimoji="1" lang="en-US" altLang="ja-JP" sz="1200" b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endParaRPr kumimoji="1" lang="en-US" altLang="ja-JP" sz="1200" b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endParaRPr kumimoji="1" lang="en-US" altLang="ja-JP" sz="1200" b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6929798"/>
                  </a:ext>
                </a:extLst>
              </a:tr>
              <a:tr h="590992">
                <a:tc>
                  <a:txBody>
                    <a:bodyPr/>
                    <a:lstStyle/>
                    <a:p>
                      <a:r>
                        <a:rPr kumimoji="1" lang="en-US" altLang="ja-JP" sz="1200" b="1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【</a:t>
                      </a:r>
                      <a:r>
                        <a:rPr kumimoji="1" lang="ja-JP" altLang="en-US" sz="1200" b="1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事業概要</a:t>
                      </a:r>
                      <a:r>
                        <a:rPr kumimoji="1" lang="en-US" altLang="ja-JP" sz="1200" b="1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】</a:t>
                      </a:r>
                      <a:endParaRPr kumimoji="1" lang="ja-JP" altLang="en-US" sz="1200" b="0">
                        <a:solidFill>
                          <a:srgbClr val="FF0000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endParaRPr kumimoji="1" lang="ja-JP" altLang="en-US" sz="12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08107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59056344"/>
      </p:ext>
    </p:extLst>
  </p:cSld>
  <p:clrMapOvr>
    <a:masterClrMapping/>
  </p:clrMapOvr>
</p:sld>
</file>

<file path=ppt/theme/theme1.xml><?xml version="1.0" encoding="utf-8"?>
<a:theme xmlns:a="http://schemas.openxmlformats.org/drawingml/2006/main" name="デザインの設定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デザインの設定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Office テーマ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デザインの設定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デザインの設定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プレゼンテーションテンプレート2017">
  <a:themeElements>
    <a:clrScheme name="NTT DATA COLOR MASTER">
      <a:dk1>
        <a:srgbClr val="404040"/>
      </a:dk1>
      <a:lt1>
        <a:srgbClr val="FFFFFF"/>
      </a:lt1>
      <a:dk2>
        <a:srgbClr val="0F1C50"/>
      </a:dk2>
      <a:lt2>
        <a:srgbClr val="0080B1"/>
      </a:lt2>
      <a:accent1>
        <a:srgbClr val="C2CEE6"/>
      </a:accent1>
      <a:accent2>
        <a:srgbClr val="6785C1"/>
      </a:accent2>
      <a:accent3>
        <a:srgbClr val="E6B600"/>
      </a:accent3>
      <a:accent4>
        <a:srgbClr val="BC4328"/>
      </a:accent4>
      <a:accent5>
        <a:srgbClr val="83B254"/>
      </a:accent5>
      <a:accent6>
        <a:srgbClr val="AA3C80"/>
      </a:accent6>
      <a:hlink>
        <a:srgbClr val="0000FF"/>
      </a:hlink>
      <a:folHlink>
        <a:srgbClr val="800080"/>
      </a:folHlink>
    </a:clrScheme>
    <a:fontScheme name="ユーザー定義 2">
      <a:majorFont>
        <a:latin typeface="HGPｺﾞｼｯｸE"/>
        <a:ea typeface="HGPｺﾞｼｯｸE"/>
        <a:cs typeface=""/>
      </a:majorFont>
      <a:minorFont>
        <a:latin typeface="HGPｺﾞｼｯｸE"/>
        <a:ea typeface="HGPｺﾞｼｯｸE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solidFill>
            <a:schemeClr val="accent1">
              <a:lumMod val="75000"/>
            </a:schemeClr>
          </a:solidFill>
        </a:ln>
        <a:effectLst/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kumimoji="1"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プレゼンテーション1" id="{FEA8C614-DD9C-4BC8-9F27-BC403C245B45}" vid="{470CB9AF-770D-44DA-96C4-44DE98D5A5D6}"/>
    </a:ext>
  </a:extLst>
</a:theme>
</file>

<file path=ppt/theme/theme7.xml><?xml version="1.0" encoding="utf-8"?>
<a:theme xmlns:a="http://schemas.openxmlformats.org/drawingml/2006/main" name="5_デザインの設定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6b795950-5c72-4c11-932e-df8099ca64e3" xsi:nil="true"/>
    <lcf76f155ced4ddcb4097134ff3c332f xmlns="5f40b1ba-7f9f-48f1-90d8-c63dab5d9cee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A552795CD321774AAE5762188FE3F448" ma:contentTypeVersion="13" ma:contentTypeDescription="新しいドキュメントを作成します。" ma:contentTypeScope="" ma:versionID="b561e9d22271566d68695f862bbad31a">
  <xsd:schema xmlns:xsd="http://www.w3.org/2001/XMLSchema" xmlns:xs="http://www.w3.org/2001/XMLSchema" xmlns:p="http://schemas.microsoft.com/office/2006/metadata/properties" xmlns:ns2="5f40b1ba-7f9f-48f1-90d8-c63dab5d9cee" xmlns:ns3="6b795950-5c72-4c11-932e-df8099ca64e3" targetNamespace="http://schemas.microsoft.com/office/2006/metadata/properties" ma:root="true" ma:fieldsID="f81d3676c7a133c47ac50bd001db6f60" ns2:_="" ns3:_="">
    <xsd:import namespace="5f40b1ba-7f9f-48f1-90d8-c63dab5d9cee"/>
    <xsd:import namespace="6b795950-5c72-4c11-932e-df8099ca64e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SearchPropertie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f40b1ba-7f9f-48f1-90d8-c63dab5d9ce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画像タグ" ma:readOnly="false" ma:fieldId="{5cf76f15-5ced-4ddc-b409-7134ff3c332f}" ma:taxonomyMulti="true" ma:sspId="1e1c6816-2a4f-4461-93c7-8dd281d6228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SearchProperties" ma:index="1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0" nillable="true" ma:displayName="Location" ma:description="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b795950-5c72-4c11-932e-df8099ca64e3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b26d9e7e-5f37-46cc-aa1f-acae92a3d6f6}" ma:internalName="TaxCatchAll" ma:showField="CatchAllData" ma:web="6b795950-5c72-4c11-932e-df8099ca64e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696E34C-965C-4013-B96B-4E79C82B17F6}">
  <ds:schemaRefs>
    <ds:schemaRef ds:uri="6b795950-5c72-4c11-932e-df8099ca64e3"/>
    <ds:schemaRef ds:uri="http://schemas.microsoft.com/office/infopath/2007/PartnerControls"/>
    <ds:schemaRef ds:uri="http://purl.org/dc/elements/1.1/"/>
    <ds:schemaRef ds:uri="http://purl.org/dc/dcmitype/"/>
    <ds:schemaRef ds:uri="http://schemas.microsoft.com/office/2006/documentManagement/types"/>
    <ds:schemaRef ds:uri="http://schemas.microsoft.com/office/2006/metadata/properties"/>
    <ds:schemaRef ds:uri="http://www.w3.org/XML/1998/namespace"/>
    <ds:schemaRef ds:uri="http://purl.org/dc/terms/"/>
    <ds:schemaRef ds:uri="http://schemas.openxmlformats.org/package/2006/metadata/core-properties"/>
    <ds:schemaRef ds:uri="d0a0a277-276d-44e0-88d6-bdf26fa30428"/>
  </ds:schemaRefs>
</ds:datastoreItem>
</file>

<file path=customXml/itemProps2.xml><?xml version="1.0" encoding="utf-8"?>
<ds:datastoreItem xmlns:ds="http://schemas.openxmlformats.org/officeDocument/2006/customXml" ds:itemID="{CEFA2078-C973-4F2A-8B0E-DCAA823A4C1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4B0259B-A054-4CB6-BBB6-252D0D5C498C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73</Words>
  <Application>Microsoft Office PowerPoint</Application>
  <PresentationFormat>画面に合わせる (4:3)</PresentationFormat>
  <Paragraphs>27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7</vt:i4>
      </vt:variant>
      <vt:variant>
        <vt:lpstr>スライド タイトル</vt:lpstr>
      </vt:variant>
      <vt:variant>
        <vt:i4>1</vt:i4>
      </vt:variant>
    </vt:vector>
  </HeadingPairs>
  <TitlesOfParts>
    <vt:vector size="15" baseType="lpstr">
      <vt:lpstr>HGPGothicE</vt:lpstr>
      <vt:lpstr>HGP創英角ｺﾞｼｯｸUB</vt:lpstr>
      <vt:lpstr>Meiryo UI</vt:lpstr>
      <vt:lpstr>MS PGothic</vt:lpstr>
      <vt:lpstr>Arial</vt:lpstr>
      <vt:lpstr>Calibri</vt:lpstr>
      <vt:lpstr>Calibri Light</vt:lpstr>
      <vt:lpstr>デザインの設定</vt:lpstr>
      <vt:lpstr>1_デザインの設定</vt:lpstr>
      <vt:lpstr>3_Office テーマ</vt:lpstr>
      <vt:lpstr>3_デザインの設定</vt:lpstr>
      <vt:lpstr>4_デザインの設定</vt:lpstr>
      <vt:lpstr>プレゼンテーションテンプレート2017</vt:lpstr>
      <vt:lpstr>5_デザインの設定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modified xsi:type="dcterms:W3CDTF">2024-05-06T09:19:33Z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0x010100A552795CD321774AAE5762188FE3F448</vt:lpwstr>
  </property>
  <property fmtid="{D5CDD505-2E9C-101B-9397-08002B2CF9AE}" pid="3" name="MediaServiceImageTags">
    <vt:lpwstr/>
  </property>
</Properties>
</file>