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6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9.xml" ContentType="application/vnd.openxmlformats-officedocument.theme+xml"/>
  <Override PartName="/ppt/theme/theme8.xml" ContentType="application/vnd.openxmlformats-officedocument.theme+xml"/>
  <Override PartName="/ppt/theme/theme7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aveSubsetFonts="1">
  <p:sldMasterIdLst>
    <p:sldMasterId id="2147483660" r:id="rId1"/>
    <p:sldMasterId id="2147483672" r:id="rId2"/>
    <p:sldMasterId id="2147483839" r:id="rId3"/>
    <p:sldMasterId id="2147483889" r:id="rId4"/>
    <p:sldMasterId id="2147483928" r:id="rId5"/>
    <p:sldMasterId id="2147484001" r:id="rId6"/>
    <p:sldMasterId id="2147484024" r:id="rId7"/>
  </p:sldMasterIdLst>
  <p:notesMasterIdLst>
    <p:notesMasterId r:id="rId9"/>
  </p:notesMasterIdLst>
  <p:handoutMasterIdLst>
    <p:handoutMasterId r:id="rId10"/>
  </p:handoutMasterIdLst>
  <p:sldIdLst>
    <p:sldId id="1520" r:id="rId8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69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2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68CB"/>
    <a:srgbClr val="FF71FF"/>
    <a:srgbClr val="FF3300"/>
    <a:srgbClr val="FFFFCC"/>
    <a:srgbClr val="FFFF00"/>
    <a:srgbClr val="00CC00"/>
    <a:srgbClr val="FFFF99"/>
    <a:srgbClr val="FF7C80"/>
    <a:srgbClr val="66FFFF"/>
    <a:srgbClr val="2E75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00" autoAdjust="0"/>
    <p:restoredTop sz="83744" autoAdjust="0"/>
  </p:normalViewPr>
  <p:slideViewPr>
    <p:cSldViewPr snapToGrid="0" showGuides="1">
      <p:cViewPr varScale="1">
        <p:scale>
          <a:sx n="113" d="100"/>
          <a:sy n="113" d="100"/>
        </p:scale>
        <p:origin x="1524" y="108"/>
      </p:cViewPr>
      <p:guideLst>
        <p:guide orient="horz" pos="2069"/>
        <p:guide pos="2880"/>
        <p:guide pos="2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 varScale="1">
      <p:scale>
        <a:sx n="1" d="1"/>
        <a:sy n="1" d="1"/>
      </p:scale>
      <p:origin x="0" y="-32826"/>
    </p:cViewPr>
  </p:sorterViewPr>
  <p:notesViewPr>
    <p:cSldViewPr snapToGrid="0" showGuides="1">
      <p:cViewPr varScale="1">
        <p:scale>
          <a:sx n="64" d="100"/>
          <a:sy n="64" d="100"/>
        </p:scale>
        <p:origin x="234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Master" Target="slideMasters/slideMaster2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customXml" Target="../customXml/item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7"/>
            <a:ext cx="2918831" cy="495029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6" y="7"/>
            <a:ext cx="2918831" cy="495029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r">
              <a:defRPr sz="1100"/>
            </a:lvl1pPr>
          </a:lstStyle>
          <a:p>
            <a:fld id="{AA63A719-9CCA-42BC-AA11-8C71DAA2A3B6}" type="datetimeFigureOut">
              <a:rPr kumimoji="1" lang="ja-JP" altLang="en-US" smtClean="0"/>
              <a:t>2023/12/28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3" y="9371286"/>
            <a:ext cx="2918831" cy="495028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6" y="9371286"/>
            <a:ext cx="2918831" cy="495028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r">
              <a:defRPr sz="1100"/>
            </a:lvl1pPr>
          </a:lstStyle>
          <a:p>
            <a:fld id="{FC1297DB-3B90-4A37-AC02-15DDC2A838D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375243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8" y="0"/>
            <a:ext cx="2919413" cy="495300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r">
              <a:defRPr sz="1100"/>
            </a:lvl1pPr>
          </a:lstStyle>
          <a:p>
            <a:fld id="{C45AE045-EB63-46FA-8CB6-8CA4B59570BF}" type="datetimeFigureOut">
              <a:rPr kumimoji="1" lang="ja-JP" altLang="en-US" smtClean="0"/>
              <a:t>2023/12/28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3488"/>
            <a:ext cx="44402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80" tIns="45692" rIns="91380" bIns="45692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3" y="4748218"/>
            <a:ext cx="5389563" cy="3884612"/>
          </a:xfrm>
          <a:prstGeom prst="rect">
            <a:avLst/>
          </a:prstGeom>
        </p:spPr>
        <p:txBody>
          <a:bodyPr vert="horz" lIns="91380" tIns="45692" rIns="91380" bIns="45692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8" y="9371015"/>
            <a:ext cx="2919413" cy="495300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5"/>
            <a:ext cx="2919412" cy="495300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r">
              <a:defRPr sz="1100"/>
            </a:lvl1pPr>
          </a:lstStyle>
          <a:p>
            <a:fld id="{5AF96AE0-4D51-41D5-87E0-9FDE0BAFF6F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94129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28713" y="1222375"/>
            <a:ext cx="4408487" cy="33067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8536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1" indent="0" algn="ctr">
              <a:buNone/>
              <a:defRPr sz="1625"/>
            </a:lvl2pPr>
            <a:lvl3pPr marL="742941" indent="0" algn="ctr">
              <a:buNone/>
              <a:defRPr sz="1462"/>
            </a:lvl3pPr>
            <a:lvl4pPr marL="1114412" indent="0" algn="ctr">
              <a:buNone/>
              <a:defRPr sz="1300"/>
            </a:lvl4pPr>
            <a:lvl5pPr marL="1485882" indent="0" algn="ctr">
              <a:buNone/>
              <a:defRPr sz="1300"/>
            </a:lvl5pPr>
            <a:lvl6pPr marL="1857354" indent="0" algn="ctr">
              <a:buNone/>
              <a:defRPr sz="1300"/>
            </a:lvl6pPr>
            <a:lvl7pPr marL="2228824" indent="0" algn="ctr">
              <a:buNone/>
              <a:defRPr sz="1300"/>
            </a:lvl7pPr>
            <a:lvl8pPr marL="2600295" indent="0" algn="ctr">
              <a:buNone/>
              <a:defRPr sz="1300"/>
            </a:lvl8pPr>
            <a:lvl9pPr marL="2971766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2023/12/28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73379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2023/12/28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31934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91" y="1709748"/>
            <a:ext cx="7886700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91" y="4589473"/>
            <a:ext cx="7886700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1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41" indent="0">
              <a:buNone/>
              <a:defRPr sz="1462">
                <a:solidFill>
                  <a:schemeClr val="tx1">
                    <a:tint val="75000"/>
                  </a:schemeClr>
                </a:solidFill>
              </a:defRPr>
            </a:lvl3pPr>
            <a:lvl4pPr marL="111441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88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5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2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29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76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2023/12/28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24279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2023/12/28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31643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4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2023/12/28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31963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2023/12/28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1494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2023/12/28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6575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2023/12/28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93303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1" indent="0">
              <a:buNone/>
              <a:defRPr sz="2275"/>
            </a:lvl2pPr>
            <a:lvl3pPr marL="742941" indent="0">
              <a:buNone/>
              <a:defRPr sz="1950"/>
            </a:lvl3pPr>
            <a:lvl4pPr marL="1114412" indent="0">
              <a:buNone/>
              <a:defRPr sz="1625"/>
            </a:lvl4pPr>
            <a:lvl5pPr marL="1485882" indent="0">
              <a:buNone/>
              <a:defRPr sz="1625"/>
            </a:lvl5pPr>
            <a:lvl6pPr marL="1857354" indent="0">
              <a:buNone/>
              <a:defRPr sz="1625"/>
            </a:lvl6pPr>
            <a:lvl7pPr marL="2228824" indent="0">
              <a:buNone/>
              <a:defRPr sz="1625"/>
            </a:lvl7pPr>
            <a:lvl8pPr marL="2600295" indent="0">
              <a:buNone/>
              <a:defRPr sz="1625"/>
            </a:lvl8pPr>
            <a:lvl9pPr marL="2971766" indent="0">
              <a:buNone/>
              <a:defRPr sz="1625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2023/12/28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98783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2023/12/28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09162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8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3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2023/12/28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782225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95" indent="0" algn="ctr">
              <a:buNone/>
              <a:defRPr sz="2000"/>
            </a:lvl2pPr>
            <a:lvl3pPr marL="914390" indent="0" algn="ctr">
              <a:buNone/>
              <a:defRPr sz="1800"/>
            </a:lvl3pPr>
            <a:lvl4pPr marL="1371585" indent="0" algn="ctr">
              <a:buNone/>
              <a:defRPr sz="1600"/>
            </a:lvl4pPr>
            <a:lvl5pPr marL="1828778" indent="0" algn="ctr">
              <a:buNone/>
              <a:defRPr sz="1600"/>
            </a:lvl5pPr>
            <a:lvl6pPr marL="2285974" indent="0" algn="ctr">
              <a:buNone/>
              <a:defRPr sz="1600"/>
            </a:lvl6pPr>
            <a:lvl7pPr marL="2743168" indent="0" algn="ctr">
              <a:buNone/>
              <a:defRPr sz="1600"/>
            </a:lvl7pPr>
            <a:lvl8pPr marL="3200363" indent="0" algn="ctr">
              <a:buNone/>
              <a:defRPr sz="1600"/>
            </a:lvl8pPr>
            <a:lvl9pPr marL="3657558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8580F-351F-4FF6-8D45-34F839ACAD87}" type="datetime1">
              <a:rPr kumimoji="1" lang="ja-JP" altLang="en-US" smtClean="0"/>
              <a:t>2023/12/28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706442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1C1A5-034E-476E-B3A5-43820C181AFB}" type="datetime1">
              <a:rPr kumimoji="1" lang="ja-JP" altLang="en-US" smtClean="0"/>
              <a:t>2023/12/28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037164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4254" y="1709745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4254" y="4589470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9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9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5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9351D-C31F-451B-BC27-C3825C273D48}" type="datetime1">
              <a:rPr kumimoji="1" lang="ja-JP" altLang="en-US" smtClean="0"/>
              <a:t>2023/12/28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04098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73011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2342" y="1825625"/>
            <a:ext cx="3873012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6C9C3-8550-4521-A283-78B4343FA5BD}" type="datetime1">
              <a:rPr kumimoji="1" lang="ja-JP" altLang="en-US" smtClean="0"/>
              <a:t>2023/12/28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039452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9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117" y="1681163"/>
            <a:ext cx="386861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0" indent="0">
              <a:buNone/>
              <a:defRPr sz="1800" b="1"/>
            </a:lvl3pPr>
            <a:lvl4pPr marL="1371585" indent="0">
              <a:buNone/>
              <a:defRPr sz="1600" b="1"/>
            </a:lvl4pPr>
            <a:lvl5pPr marL="1828778" indent="0">
              <a:buNone/>
              <a:defRPr sz="1600" b="1"/>
            </a:lvl5pPr>
            <a:lvl6pPr marL="2285974" indent="0">
              <a:buNone/>
              <a:defRPr sz="1600" b="1"/>
            </a:lvl6pPr>
            <a:lvl7pPr marL="2743168" indent="0">
              <a:buNone/>
              <a:defRPr sz="1600" b="1"/>
            </a:lvl7pPr>
            <a:lvl8pPr marL="3200363" indent="0">
              <a:buNone/>
              <a:defRPr sz="1600" b="1"/>
            </a:lvl8pPr>
            <a:lvl9pPr marL="3657558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117" y="2505075"/>
            <a:ext cx="3868615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4" y="1681163"/>
            <a:ext cx="388766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0" indent="0">
              <a:buNone/>
              <a:defRPr sz="1800" b="1"/>
            </a:lvl3pPr>
            <a:lvl4pPr marL="1371585" indent="0">
              <a:buNone/>
              <a:defRPr sz="1600" b="1"/>
            </a:lvl4pPr>
            <a:lvl5pPr marL="1828778" indent="0">
              <a:buNone/>
              <a:defRPr sz="1600" b="1"/>
            </a:lvl5pPr>
            <a:lvl6pPr marL="2285974" indent="0">
              <a:buNone/>
              <a:defRPr sz="1600" b="1"/>
            </a:lvl6pPr>
            <a:lvl7pPr marL="2743168" indent="0">
              <a:buNone/>
              <a:defRPr sz="1600" b="1"/>
            </a:lvl7pPr>
            <a:lvl8pPr marL="3200363" indent="0">
              <a:buNone/>
              <a:defRPr sz="1600" b="1"/>
            </a:lvl8pPr>
            <a:lvl9pPr marL="3657558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4" y="2505075"/>
            <a:ext cx="3887665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6DDEA-3EF8-4C10-8D33-FC095FEC421C}" type="datetime1">
              <a:rPr kumimoji="1" lang="ja-JP" altLang="en-US" smtClean="0"/>
              <a:t>2023/12/28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722416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9342B-CE8E-48DB-BD02-B3AA3E08844B}" type="datetime1">
              <a:rPr kumimoji="1" lang="ja-JP" altLang="en-US" smtClean="0"/>
              <a:t>2023/12/28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71992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55AAD-C878-4492-A672-3892F78D12CD}" type="datetime1">
              <a:rPr kumimoji="1" lang="ja-JP" altLang="en-US" smtClean="0"/>
              <a:t>2023/12/28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086600" y="6356357"/>
            <a:ext cx="2057400" cy="365125"/>
          </a:xfrm>
        </p:spPr>
        <p:txBody>
          <a:bodyPr/>
          <a:lstStyle>
            <a:lvl1pPr>
              <a:defRPr sz="2000"/>
            </a:lvl1pPr>
          </a:lstStyle>
          <a:p>
            <a:fld id="{93EE9C9D-F6EB-4B71-89EA-D14B3628E6D2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148839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5" y="457200"/>
            <a:ext cx="294835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667" y="987432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115" y="2057400"/>
            <a:ext cx="294835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90" indent="0">
              <a:buNone/>
              <a:defRPr sz="1200"/>
            </a:lvl3pPr>
            <a:lvl4pPr marL="1371585" indent="0">
              <a:buNone/>
              <a:defRPr sz="1000"/>
            </a:lvl4pPr>
            <a:lvl5pPr marL="1828778" indent="0">
              <a:buNone/>
              <a:defRPr sz="1000"/>
            </a:lvl5pPr>
            <a:lvl6pPr marL="2285974" indent="0">
              <a:buNone/>
              <a:defRPr sz="1000"/>
            </a:lvl6pPr>
            <a:lvl7pPr marL="2743168" indent="0">
              <a:buNone/>
              <a:defRPr sz="1000"/>
            </a:lvl7pPr>
            <a:lvl8pPr marL="3200363" indent="0">
              <a:buNone/>
              <a:defRPr sz="1000"/>
            </a:lvl8pPr>
            <a:lvl9pPr marL="3657558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B7EDF-FC07-49B4-9DC9-DD06BED4C319}" type="datetime1">
              <a:rPr kumimoji="1" lang="ja-JP" altLang="en-US" smtClean="0"/>
              <a:t>2023/12/28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334788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5" y="457200"/>
            <a:ext cx="294835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667" y="987432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95" indent="0">
              <a:buNone/>
              <a:defRPr sz="2800"/>
            </a:lvl2pPr>
            <a:lvl3pPr marL="914390" indent="0">
              <a:buNone/>
              <a:defRPr sz="2400"/>
            </a:lvl3pPr>
            <a:lvl4pPr marL="1371585" indent="0">
              <a:buNone/>
              <a:defRPr sz="2000"/>
            </a:lvl4pPr>
            <a:lvl5pPr marL="1828778" indent="0">
              <a:buNone/>
              <a:defRPr sz="2000"/>
            </a:lvl5pPr>
            <a:lvl6pPr marL="2285974" indent="0">
              <a:buNone/>
              <a:defRPr sz="2000"/>
            </a:lvl6pPr>
            <a:lvl7pPr marL="2743168" indent="0">
              <a:buNone/>
              <a:defRPr sz="2000"/>
            </a:lvl7pPr>
            <a:lvl8pPr marL="3200363" indent="0">
              <a:buNone/>
              <a:defRPr sz="2000"/>
            </a:lvl8pPr>
            <a:lvl9pPr marL="3657558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115" y="2057400"/>
            <a:ext cx="294835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90" indent="0">
              <a:buNone/>
              <a:defRPr sz="1200"/>
            </a:lvl3pPr>
            <a:lvl4pPr marL="1371585" indent="0">
              <a:buNone/>
              <a:defRPr sz="1000"/>
            </a:lvl4pPr>
            <a:lvl5pPr marL="1828778" indent="0">
              <a:buNone/>
              <a:defRPr sz="1000"/>
            </a:lvl5pPr>
            <a:lvl6pPr marL="2285974" indent="0">
              <a:buNone/>
              <a:defRPr sz="1000"/>
            </a:lvl6pPr>
            <a:lvl7pPr marL="2743168" indent="0">
              <a:buNone/>
              <a:defRPr sz="1000"/>
            </a:lvl7pPr>
            <a:lvl8pPr marL="3200363" indent="0">
              <a:buNone/>
              <a:defRPr sz="1000"/>
            </a:lvl8pPr>
            <a:lvl9pPr marL="3657558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DCA18-0678-47CD-9CF9-8523E9293D9C}" type="datetime1">
              <a:rPr kumimoji="1" lang="ja-JP" altLang="en-US" smtClean="0"/>
              <a:t>2023/12/28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063888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320A1-0ADF-4A32-BE1F-37BA7F30E3DB}" type="datetime1">
              <a:rPr kumimoji="1" lang="ja-JP" altLang="en-US" smtClean="0"/>
              <a:t>2023/12/28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108817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4409" y="365125"/>
            <a:ext cx="1970943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77508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5AA75-93C4-442C-AF4F-1C0DEA353113}" type="datetime1">
              <a:rPr kumimoji="1" lang="ja-JP" altLang="en-US" smtClean="0"/>
              <a:t>2023/12/28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31729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2CEE-1BBD-4DC4-9B5A-4AFA9AF8C7F1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2023/12/28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1942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B491A-75BA-47BD-A49C-D717A84B0D59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2023/12/28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289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9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9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25AF0-A090-4FBD-9F9D-9DA8C72DDD8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2023/12/28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2347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B9E4-1E5A-4043-8D91-9250E514B72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2023/12/28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9309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8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6A86C-836B-4C29-8CEA-369CD1E12AC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2023/12/28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026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2E1E1-E9D4-41A0-AC05-58EBA4D892FC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2023/12/28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7777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A36CE-E602-4651-B4F8-DD0931A63147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2023/12/28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8098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19B6B-C091-4AD5-8554-295F5E1780E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2023/12/28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3824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72B36-CD0A-4BBB-A0DC-8E15FA92AA3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2023/12/28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1046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33400-C7E8-4490-8968-733A5CA4849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2023/12/28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8411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0E3F0-2393-41A8-8FB9-6736137706C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2023/12/28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6943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9" indent="0" algn="ctr">
              <a:buNone/>
              <a:defRPr sz="1500"/>
            </a:lvl2pPr>
            <a:lvl3pPr marL="685817" indent="0" algn="ctr">
              <a:buNone/>
              <a:defRPr sz="1350"/>
            </a:lvl3pPr>
            <a:lvl4pPr marL="1028726" indent="0" algn="ctr">
              <a:buNone/>
              <a:defRPr sz="1200"/>
            </a:lvl4pPr>
            <a:lvl5pPr marL="1371634" indent="0" algn="ctr">
              <a:buNone/>
              <a:defRPr sz="1200"/>
            </a:lvl5pPr>
            <a:lvl6pPr marL="1714543" indent="0" algn="ctr">
              <a:buNone/>
              <a:defRPr sz="1200"/>
            </a:lvl6pPr>
            <a:lvl7pPr marL="2057451" indent="0" algn="ctr">
              <a:buNone/>
              <a:defRPr sz="1200"/>
            </a:lvl7pPr>
            <a:lvl8pPr marL="2400360" indent="0" algn="ctr">
              <a:buNone/>
              <a:defRPr sz="1200"/>
            </a:lvl8pPr>
            <a:lvl9pPr marL="2743269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2023/12/28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232699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2023/12/28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558666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42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2023/12/28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145784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2023/12/28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616265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2023/12/28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00235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2023/12/28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912841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2023/12/28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46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865291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2023/12/28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840806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7" indent="0">
              <a:buNone/>
              <a:defRPr sz="1800"/>
            </a:lvl3pPr>
            <a:lvl4pPr marL="1028726" indent="0">
              <a:buNone/>
              <a:defRPr sz="1500"/>
            </a:lvl4pPr>
            <a:lvl5pPr marL="1371634" indent="0">
              <a:buNone/>
              <a:defRPr sz="1500"/>
            </a:lvl5pPr>
            <a:lvl6pPr marL="1714543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2023/12/28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34229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2023/12/28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5695612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2023/12/28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335532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9" indent="0" algn="ctr">
              <a:buNone/>
              <a:defRPr sz="1500"/>
            </a:lvl2pPr>
            <a:lvl3pPr marL="685817" indent="0" algn="ctr">
              <a:buNone/>
              <a:defRPr sz="1350"/>
            </a:lvl3pPr>
            <a:lvl4pPr marL="1028726" indent="0" algn="ctr">
              <a:buNone/>
              <a:defRPr sz="1200"/>
            </a:lvl4pPr>
            <a:lvl5pPr marL="1371634" indent="0" algn="ctr">
              <a:buNone/>
              <a:defRPr sz="1200"/>
            </a:lvl5pPr>
            <a:lvl6pPr marL="1714543" indent="0" algn="ctr">
              <a:buNone/>
              <a:defRPr sz="1200"/>
            </a:lvl6pPr>
            <a:lvl7pPr marL="2057451" indent="0" algn="ctr">
              <a:buNone/>
              <a:defRPr sz="1200"/>
            </a:lvl7pPr>
            <a:lvl8pPr marL="2400360" indent="0" algn="ctr">
              <a:buNone/>
              <a:defRPr sz="1200"/>
            </a:lvl8pPr>
            <a:lvl9pPr marL="2743269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2023/12/28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4509083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2023/12/28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876562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42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2023/12/28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1027722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2023/12/28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9312105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2023/12/28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6518296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2023/12/28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7163962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2023/12/28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46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8028250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2023/12/28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279257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7" indent="0">
              <a:buNone/>
              <a:defRPr sz="1800"/>
            </a:lvl3pPr>
            <a:lvl4pPr marL="1028726" indent="0">
              <a:buNone/>
              <a:defRPr sz="1500"/>
            </a:lvl4pPr>
            <a:lvl5pPr marL="1371634" indent="0">
              <a:buNone/>
              <a:defRPr sz="1500"/>
            </a:lvl5pPr>
            <a:lvl6pPr marL="1714543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2023/12/28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107136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2023/12/28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0754464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2023/12/28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273855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A(白ロゴ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037755" y="5863765"/>
            <a:ext cx="7054257" cy="985567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 marL="0" marR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662" b="0" i="0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12536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688040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4pPr>
            <a:lvl5pPr marL="225071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5pPr>
            <a:lvl6pPr marL="2813398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6pPr>
            <a:lvl7pPr marL="337607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7pPr>
            <a:lvl8pPr marL="393875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8pPr>
            <a:lvl9pPr marL="450143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ja-JP" altLang="en-US" dirty="0"/>
              <a:t>○○○○年○○月○○日</a:t>
            </a:r>
            <a:br>
              <a:rPr lang="ja-JP" altLang="en-US" dirty="0"/>
            </a:br>
            <a:r>
              <a:rPr lang="ja-JP" altLang="en-US" dirty="0"/>
              <a:t>株式会社ＮＴＴデータ経営研究所</a:t>
            </a:r>
            <a:br>
              <a:rPr lang="ja-JP" altLang="en-US" dirty="0"/>
            </a:br>
            <a:r>
              <a:rPr lang="ja-JP" altLang="en-US" dirty="0"/>
              <a:t>○○○○○○○○○○○○</a:t>
            </a:r>
            <a:endParaRPr kumimoji="1"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2037755" y="4810096"/>
            <a:ext cx="7054257" cy="988424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>
              <a:defRPr lang="ja-JP" altLang="en-US" sz="2215" spc="0" dirty="0" smtClean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ja-JP" altLang="en-US" dirty="0"/>
              <a:t>［タイトル（１</a:t>
            </a:r>
            <a:r>
              <a:rPr kumimoji="1" lang="en-US" altLang="ja-JP" dirty="0"/>
              <a:t>〜</a:t>
            </a:r>
            <a:r>
              <a:rPr kumimoji="1" lang="ja-JP" altLang="en-US" dirty="0"/>
              <a:t>３行）］</a:t>
            </a:r>
          </a:p>
        </p:txBody>
      </p:sp>
      <p:sp>
        <p:nvSpPr>
          <p:cNvPr id="9" name="TextBox 12"/>
          <p:cNvSpPr txBox="1"/>
          <p:nvPr userDrawn="1"/>
        </p:nvSpPr>
        <p:spPr>
          <a:xfrm>
            <a:off x="5714165" y="6724938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2020 NTT DATA INSTITUTE OF MANAGEMENT CONSULTING, Inc.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6EF1438-A6A8-4043-BCC5-578DDA0700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20944" y="255008"/>
            <a:ext cx="2429169" cy="90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206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B(Human Blue ロゴ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/>
          <p:cNvSpPr/>
          <p:nvPr userDrawn="1"/>
        </p:nvSpPr>
        <p:spPr>
          <a:xfrm>
            <a:off x="1" y="4714044"/>
            <a:ext cx="9144000" cy="21547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62" b="0" i="0" dirty="0">
              <a:latin typeface="HGPGothicE" charset="-128"/>
              <a:ea typeface="HGPGothicE" charset="-128"/>
            </a:endParaRPr>
          </a:p>
        </p:txBody>
      </p:sp>
      <p:pic>
        <p:nvPicPr>
          <p:cNvPr id="13" name="図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21201"/>
            <a:ext cx="3300921" cy="6436801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037755" y="5863765"/>
            <a:ext cx="7054257" cy="985567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 marL="0" marR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662" b="0" i="0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12536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688040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4pPr>
            <a:lvl5pPr marL="225071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5pPr>
            <a:lvl6pPr marL="2813398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6pPr>
            <a:lvl7pPr marL="337607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7pPr>
            <a:lvl8pPr marL="393875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8pPr>
            <a:lvl9pPr marL="450143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ja-JP" altLang="en-US" dirty="0"/>
              <a:t>○○○○年○○月○○日</a:t>
            </a:r>
            <a:br>
              <a:rPr lang="ja-JP" altLang="en-US" dirty="0"/>
            </a:br>
            <a:r>
              <a:rPr lang="ja-JP" altLang="en-US" dirty="0"/>
              <a:t>株式会社ＮＴＴデータ経営研究所</a:t>
            </a:r>
            <a:br>
              <a:rPr lang="ja-JP" altLang="en-US" dirty="0"/>
            </a:br>
            <a:r>
              <a:rPr lang="ja-JP" altLang="en-US" dirty="0"/>
              <a:t>○○○○○○○○○○○○</a:t>
            </a:r>
            <a:endParaRPr kumimoji="1"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2037755" y="4810096"/>
            <a:ext cx="7054257" cy="988424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>
              <a:defRPr lang="ja-JP" altLang="en-US" sz="2215" spc="0" dirty="0" smtClean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ja-JP" altLang="en-US" dirty="0"/>
              <a:t>［タイトル（１</a:t>
            </a:r>
            <a:r>
              <a:rPr kumimoji="1" lang="en-US" altLang="ja-JP" dirty="0"/>
              <a:t>〜</a:t>
            </a:r>
            <a:r>
              <a:rPr kumimoji="1" lang="ja-JP" altLang="en-US" dirty="0"/>
              <a:t>３行）］</a:t>
            </a:r>
          </a:p>
        </p:txBody>
      </p:sp>
      <p:sp>
        <p:nvSpPr>
          <p:cNvPr id="10" name="TextBox 12"/>
          <p:cNvSpPr txBox="1"/>
          <p:nvPr userDrawn="1"/>
        </p:nvSpPr>
        <p:spPr>
          <a:xfrm>
            <a:off x="5714164" y="6724938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2020 NTT DATA INSTITUTE OF MANAGEMENT CONSULTING, Inc.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6047BE2-75E4-8743-8BCD-19E0EC5A22E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20962" y="254000"/>
            <a:ext cx="2432492" cy="90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2191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A2B2F6D-705F-4251-969F-C7502713D9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79735" y="908049"/>
            <a:ext cx="6712615" cy="5544000"/>
          </a:xfrm>
          <a:prstGeom prst="rect">
            <a:avLst/>
          </a:prstGeom>
        </p:spPr>
        <p:txBody>
          <a:bodyPr/>
          <a:lstStyle>
            <a:lvl1pPr marL="422041" indent="-422041">
              <a:buFont typeface="+mj-lt"/>
              <a:buAutoNum type="arabicPeriod"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目次の入力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13690"/>
            <a:ext cx="1920158" cy="3744310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000" y="6504431"/>
            <a:ext cx="1070505" cy="295200"/>
          </a:xfrm>
          <a:prstGeom prst="rect">
            <a:avLst/>
          </a:prstGeom>
        </p:spPr>
      </p:pic>
      <p:sp>
        <p:nvSpPr>
          <p:cNvPr id="15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1748"/>
            <a:ext cx="8841821" cy="730799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Arial" pitchFamily="34" charset="0"/>
              <a:buNone/>
              <a:tabLst/>
            </a:pPr>
            <a:r>
              <a:rPr kumimoji="1" lang="ja-JP" altLang="en-US" dirty="0"/>
              <a:t>［目次］</a:t>
            </a:r>
          </a:p>
        </p:txBody>
      </p:sp>
      <p:sp>
        <p:nvSpPr>
          <p:cNvPr id="10" name="TextBox 12"/>
          <p:cNvSpPr txBox="1"/>
          <p:nvPr userDrawn="1"/>
        </p:nvSpPr>
        <p:spPr>
          <a:xfrm>
            <a:off x="997049" y="6580945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2020 NTT DATA INSTITUTE OF MANAGEMENT CONSULTING, Inc.</a:t>
            </a:r>
          </a:p>
        </p:txBody>
      </p:sp>
      <p:sp>
        <p:nvSpPr>
          <p:cNvPr id="12" name="TextBox 16"/>
          <p:cNvSpPr txBox="1"/>
          <p:nvPr userDrawn="1"/>
        </p:nvSpPr>
        <p:spPr>
          <a:xfrm>
            <a:off x="4262663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tx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498449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1"/>
          <p:cNvSpPr>
            <a:spLocks noGrp="1"/>
          </p:cNvSpPr>
          <p:nvPr>
            <p:ph type="title" hasCustomPrompt="1"/>
          </p:nvPr>
        </p:nvSpPr>
        <p:spPr>
          <a:xfrm>
            <a:off x="1428923" y="908720"/>
            <a:ext cx="6267116" cy="4412378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algn="ctr">
              <a:defRPr sz="2215" spc="185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r>
              <a:rPr kumimoji="1" lang="ja-JP" altLang="en-US" dirty="0"/>
              <a:t>［中扉］</a:t>
            </a:r>
          </a:p>
        </p:txBody>
      </p:sp>
      <p:sp>
        <p:nvSpPr>
          <p:cNvPr id="8" name="TextBox 16"/>
          <p:cNvSpPr txBox="1"/>
          <p:nvPr userDrawn="1"/>
        </p:nvSpPr>
        <p:spPr>
          <a:xfrm>
            <a:off x="4277396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bg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392499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6ACBF3F-D8C8-49E5-AED6-9B2012FC0A1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5220" y="908050"/>
            <a:ext cx="8257846" cy="525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8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2903"/>
            <a:ext cx="8841821" cy="730799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ja-JP" altLang="en-US" dirty="0"/>
              <a:t>［タイトル］</a:t>
            </a:r>
          </a:p>
        </p:txBody>
      </p:sp>
    </p:spTree>
    <p:extLst>
      <p:ext uri="{BB962C8B-B14F-4D97-AF65-F5344CB8AC3E}">
        <p14:creationId xmlns:p14="http://schemas.microsoft.com/office/powerpoint/2010/main" val="114836137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6844846-989F-49DD-8D5C-53B5615203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6685" y="908049"/>
            <a:ext cx="8257846" cy="525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5" name="Rectangle 20"/>
          <p:cNvSpPr/>
          <p:nvPr userDrawn="1"/>
        </p:nvSpPr>
        <p:spPr>
          <a:xfrm>
            <a:off x="0" y="0"/>
            <a:ext cx="9144000" cy="73370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561" tIns="38780" rIns="77561" bIns="38780" rtlCol="0" anchor="ctr">
            <a:normAutofit/>
          </a:bodyPr>
          <a:lstStyle/>
          <a:p>
            <a:pPr algn="ctr"/>
            <a:endParaRPr lang="en-US" sz="1662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2903"/>
            <a:ext cx="8841821" cy="730799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ja-JP" altLang="en-US" dirty="0"/>
              <a:t>［タイトル］</a:t>
            </a:r>
          </a:p>
        </p:txBody>
      </p:sp>
    </p:spTree>
    <p:extLst>
      <p:ext uri="{BB962C8B-B14F-4D97-AF65-F5344CB8AC3E}">
        <p14:creationId xmlns:p14="http://schemas.microsoft.com/office/powerpoint/2010/main" val="344720276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コンテンツ プレースホルダー 2"/>
          <p:cNvSpPr>
            <a:spLocks noGrp="1"/>
          </p:cNvSpPr>
          <p:nvPr>
            <p:ph idx="10" hasCustomPrompt="1"/>
          </p:nvPr>
        </p:nvSpPr>
        <p:spPr>
          <a:xfrm>
            <a:off x="2612216" y="2852936"/>
            <a:ext cx="3920473" cy="828102"/>
          </a:xfrm>
          <a:prstGeom prst="rect">
            <a:avLst/>
          </a:prstGeom>
          <a:ln w="38100">
            <a:solidFill>
              <a:schemeClr val="bg1"/>
            </a:solidFill>
            <a:prstDash val="sysDot"/>
          </a:ln>
        </p:spPr>
        <p:txBody>
          <a:bodyPr lIns="90000" anchor="ctr" anchorCtr="1"/>
          <a:lstStyle>
            <a:lvl1pPr marL="0" indent="0" fontAlgn="ctr">
              <a:spcBef>
                <a:spcPts val="0"/>
              </a:spcBef>
              <a:buFontTx/>
              <a:buNone/>
              <a:defRPr sz="1662" b="0" i="0" spc="73" baseline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1pPr>
            <a:lvl2pPr marL="447576" indent="0" fontAlgn="ctr">
              <a:spcBef>
                <a:spcPts val="0"/>
              </a:spcBef>
              <a:buFontTx/>
              <a:buNone/>
              <a:defRPr sz="1662" b="0" i="0" spc="73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895152" indent="0" fontAlgn="ctr">
              <a:spcBef>
                <a:spcPts val="0"/>
              </a:spcBef>
              <a:buFontTx/>
              <a:buNone/>
              <a:defRPr sz="1662" b="0" i="0" spc="73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342730" indent="0">
              <a:buFontTx/>
              <a:buNone/>
              <a:defRPr>
                <a:solidFill>
                  <a:schemeClr val="tx2"/>
                </a:solidFill>
              </a:defRPr>
            </a:lvl4pPr>
            <a:lvl5pPr marL="1790306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algn="ctr"/>
            <a:r>
              <a:rPr lang="ja-JP" altLang="en-US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写真</a:t>
            </a:r>
            <a:r>
              <a:rPr lang="en-US" altLang="ja-JP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/</a:t>
            </a:r>
            <a:r>
              <a:rPr lang="ja-JP" altLang="en-US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動画を貼付</a:t>
            </a:r>
            <a:endParaRPr lang="ja-JP" altLang="en-US" sz="1662" spc="185" dirty="0">
              <a:solidFill>
                <a:srgbClr val="FFFFFF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  <p:pic>
        <p:nvPicPr>
          <p:cNvPr id="10" name="図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8978" y="6503752"/>
            <a:ext cx="1087709" cy="296174"/>
          </a:xfrm>
          <a:prstGeom prst="rect">
            <a:avLst/>
          </a:prstGeom>
        </p:spPr>
      </p:pic>
      <p:sp>
        <p:nvSpPr>
          <p:cNvPr id="7" name="TextBox 12"/>
          <p:cNvSpPr txBox="1"/>
          <p:nvPr userDrawn="1"/>
        </p:nvSpPr>
        <p:spPr>
          <a:xfrm>
            <a:off x="213494" y="6593331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l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2020 NTT DATA INSTITUTE OF MANAGEMENT CONSULTING, Inc.</a:t>
            </a:r>
          </a:p>
        </p:txBody>
      </p:sp>
      <p:sp>
        <p:nvSpPr>
          <p:cNvPr id="9" name="TextBox 16"/>
          <p:cNvSpPr txBox="1"/>
          <p:nvPr userDrawn="1"/>
        </p:nvSpPr>
        <p:spPr>
          <a:xfrm>
            <a:off x="4277396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bg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867296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クロージングロ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19759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/>
              <a:t>［タイトル］</a:t>
            </a:r>
            <a:endParaRPr kumimoji="1" lang="ja-JP" altLang="en-US" dirty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10326193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1" indent="0" algn="ctr">
              <a:buNone/>
              <a:defRPr sz="1625"/>
            </a:lvl2pPr>
            <a:lvl3pPr marL="742941" indent="0" algn="ctr">
              <a:buNone/>
              <a:defRPr sz="1462"/>
            </a:lvl3pPr>
            <a:lvl4pPr marL="1114412" indent="0" algn="ctr">
              <a:buNone/>
              <a:defRPr sz="1300"/>
            </a:lvl4pPr>
            <a:lvl5pPr marL="1485882" indent="0" algn="ctr">
              <a:buNone/>
              <a:defRPr sz="1300"/>
            </a:lvl5pPr>
            <a:lvl6pPr marL="1857354" indent="0" algn="ctr">
              <a:buNone/>
              <a:defRPr sz="1300"/>
            </a:lvl6pPr>
            <a:lvl7pPr marL="2228824" indent="0" algn="ctr">
              <a:buNone/>
              <a:defRPr sz="1300"/>
            </a:lvl7pPr>
            <a:lvl8pPr marL="2600295" indent="0" algn="ctr">
              <a:buNone/>
              <a:defRPr sz="1300"/>
            </a:lvl8pPr>
            <a:lvl9pPr marL="2971766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7338060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297897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91" y="1709748"/>
            <a:ext cx="7886700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91" y="4589473"/>
            <a:ext cx="7886700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1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41" indent="0">
              <a:buNone/>
              <a:defRPr sz="1462">
                <a:solidFill>
                  <a:schemeClr val="tx1">
                    <a:tint val="75000"/>
                  </a:schemeClr>
                </a:solidFill>
              </a:defRPr>
            </a:lvl3pPr>
            <a:lvl4pPr marL="111441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88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5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2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29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76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2818797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8369987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4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6763359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5307517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8720433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36257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1" indent="0">
              <a:buNone/>
              <a:defRPr sz="2275"/>
            </a:lvl2pPr>
            <a:lvl3pPr marL="742941" indent="0">
              <a:buNone/>
              <a:defRPr sz="1950"/>
            </a:lvl3pPr>
            <a:lvl4pPr marL="1114412" indent="0">
              <a:buNone/>
              <a:defRPr sz="1625"/>
            </a:lvl4pPr>
            <a:lvl5pPr marL="1485882" indent="0">
              <a:buNone/>
              <a:defRPr sz="1625"/>
            </a:lvl5pPr>
            <a:lvl6pPr marL="1857354" indent="0">
              <a:buNone/>
              <a:defRPr sz="1625"/>
            </a:lvl6pPr>
            <a:lvl7pPr marL="2228824" indent="0">
              <a:buNone/>
              <a:defRPr sz="1625"/>
            </a:lvl7pPr>
            <a:lvl8pPr marL="2600295" indent="0">
              <a:buNone/>
              <a:defRPr sz="1625"/>
            </a:lvl8pPr>
            <a:lvl9pPr marL="2971766" indent="0">
              <a:buNone/>
              <a:defRPr sz="1625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3252288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7851684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8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3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9041738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/>
              <a:t>［タイトル］</a:t>
            </a:r>
            <a:endParaRPr kumimoji="1" lang="ja-JP" altLang="en-US" dirty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77435873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/>
              <a:t>［タイトル］</a:t>
            </a:r>
            <a:endParaRPr kumimoji="1" lang="ja-JP" altLang="en-US" dirty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92076981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/>
              <a:t>［タイトル］</a:t>
            </a:r>
            <a:endParaRPr kumimoji="1" lang="ja-JP" altLang="en-US" dirty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318865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0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6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2023/12/28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6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8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95796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742941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6" indent="-185736" algn="l" defTabSz="742941" rtl="0" eaLnBrk="1" latinLnBrk="0" hangingPunct="1">
        <a:lnSpc>
          <a:spcPct val="90000"/>
        </a:lnSpc>
        <a:spcBef>
          <a:spcPts val="812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06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7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4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671619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204309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41456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78603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315750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47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94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41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88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735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82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600295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1766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3A650-10D7-4851-98E1-FE7F0FA9E265}" type="datetime1">
              <a:rPr kumimoji="1" lang="ja-JP" altLang="en-US" smtClean="0"/>
              <a:t>2023/12/28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5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0050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39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8" indent="-228598" algn="l" defTabSz="91439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92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7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81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76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70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66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60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55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5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0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5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7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4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6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3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5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2023/12/28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75583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1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2023/12/28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767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</p:sldLayoutIdLst>
  <p:hf hdr="0" ftr="0" dt="0"/>
  <p:txStyles>
    <p:titleStyle>
      <a:lvl1pPr algn="l" defTabSz="685817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5" indent="-171455" algn="l" defTabSz="6858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2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9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8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1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2023/12/28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79229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</p:sldLayoutIdLst>
  <p:hf hdr="0" ftr="0" dt="0"/>
  <p:txStyles>
    <p:titleStyle>
      <a:lvl1pPr algn="l" defTabSz="685817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5" indent="-171455" algn="l" defTabSz="6858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2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9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8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6"/>
          <p:cNvSpPr txBox="1"/>
          <p:nvPr userDrawn="1"/>
        </p:nvSpPr>
        <p:spPr>
          <a:xfrm>
            <a:off x="4259963" y="6618415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5541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23" r:id="rId9"/>
  </p:sldLayoutIdLst>
  <p:hf hdr="0" ftr="0" dt="0"/>
  <p:txStyles>
    <p:titleStyle>
      <a:lvl1pPr algn="l" defTabSz="447576" rtl="0" eaLnBrk="1" fontAlgn="base" hangingPunct="1">
        <a:spcBef>
          <a:spcPct val="0"/>
        </a:spcBef>
        <a:spcAft>
          <a:spcPct val="0"/>
        </a:spcAft>
        <a:defRPr kumimoji="1" sz="1762" b="0" i="0" kern="1200" spc="148" baseline="0">
          <a:solidFill>
            <a:srgbClr val="404040"/>
          </a:solidFill>
          <a:latin typeface="HGPGothicE" charset="-128"/>
          <a:ea typeface="HGPGothicE" charset="-128"/>
          <a:cs typeface="HGPGothicE" charset="-128"/>
        </a:defRPr>
      </a:lvl1pPr>
      <a:lvl2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447576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895155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342730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1790306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166288" indent="-166288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349" kern="1200">
          <a:solidFill>
            <a:schemeClr val="tx1"/>
          </a:solidFill>
          <a:latin typeface="Arial"/>
          <a:ea typeface="+mn-ea"/>
          <a:cs typeface="Arial"/>
        </a:defRPr>
      </a:lvl1pPr>
      <a:lvl2pPr marL="668256" indent="-220679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2pPr>
      <a:lvl3pPr marL="1067657" indent="-172503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3pPr>
      <a:lvl4pPr marL="1512125" indent="-169397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4pPr>
      <a:lvl5pPr marL="1958147" indent="-167843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5pPr>
      <a:lvl6pPr marL="2461670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6pPr>
      <a:lvl7pPr marL="2909248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7pPr>
      <a:lvl8pPr marL="3356824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8pPr>
      <a:lvl9pPr marL="3804402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1pPr>
      <a:lvl2pPr marL="447576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2pPr>
      <a:lvl3pPr marL="895155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3pPr>
      <a:lvl4pPr marL="1342730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4pPr>
      <a:lvl5pPr marL="1790306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5pPr>
      <a:lvl6pPr marL="2237883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6pPr>
      <a:lvl7pPr marL="2685459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7pPr>
      <a:lvl8pPr marL="3133035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8pPr>
      <a:lvl9pPr marL="3580612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83">
          <p15:clr>
            <a:srgbClr val="F26B43"/>
          </p15:clr>
        </p15:guide>
        <p15:guide id="2" pos="3120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6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6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8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09401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5" r:id="rId1"/>
    <p:sldLayoutId id="2147484026" r:id="rId2"/>
    <p:sldLayoutId id="2147484027" r:id="rId3"/>
    <p:sldLayoutId id="2147484028" r:id="rId4"/>
    <p:sldLayoutId id="2147484029" r:id="rId5"/>
    <p:sldLayoutId id="2147484030" r:id="rId6"/>
    <p:sldLayoutId id="2147484031" r:id="rId7"/>
    <p:sldLayoutId id="2147484032" r:id="rId8"/>
    <p:sldLayoutId id="2147484033" r:id="rId9"/>
    <p:sldLayoutId id="2147484034" r:id="rId10"/>
    <p:sldLayoutId id="2147484035" r:id="rId11"/>
    <p:sldLayoutId id="2147484036" r:id="rId12"/>
    <p:sldLayoutId id="2147484037" r:id="rId13"/>
    <p:sldLayoutId id="2147484050" r:id="rId14"/>
  </p:sldLayoutIdLst>
  <p:hf hdr="0" ftr="0" dt="0"/>
  <p:txStyles>
    <p:titleStyle>
      <a:lvl1pPr algn="l" defTabSz="742941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6" indent="-185736" algn="l" defTabSz="742941" rtl="0" eaLnBrk="1" latinLnBrk="0" hangingPunct="1">
        <a:lnSpc>
          <a:spcPct val="90000"/>
        </a:lnSpc>
        <a:spcBef>
          <a:spcPts val="812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06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7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4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671619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204309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41456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78603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315750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47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94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41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88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735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82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600295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1766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" name="表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8318002"/>
              </p:ext>
            </p:extLst>
          </p:nvPr>
        </p:nvGraphicFramePr>
        <p:xfrm>
          <a:off x="56044" y="2780874"/>
          <a:ext cx="9010194" cy="242002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010194">
                  <a:extLst>
                    <a:ext uri="{9D8B030D-6E8A-4147-A177-3AD203B41FA5}">
                      <a16:colId xmlns:a16="http://schemas.microsoft.com/office/drawing/2014/main" val="2625642818"/>
                    </a:ext>
                  </a:extLst>
                </a:gridCol>
              </a:tblGrid>
              <a:tr h="27055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事業により新たに創出される効果等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840406"/>
                  </a:ext>
                </a:extLst>
              </a:tr>
              <a:tr h="2145706">
                <a:tc>
                  <a:txBody>
                    <a:bodyPr/>
                    <a:lstStyle/>
                    <a:p>
                      <a:endParaRPr kumimoji="1" lang="en-US" altLang="ja-JP" sz="11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9674217"/>
                  </a:ext>
                </a:extLst>
              </a:tr>
            </a:tbl>
          </a:graphicData>
        </a:graphic>
      </p:graphicFrame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0349129"/>
              </p:ext>
            </p:extLst>
          </p:nvPr>
        </p:nvGraphicFramePr>
        <p:xfrm>
          <a:off x="4606387" y="1634622"/>
          <a:ext cx="4449505" cy="975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275556">
                  <a:extLst>
                    <a:ext uri="{9D8B030D-6E8A-4147-A177-3AD203B41FA5}">
                      <a16:colId xmlns:a16="http://schemas.microsoft.com/office/drawing/2014/main" val="3642239710"/>
                    </a:ext>
                  </a:extLst>
                </a:gridCol>
                <a:gridCol w="1173949">
                  <a:extLst>
                    <a:ext uri="{9D8B030D-6E8A-4147-A177-3AD203B41FA5}">
                      <a16:colId xmlns:a16="http://schemas.microsoft.com/office/drawing/2014/main" val="1300188571"/>
                    </a:ext>
                  </a:extLst>
                </a:gridCol>
              </a:tblGrid>
              <a:tr h="183306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課題・目標設定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431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endParaRPr kumimoji="1" lang="en-US" altLang="ja-JP" sz="100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indent="0"/>
                      <a:endParaRPr kumimoji="1" lang="en-US" altLang="ja-JP" sz="100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indent="0"/>
                      <a:endParaRPr kumimoji="1" lang="en-US" altLang="ja-JP" sz="100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indent="0"/>
                      <a:endParaRPr kumimoji="1" lang="en-US" altLang="ja-JP" sz="100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674217"/>
                  </a:ext>
                </a:extLst>
              </a:tr>
            </a:tbl>
          </a:graphicData>
        </a:graphic>
      </p:graphicFrame>
      <p:sp>
        <p:nvSpPr>
          <p:cNvPr id="222" name="正方形/長方形 221">
            <a:extLst>
              <a:ext uri="{FF2B5EF4-FFF2-40B4-BE49-F238E27FC236}">
                <a16:creationId xmlns:a16="http://schemas.microsoft.com/office/drawing/2014/main" id="{B626A8F7-7E57-4A47-A52D-63FDFE7F2401}"/>
              </a:ext>
            </a:extLst>
          </p:cNvPr>
          <p:cNvSpPr/>
          <p:nvPr/>
        </p:nvSpPr>
        <p:spPr>
          <a:xfrm>
            <a:off x="9279352" y="1555467"/>
            <a:ext cx="1858233" cy="556827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←該当するアイコンをお使いください。（サイズは適宜調整下さい）</a:t>
            </a:r>
          </a:p>
        </p:txBody>
      </p:sp>
      <p:pic>
        <p:nvPicPr>
          <p:cNvPr id="223" name="図 222">
            <a:extLst>
              <a:ext uri="{FF2B5EF4-FFF2-40B4-BE49-F238E27FC236}">
                <a16:creationId xmlns:a16="http://schemas.microsoft.com/office/drawing/2014/main" id="{10F190B6-0A22-4FAB-9439-C8B9CD5D34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8330" y="1951235"/>
            <a:ext cx="252000" cy="255906"/>
          </a:xfrm>
          <a:prstGeom prst="rect">
            <a:avLst/>
          </a:prstGeom>
        </p:spPr>
      </p:pic>
      <p:pic>
        <p:nvPicPr>
          <p:cNvPr id="224" name="図 223">
            <a:extLst>
              <a:ext uri="{FF2B5EF4-FFF2-40B4-BE49-F238E27FC236}">
                <a16:creationId xmlns:a16="http://schemas.microsoft.com/office/drawing/2014/main" id="{C3B91F6D-DB4F-40B3-A2EC-BF7BE0398D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7660" y="1953544"/>
            <a:ext cx="252000" cy="252000"/>
          </a:xfrm>
          <a:prstGeom prst="rect">
            <a:avLst/>
          </a:prstGeom>
        </p:spPr>
      </p:pic>
      <p:pic>
        <p:nvPicPr>
          <p:cNvPr id="225" name="図 224">
            <a:extLst>
              <a:ext uri="{FF2B5EF4-FFF2-40B4-BE49-F238E27FC236}">
                <a16:creationId xmlns:a16="http://schemas.microsoft.com/office/drawing/2014/main" id="{8BB83ED3-4675-4C73-91F6-AFD7522372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8485" y="1947933"/>
            <a:ext cx="252000" cy="252000"/>
          </a:xfrm>
          <a:prstGeom prst="rect">
            <a:avLst/>
          </a:prstGeom>
        </p:spPr>
      </p:pic>
      <p:pic>
        <p:nvPicPr>
          <p:cNvPr id="226" name="図 225">
            <a:extLst>
              <a:ext uri="{FF2B5EF4-FFF2-40B4-BE49-F238E27FC236}">
                <a16:creationId xmlns:a16="http://schemas.microsoft.com/office/drawing/2014/main" id="{5EBE6473-8300-4268-AB85-32686BF620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9356" y="2320509"/>
            <a:ext cx="252000" cy="253953"/>
          </a:xfrm>
          <a:prstGeom prst="rect">
            <a:avLst/>
          </a:prstGeom>
        </p:spPr>
      </p:pic>
      <p:pic>
        <p:nvPicPr>
          <p:cNvPr id="227" name="図 226">
            <a:extLst>
              <a:ext uri="{FF2B5EF4-FFF2-40B4-BE49-F238E27FC236}">
                <a16:creationId xmlns:a16="http://schemas.microsoft.com/office/drawing/2014/main" id="{83D3CA6E-4CE5-47FE-AF00-81E1C4F8D1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10756" y="2323762"/>
            <a:ext cx="252000" cy="250061"/>
          </a:xfrm>
          <a:prstGeom prst="rect">
            <a:avLst/>
          </a:prstGeom>
        </p:spPr>
      </p:pic>
      <p:pic>
        <p:nvPicPr>
          <p:cNvPr id="228" name="図 227">
            <a:extLst>
              <a:ext uri="{FF2B5EF4-FFF2-40B4-BE49-F238E27FC236}">
                <a16:creationId xmlns:a16="http://schemas.microsoft.com/office/drawing/2014/main" id="{64F4E66B-C986-4F3A-A109-0353340ADE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80066" y="2313646"/>
            <a:ext cx="252000" cy="257950"/>
          </a:xfrm>
          <a:prstGeom prst="rect">
            <a:avLst/>
          </a:prstGeom>
        </p:spPr>
      </p:pic>
      <p:pic>
        <p:nvPicPr>
          <p:cNvPr id="229" name="図 228">
            <a:extLst>
              <a:ext uri="{FF2B5EF4-FFF2-40B4-BE49-F238E27FC236}">
                <a16:creationId xmlns:a16="http://schemas.microsoft.com/office/drawing/2014/main" id="{301D1DF8-D92B-4F75-A319-BE1F7B73F2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329002" y="2247457"/>
            <a:ext cx="301484" cy="301484"/>
          </a:xfrm>
          <a:prstGeom prst="rect">
            <a:avLst/>
          </a:prstGeom>
        </p:spPr>
      </p:pic>
      <p:pic>
        <p:nvPicPr>
          <p:cNvPr id="230" name="図 229">
            <a:extLst>
              <a:ext uri="{FF2B5EF4-FFF2-40B4-BE49-F238E27FC236}">
                <a16:creationId xmlns:a16="http://schemas.microsoft.com/office/drawing/2014/main" id="{35C6031D-1D1D-4641-ACA3-3F8DF225651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36115" y="2751914"/>
            <a:ext cx="301503" cy="301503"/>
          </a:xfrm>
          <a:prstGeom prst="rect">
            <a:avLst/>
          </a:prstGeom>
        </p:spPr>
      </p:pic>
      <p:pic>
        <p:nvPicPr>
          <p:cNvPr id="231" name="図 230">
            <a:extLst>
              <a:ext uri="{FF2B5EF4-FFF2-40B4-BE49-F238E27FC236}">
                <a16:creationId xmlns:a16="http://schemas.microsoft.com/office/drawing/2014/main" id="{17F0645B-29D2-4C7F-8BD3-C6F123AE372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818591" y="2744819"/>
            <a:ext cx="295589" cy="295589"/>
          </a:xfrm>
          <a:prstGeom prst="rect">
            <a:avLst/>
          </a:prstGeom>
        </p:spPr>
      </p:pic>
      <p:pic>
        <p:nvPicPr>
          <p:cNvPr id="232" name="図 231">
            <a:extLst>
              <a:ext uri="{FF2B5EF4-FFF2-40B4-BE49-F238E27FC236}">
                <a16:creationId xmlns:a16="http://schemas.microsoft.com/office/drawing/2014/main" id="{0CB1DADA-260C-40E2-B6C9-23F6026000D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01402" y="3288969"/>
            <a:ext cx="302780" cy="302780"/>
          </a:xfrm>
          <a:prstGeom prst="rect">
            <a:avLst/>
          </a:prstGeom>
        </p:spPr>
      </p:pic>
      <p:pic>
        <p:nvPicPr>
          <p:cNvPr id="233" name="図 232">
            <a:extLst>
              <a:ext uri="{FF2B5EF4-FFF2-40B4-BE49-F238E27FC236}">
                <a16:creationId xmlns:a16="http://schemas.microsoft.com/office/drawing/2014/main" id="{9323BD0F-1197-41E3-979A-07C385B18BC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835048" y="3245818"/>
            <a:ext cx="300222" cy="302703"/>
          </a:xfrm>
          <a:prstGeom prst="rect">
            <a:avLst/>
          </a:prstGeom>
        </p:spPr>
      </p:pic>
      <p:pic>
        <p:nvPicPr>
          <p:cNvPr id="234" name="図 233">
            <a:extLst>
              <a:ext uri="{FF2B5EF4-FFF2-40B4-BE49-F238E27FC236}">
                <a16:creationId xmlns:a16="http://schemas.microsoft.com/office/drawing/2014/main" id="{550AFFDF-09F9-44F5-98F9-CC6B892EC66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831648" y="2227953"/>
            <a:ext cx="303621" cy="303621"/>
          </a:xfrm>
          <a:prstGeom prst="rect">
            <a:avLst/>
          </a:prstGeom>
        </p:spPr>
      </p:pic>
      <p:pic>
        <p:nvPicPr>
          <p:cNvPr id="235" name="図 234">
            <a:extLst>
              <a:ext uri="{FF2B5EF4-FFF2-40B4-BE49-F238E27FC236}">
                <a16:creationId xmlns:a16="http://schemas.microsoft.com/office/drawing/2014/main" id="{88C14638-9372-4506-98EA-C9277043368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331302" y="2236773"/>
            <a:ext cx="302410" cy="299991"/>
          </a:xfrm>
          <a:prstGeom prst="rect">
            <a:avLst/>
          </a:prstGeom>
        </p:spPr>
      </p:pic>
      <p:pic>
        <p:nvPicPr>
          <p:cNvPr id="236" name="図 235">
            <a:extLst>
              <a:ext uri="{FF2B5EF4-FFF2-40B4-BE49-F238E27FC236}">
                <a16:creationId xmlns:a16="http://schemas.microsoft.com/office/drawing/2014/main" id="{A88DD228-48F8-48BA-8BA6-355A2E405B2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819709" y="2233527"/>
            <a:ext cx="299804" cy="299804"/>
          </a:xfrm>
          <a:prstGeom prst="rect">
            <a:avLst/>
          </a:prstGeom>
        </p:spPr>
      </p:pic>
      <p:pic>
        <p:nvPicPr>
          <p:cNvPr id="237" name="図 236">
            <a:extLst>
              <a:ext uri="{FF2B5EF4-FFF2-40B4-BE49-F238E27FC236}">
                <a16:creationId xmlns:a16="http://schemas.microsoft.com/office/drawing/2014/main" id="{278C9180-2E15-4CD3-9F84-F469DF68D6F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304939" y="2796246"/>
            <a:ext cx="300642" cy="298237"/>
          </a:xfrm>
          <a:prstGeom prst="rect">
            <a:avLst/>
          </a:prstGeom>
        </p:spPr>
      </p:pic>
      <p:pic>
        <p:nvPicPr>
          <p:cNvPr id="238" name="図 237">
            <a:extLst>
              <a:ext uri="{FF2B5EF4-FFF2-40B4-BE49-F238E27FC236}">
                <a16:creationId xmlns:a16="http://schemas.microsoft.com/office/drawing/2014/main" id="{A0DAFFEF-283F-418F-979B-47AFB2A3760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331230" y="2746555"/>
            <a:ext cx="302139" cy="302139"/>
          </a:xfrm>
          <a:prstGeom prst="rect">
            <a:avLst/>
          </a:prstGeom>
        </p:spPr>
      </p:pic>
      <p:pic>
        <p:nvPicPr>
          <p:cNvPr id="239" name="図 238">
            <a:extLst>
              <a:ext uri="{FF2B5EF4-FFF2-40B4-BE49-F238E27FC236}">
                <a16:creationId xmlns:a16="http://schemas.microsoft.com/office/drawing/2014/main" id="{7DEE25E4-A963-476A-87BF-875C573CA0C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1330435" y="2744323"/>
            <a:ext cx="306886" cy="304371"/>
          </a:xfrm>
          <a:prstGeom prst="rect">
            <a:avLst/>
          </a:prstGeom>
        </p:spPr>
      </p:pic>
      <p:sp>
        <p:nvSpPr>
          <p:cNvPr id="10" name="テキスト ボックス 9"/>
          <p:cNvSpPr txBox="1"/>
          <p:nvPr/>
        </p:nvSpPr>
        <p:spPr>
          <a:xfrm>
            <a:off x="48499" y="89581"/>
            <a:ext cx="90073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広域</a:t>
            </a:r>
            <a:r>
              <a:rPr lang="ja-JP" altLang="en-US" sz="1400" b="1">
                <a:latin typeface="Meiryo UI" panose="020B0604030504040204" pitchFamily="50" charset="-128"/>
                <a:ea typeface="Meiryo UI" panose="020B0604030504040204" pitchFamily="50" charset="-128"/>
              </a:rPr>
              <a:t>連携ＳＤＧｓ未来都市</a:t>
            </a:r>
            <a:r>
              <a:rPr lang="zh-CN" altLang="en-US" sz="1400" b="1">
                <a:latin typeface="Meiryo UI" panose="020B0604030504040204" pitchFamily="50" charset="-128"/>
                <a:ea typeface="Meiryo UI" panose="020B0604030504040204" pitchFamily="50" charset="-128"/>
              </a:rPr>
              <a:t>提案</a:t>
            </a:r>
            <a:r>
              <a:rPr lang="zh-CN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概要（提案様式２）</a:t>
            </a:r>
            <a:endParaRPr kumimoji="1" lang="ja-JP" altLang="en-US" sz="1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23" name="表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7347716"/>
              </p:ext>
            </p:extLst>
          </p:nvPr>
        </p:nvGraphicFramePr>
        <p:xfrm>
          <a:off x="63037" y="478135"/>
          <a:ext cx="901526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5994">
                  <a:extLst>
                    <a:ext uri="{9D8B030D-6E8A-4147-A177-3AD203B41FA5}">
                      <a16:colId xmlns:a16="http://schemas.microsoft.com/office/drawing/2014/main" val="1830169681"/>
                    </a:ext>
                  </a:extLst>
                </a:gridCol>
                <a:gridCol w="1719266">
                  <a:extLst>
                    <a:ext uri="{9D8B030D-6E8A-4147-A177-3AD203B41FA5}">
                      <a16:colId xmlns:a16="http://schemas.microsoft.com/office/drawing/2014/main" val="2836149642"/>
                    </a:ext>
                  </a:extLst>
                </a:gridCol>
              </a:tblGrid>
              <a:tr h="334657">
                <a:tc>
                  <a:txBody>
                    <a:bodyPr/>
                    <a:lstStyle/>
                    <a:p>
                      <a:r>
                        <a:rPr kumimoji="1" lang="en-US" altLang="ja-JP" sz="1200" b="1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事業名</a:t>
                      </a:r>
                      <a:r>
                        <a:rPr kumimoji="1" lang="en-US" altLang="ja-JP" sz="1200" b="1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kumimoji="1" lang="en-US" altLang="ja-JP" sz="1200" b="1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提案者</a:t>
                      </a:r>
                      <a:r>
                        <a:rPr kumimoji="1" lang="en-US" altLang="ja-JP" sz="1200" b="1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</a:p>
                    <a:p>
                      <a:endParaRPr kumimoji="1" lang="en-US" altLang="ja-JP" sz="1200" b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200" b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200" b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200" b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6929798"/>
                  </a:ext>
                </a:extLst>
              </a:tr>
              <a:tr h="590992">
                <a:tc>
                  <a:txBody>
                    <a:bodyPr/>
                    <a:lstStyle/>
                    <a:p>
                      <a:r>
                        <a:rPr kumimoji="1" lang="en-US" altLang="ja-JP" sz="1200" b="1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事業概要</a:t>
                      </a:r>
                      <a:r>
                        <a:rPr kumimoji="1" lang="en-US" altLang="ja-JP" sz="1200" b="1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  <a:r>
                        <a:rPr kumimoji="1" lang="ja-JP" altLang="en-US" sz="1200" b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0810750"/>
                  </a:ext>
                </a:extLst>
              </a:tr>
            </a:tbl>
          </a:graphicData>
        </a:graphic>
      </p:graphicFrame>
      <p:graphicFrame>
        <p:nvGraphicFramePr>
          <p:cNvPr id="47" name="表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26627"/>
              </p:ext>
            </p:extLst>
          </p:nvPr>
        </p:nvGraphicFramePr>
        <p:xfrm>
          <a:off x="66748" y="5340740"/>
          <a:ext cx="4464000" cy="6705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464000">
                  <a:extLst>
                    <a:ext uri="{9D8B030D-6E8A-4147-A177-3AD203B41FA5}">
                      <a16:colId xmlns:a16="http://schemas.microsoft.com/office/drawing/2014/main" val="2625642818"/>
                    </a:ext>
                  </a:extLst>
                </a:gridCol>
              </a:tblGrid>
              <a:tr h="1833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執行体制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431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kumimoji="1" lang="en-US" altLang="ja-JP" sz="100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00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674217"/>
                  </a:ext>
                </a:extLst>
              </a:tr>
            </a:tbl>
          </a:graphicData>
        </a:graphic>
      </p:graphicFrame>
      <p:sp>
        <p:nvSpPr>
          <p:cNvPr id="3" name="テキスト ボックス 2"/>
          <p:cNvSpPr txBox="1"/>
          <p:nvPr/>
        </p:nvSpPr>
        <p:spPr>
          <a:xfrm>
            <a:off x="9265387" y="3829982"/>
            <a:ext cx="943081" cy="4001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経済</a:t>
            </a:r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9279352" y="4412061"/>
            <a:ext cx="910325" cy="40011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環境</a:t>
            </a:r>
            <a:endParaRPr kumimoji="1" lang="ja-JP" altLang="en-US" sz="20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10407617" y="3829982"/>
            <a:ext cx="862449" cy="40011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社会</a:t>
            </a:r>
            <a:endParaRPr kumimoji="1" lang="ja-JP" altLang="en-US" sz="20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46" name="表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3077431"/>
              </p:ext>
            </p:extLst>
          </p:nvPr>
        </p:nvGraphicFramePr>
        <p:xfrm>
          <a:off x="63037" y="1629538"/>
          <a:ext cx="4464000" cy="975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464000">
                  <a:extLst>
                    <a:ext uri="{9D8B030D-6E8A-4147-A177-3AD203B41FA5}">
                      <a16:colId xmlns:a16="http://schemas.microsoft.com/office/drawing/2014/main" val="2625642818"/>
                    </a:ext>
                  </a:extLst>
                </a:gridCol>
              </a:tblGrid>
              <a:tr h="1833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地域概要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431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kumimoji="1" lang="en-US" altLang="ja-JP" sz="100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00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00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00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674217"/>
                  </a:ext>
                </a:extLst>
              </a:tr>
            </a:tbl>
          </a:graphicData>
        </a:graphic>
      </p:graphicFrame>
      <p:graphicFrame>
        <p:nvGraphicFramePr>
          <p:cNvPr id="49" name="表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5511797"/>
              </p:ext>
            </p:extLst>
          </p:nvPr>
        </p:nvGraphicFramePr>
        <p:xfrm>
          <a:off x="4602238" y="5340740"/>
          <a:ext cx="4464000" cy="6705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464000">
                  <a:extLst>
                    <a:ext uri="{9D8B030D-6E8A-4147-A177-3AD203B41FA5}">
                      <a16:colId xmlns:a16="http://schemas.microsoft.com/office/drawing/2014/main" val="3642239710"/>
                    </a:ext>
                  </a:extLst>
                </a:gridCol>
              </a:tblGrid>
              <a:tr h="1833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多様なステークホルダーとの連携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431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kumimoji="1" lang="en-US" altLang="ja-JP" sz="100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00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674217"/>
                  </a:ext>
                </a:extLst>
              </a:tr>
            </a:tbl>
          </a:graphicData>
        </a:graphic>
      </p:graphicFrame>
      <p:graphicFrame>
        <p:nvGraphicFramePr>
          <p:cNvPr id="54" name="表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9229801"/>
              </p:ext>
            </p:extLst>
          </p:nvPr>
        </p:nvGraphicFramePr>
        <p:xfrm>
          <a:off x="48499" y="6151140"/>
          <a:ext cx="9007393" cy="5486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35145">
                  <a:extLst>
                    <a:ext uri="{9D8B030D-6E8A-4147-A177-3AD203B41FA5}">
                      <a16:colId xmlns:a16="http://schemas.microsoft.com/office/drawing/2014/main" val="2625642818"/>
                    </a:ext>
                  </a:extLst>
                </a:gridCol>
                <a:gridCol w="7072248">
                  <a:extLst>
                    <a:ext uri="{9D8B030D-6E8A-4147-A177-3AD203B41FA5}">
                      <a16:colId xmlns:a16="http://schemas.microsoft.com/office/drawing/2014/main" val="2191153730"/>
                    </a:ext>
                  </a:extLst>
                </a:gridCol>
              </a:tblGrid>
              <a:tr h="1833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自律的好循環の具体化に向けた事業の実施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en-US" altLang="ja-JP" sz="1000" b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/>
                      <a:endParaRPr kumimoji="1" lang="en-US" altLang="ja-JP" sz="1000" b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/>
                      <a:endParaRPr kumimoji="1" lang="ja-JP" altLang="en-US" sz="1000" b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431753"/>
                  </a:ext>
                </a:extLst>
              </a:tr>
            </a:tbl>
          </a:graphicData>
        </a:graphic>
      </p:graphicFrame>
      <p:sp>
        <p:nvSpPr>
          <p:cNvPr id="56" name="テキスト ボックス 55"/>
          <p:cNvSpPr txBox="1"/>
          <p:nvPr/>
        </p:nvSpPr>
        <p:spPr>
          <a:xfrm>
            <a:off x="8383683" y="113148"/>
            <a:ext cx="646331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1200" b="1">
                <a:latin typeface="Meiryo UI" panose="020B0604030504040204" pitchFamily="50" charset="-128"/>
                <a:ea typeface="Meiryo UI" panose="020B0604030504040204" pitchFamily="50" charset="-128"/>
              </a:rPr>
              <a:t>別紙３</a:t>
            </a:r>
            <a:endParaRPr kumimoji="1" lang="ja-JP" altLang="en-US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59056344"/>
      </p:ext>
    </p:extLst>
  </p:cSld>
  <p:clrMapOvr>
    <a:masterClrMapping/>
  </p:clrMapOvr>
</p:sld>
</file>

<file path=ppt/theme/theme1.xml><?xml version="1.0" encoding="utf-8"?>
<a:theme xmlns:a="http://schemas.openxmlformats.org/drawingml/2006/main" name="デザインの設定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テーマ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プレゼンテーションテンプレート2017">
  <a:themeElements>
    <a:clrScheme name="NTT DATA COLOR MASTER">
      <a:dk1>
        <a:srgbClr val="404040"/>
      </a:dk1>
      <a:lt1>
        <a:srgbClr val="FFFFFF"/>
      </a:lt1>
      <a:dk2>
        <a:srgbClr val="0F1C50"/>
      </a:dk2>
      <a:lt2>
        <a:srgbClr val="0080B1"/>
      </a:lt2>
      <a:accent1>
        <a:srgbClr val="C2CEE6"/>
      </a:accent1>
      <a:accent2>
        <a:srgbClr val="6785C1"/>
      </a:accent2>
      <a:accent3>
        <a:srgbClr val="E6B600"/>
      </a:accent3>
      <a:accent4>
        <a:srgbClr val="BC4328"/>
      </a:accent4>
      <a:accent5>
        <a:srgbClr val="83B254"/>
      </a:accent5>
      <a:accent6>
        <a:srgbClr val="AA3C80"/>
      </a:accent6>
      <a:hlink>
        <a:srgbClr val="0000FF"/>
      </a:hlink>
      <a:folHlink>
        <a:srgbClr val="800080"/>
      </a:folHlink>
    </a:clrScheme>
    <a:fontScheme name="ユーザー定義 2">
      <a:majorFont>
        <a:latin typeface="HGPｺﾞｼｯｸE"/>
        <a:ea typeface="HGPｺﾞｼｯｸE"/>
        <a:cs typeface=""/>
      </a:majorFont>
      <a:minorFont>
        <a:latin typeface="HGPｺﾞｼｯｸE"/>
        <a:ea typeface="HGPｺﾞｼｯｸ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solidFill>
            <a:schemeClr val="accent1">
              <a:lumMod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プレゼンテーション1" id="{FEA8C614-DD9C-4BC8-9F27-BC403C245B45}" vid="{470CB9AF-770D-44DA-96C4-44DE98D5A5D6}"/>
    </a:ext>
  </a:extLst>
</a:theme>
</file>

<file path=ppt/theme/theme7.xml><?xml version="1.0" encoding="utf-8"?>
<a:theme xmlns:a="http://schemas.openxmlformats.org/drawingml/2006/main" name="5_デザインの設定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552795CD321774AAE5762188FE3F448" ma:contentTypeVersion="10" ma:contentTypeDescription="新しいドキュメントを作成します。" ma:contentTypeScope="" ma:versionID="3fc60308b942f80ee23f9e4bf1b4c3d5">
  <xsd:schema xmlns:xsd="http://www.w3.org/2001/XMLSchema" xmlns:xs="http://www.w3.org/2001/XMLSchema" xmlns:p="http://schemas.microsoft.com/office/2006/metadata/properties" xmlns:ns2="5f40b1ba-7f9f-48f1-90d8-c63dab5d9cee" xmlns:ns3="6b795950-5c72-4c11-932e-df8099ca64e3" targetNamespace="http://schemas.microsoft.com/office/2006/metadata/properties" ma:root="true" ma:fieldsID="64d7e264d946777cf33bcbdc896c9c27" ns2:_="" ns3:_="">
    <xsd:import namespace="5f40b1ba-7f9f-48f1-90d8-c63dab5d9cee"/>
    <xsd:import namespace="6b795950-5c72-4c11-932e-df8099ca64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40b1ba-7f9f-48f1-90d8-c63dab5d9c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795950-5c72-4c11-932e-df8099ca64e3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b26d9e7e-5f37-46cc-aa1f-acae92a3d6f6}" ma:internalName="TaxCatchAll" ma:showField="CatchAllData" ma:web="6b795950-5c72-4c11-932e-df8099ca64e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f40b1ba-7f9f-48f1-90d8-c63dab5d9cee">
      <Terms xmlns="http://schemas.microsoft.com/office/infopath/2007/PartnerControls"/>
    </lcf76f155ced4ddcb4097134ff3c332f>
    <TaxCatchAll xmlns="6b795950-5c72-4c11-932e-df8099ca64e3" xsi:nil="true"/>
  </documentManagement>
</p:properties>
</file>

<file path=customXml/itemProps1.xml><?xml version="1.0" encoding="utf-8"?>
<ds:datastoreItem xmlns:ds="http://schemas.openxmlformats.org/officeDocument/2006/customXml" ds:itemID="{D78C0EB4-D649-4626-9E66-384355E35D34}"/>
</file>

<file path=customXml/itemProps2.xml><?xml version="1.0" encoding="utf-8"?>
<ds:datastoreItem xmlns:ds="http://schemas.openxmlformats.org/officeDocument/2006/customXml" ds:itemID="{26A89B29-2EE6-4862-8DDF-91046FC8D80F}"/>
</file>

<file path=customXml/itemProps3.xml><?xml version="1.0" encoding="utf-8"?>
<ds:datastoreItem xmlns:ds="http://schemas.openxmlformats.org/officeDocument/2006/customXml" ds:itemID="{A510377E-BFBA-4F6D-A40F-997FEE200C5B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</Words>
  <Application>Microsoft Office PowerPoint</Application>
  <PresentationFormat>画面に合わせる (4:3)</PresentationFormat>
  <Paragraphs>32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7</vt:i4>
      </vt:variant>
      <vt:variant>
        <vt:lpstr>スライド タイトル</vt:lpstr>
      </vt:variant>
      <vt:variant>
        <vt:i4>1</vt:i4>
      </vt:variant>
    </vt:vector>
  </HeadingPairs>
  <TitlesOfParts>
    <vt:vector size="15" baseType="lpstr">
      <vt:lpstr>HGPGothicE</vt:lpstr>
      <vt:lpstr>HGP創英角ｺﾞｼｯｸUB</vt:lpstr>
      <vt:lpstr>Meiryo UI</vt:lpstr>
      <vt:lpstr>MS PGothic</vt:lpstr>
      <vt:lpstr>Arial</vt:lpstr>
      <vt:lpstr>Calibri</vt:lpstr>
      <vt:lpstr>Calibri Light</vt:lpstr>
      <vt:lpstr>デザインの設定</vt:lpstr>
      <vt:lpstr>1_デザインの設定</vt:lpstr>
      <vt:lpstr>3_Office テーマ</vt:lpstr>
      <vt:lpstr>3_デザインの設定</vt:lpstr>
      <vt:lpstr>4_デザインの設定</vt:lpstr>
      <vt:lpstr>プレゼンテーションテンプレート2017</vt:lpstr>
      <vt:lpstr>5_デザインの設定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modified xsi:type="dcterms:W3CDTF">2023-12-28T02:28:04Z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0x010100A552795CD321774AAE5762188FE3F448</vt:lpwstr>
  </property>
</Properties>
</file>