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6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7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5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6.xml" ContentType="application/vnd.openxmlformats-officedocument.theme+xml"/>
  <Override PartName="/ppt/theme/theme2.xml" ContentType="application/vnd.openxmlformats-officedocument.theme+xml"/>
  <Override PartName="/ppt/theme/theme5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662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7" tIns="46026" rIns="92047" bIns="4602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1" y="4777250"/>
            <a:ext cx="5439101" cy="3908363"/>
          </a:xfrm>
          <a:prstGeom prst="rect">
            <a:avLst/>
          </a:prstGeom>
        </p:spPr>
        <p:txBody>
          <a:bodyPr vert="horz" lIns="92047" tIns="46026" rIns="92047" bIns="460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428312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2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6175" y="1230313"/>
            <a:ext cx="4435475" cy="332581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51248" y="66160"/>
            <a:ext cx="9015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　初年度の事業費等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様式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102674"/>
              </p:ext>
            </p:extLst>
          </p:nvPr>
        </p:nvGraphicFramePr>
        <p:xfrm>
          <a:off x="224104" y="1428189"/>
          <a:ext cx="8669548" cy="5136510"/>
        </p:xfrm>
        <a:graphic>
          <a:graphicData uri="http://schemas.openxmlformats.org/drawingml/2006/table">
            <a:tbl>
              <a:tblPr firstRow="1" firstCol="1" bandRow="1"/>
              <a:tblGrid>
                <a:gridCol w="252366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32146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2182188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4902848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40211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b="1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広域連携ＳＤＧｓモデル事業経費（初年度）</a:t>
                      </a:r>
                      <a:endParaRPr lang="ja-JP" sz="1400" b="1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081194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6686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7553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補助人件費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089233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80850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09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689200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434481"/>
              </p:ext>
            </p:extLst>
          </p:nvPr>
        </p:nvGraphicFramePr>
        <p:xfrm>
          <a:off x="51248" y="422354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90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2004270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372750" y="71935"/>
            <a:ext cx="64633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別紙５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0" ma:contentTypeDescription="新しいドキュメントを作成します。" ma:contentTypeScope="" ma:versionID="3fc60308b942f80ee23f9e4bf1b4c3d5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64d7e264d946777cf33bcbdc896c9c27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40b1ba-7f9f-48f1-90d8-c63dab5d9cee">
      <Terms xmlns="http://schemas.microsoft.com/office/infopath/2007/PartnerControls"/>
    </lcf76f155ced4ddcb4097134ff3c332f>
    <TaxCatchAll xmlns="6b795950-5c72-4c11-932e-df8099ca64e3" xsi:nil="true"/>
  </documentManagement>
</p:properties>
</file>

<file path=customXml/itemProps1.xml><?xml version="1.0" encoding="utf-8"?>
<ds:datastoreItem xmlns:ds="http://schemas.openxmlformats.org/officeDocument/2006/customXml" ds:itemID="{F77A75EA-1F18-4224-8EB1-65B6B7AF2B79}"/>
</file>

<file path=customXml/itemProps2.xml><?xml version="1.0" encoding="utf-8"?>
<ds:datastoreItem xmlns:ds="http://schemas.openxmlformats.org/officeDocument/2006/customXml" ds:itemID="{C9C3B9C3-101E-4B6A-8957-0668283853EF}"/>
</file>

<file path=customXml/itemProps3.xml><?xml version="1.0" encoding="utf-8"?>
<ds:datastoreItem xmlns:ds="http://schemas.openxmlformats.org/officeDocument/2006/customXml" ds:itemID="{D6920351-A827-47F4-A1A6-C5BEB129D2C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画面に合わせる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9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游ゴシック Light</vt:lpstr>
      <vt:lpstr>Arial</vt:lpstr>
      <vt:lpstr>Calibri</vt:lpstr>
      <vt:lpstr>Calibri Light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2022-12-12T07:12:05Z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</Properties>
</file>