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6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78" d="100"/>
          <a:sy n="78" d="100"/>
        </p:scale>
        <p:origin x="84" y="96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8"/>
            <a:ext cx="3076364" cy="513508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7" y="8"/>
            <a:ext cx="3076364" cy="513508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721107"/>
            <a:ext cx="3076364" cy="513507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7" y="9721107"/>
            <a:ext cx="3076364" cy="513507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3076977" cy="513789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01" tIns="47702" rIns="95401" bIns="4770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432" y="4925464"/>
            <a:ext cx="5680444" cy="4029621"/>
          </a:xfrm>
          <a:prstGeom prst="rect">
            <a:avLst/>
          </a:prstGeom>
        </p:spPr>
        <p:txBody>
          <a:bodyPr vert="horz" lIns="95401" tIns="47702" rIns="95401" bIns="4770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720826"/>
            <a:ext cx="3076977" cy="513789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650" y="9720826"/>
            <a:ext cx="3076976" cy="513789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25550" y="1268413"/>
            <a:ext cx="4573588" cy="34305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正方形/長方形 190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314" y="3308627"/>
            <a:ext cx="2838559" cy="1348676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28665" y="3019066"/>
            <a:ext cx="529441" cy="1645922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２．自治体ＳＤＧｓ</a:t>
            </a:r>
            <a:endParaRPr kumimoji="0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の推進に資する取組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99695" y="4993294"/>
            <a:ext cx="28461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950" y="1670349"/>
            <a:ext cx="4374755" cy="6248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037455" y="1704096"/>
            <a:ext cx="4014596" cy="5867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401202" y="3281125"/>
            <a:ext cx="2651760" cy="1376177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414" y="1418889"/>
            <a:ext cx="516917" cy="1567567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１．将来ビジョン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8" name="正方形/長方形 19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4" y="1418889"/>
            <a:ext cx="438657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地域の実態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0" name="正方形/長方形 199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791" y="4703735"/>
            <a:ext cx="505531" cy="2106541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３．推進体制</a:t>
            </a: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1" name="正方形/長方形 20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037455" y="1422156"/>
            <a:ext cx="4014596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2" name="正方形/長方形 201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208247" y="2345720"/>
            <a:ext cx="6843804" cy="63221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3" name="正方形/長方形 202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07314" y="2340244"/>
            <a:ext cx="1546950" cy="63239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年のあるべき姿の実現に向けた優先的なゴール・ターゲット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4" name="正方形/長方形 20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2910" y="3286801"/>
            <a:ext cx="2835815" cy="1370502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5" name="正方形/長方形 204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494655" y="3020101"/>
            <a:ext cx="284290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情報発信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6" name="正方形/長方形 205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3014426"/>
            <a:ext cx="265916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普及展開性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7" name="正方形/長方形 20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5" y="3019066"/>
            <a:ext cx="2845098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自治体ＳＤＧｓに資する取組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8" name="正方形/長方形 20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5" y="4703735"/>
            <a:ext cx="285413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各種計画への反映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396713" y="4988029"/>
            <a:ext cx="2659161" cy="1064578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3247" y="4993294"/>
            <a:ext cx="28354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502910" y="4699537"/>
            <a:ext cx="283581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行政体内部の執行体制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2" name="正方形/長方形 21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4698470"/>
            <a:ext cx="2658470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ステークホルダーとの連携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3" name="正方形/長方形 21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326319" y="6124091"/>
            <a:ext cx="6725732" cy="686184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6" y="6124091"/>
            <a:ext cx="1684489" cy="686184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自律的好循環の形成へ向けた制度の構築等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2380925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875" y="3041408"/>
            <a:ext cx="302250" cy="306935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729" y="3043572"/>
            <a:ext cx="302318" cy="302318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675" y="3041672"/>
            <a:ext cx="307929" cy="307929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5880" y="3042649"/>
            <a:ext cx="301224" cy="303560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212" y="3047606"/>
            <a:ext cx="300596" cy="298284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44" y="3564072"/>
            <a:ext cx="296348" cy="303349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3813" y="3576138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0926" y="4080595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53402" y="4073500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6213" y="457451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9859" y="4574499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6459" y="3556634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6113" y="3565454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54520" y="3562208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9750" y="408179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66041" y="4075236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65246" y="4073004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2303576" y="11707"/>
            <a:ext cx="4507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2024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未来都市全体計画提案概要（提案様式２）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02121"/>
              </p:ext>
            </p:extLst>
          </p:nvPr>
        </p:nvGraphicFramePr>
        <p:xfrm>
          <a:off x="36414" y="342434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全体計画の概要：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1474077"/>
            <a:ext cx="1858233" cy="78710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←各テキストボックス内へはテキストの編集で文字を記載ください（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MSP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ゴシック、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10pt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以上）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B30F6BD-9707-DE59-FF3F-6F80F1973C2E}"/>
              </a:ext>
            </a:extLst>
          </p:cNvPr>
          <p:cNvSpPr/>
          <p:nvPr/>
        </p:nvSpPr>
        <p:spPr>
          <a:xfrm>
            <a:off x="8454013" y="65669"/>
            <a:ext cx="598038" cy="26529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別紙３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8245FCDD-8A94-44D8-A976-AD00FC6C016A}"/>
</file>

<file path=customXml/itemProps2.xml><?xml version="1.0" encoding="utf-8"?>
<ds:datastoreItem xmlns:ds="http://schemas.openxmlformats.org/officeDocument/2006/customXml" ds:itemID="{BE109FA7-6183-495F-B7A2-77A21ADB9757}"/>
</file>

<file path=customXml/itemProps3.xml><?xml version="1.0" encoding="utf-8"?>
<ds:datastoreItem xmlns:ds="http://schemas.openxmlformats.org/officeDocument/2006/customXml" ds:itemID="{5DD45A25-92E7-43B6-B205-B9B521484C80}"/>
</file>

<file path=docProps/app.xml><?xml version="1.0" encoding="utf-8"?>
<Properties xmlns="http://schemas.openxmlformats.org/officeDocument/2006/extended-properties" xmlns:vt="http://schemas.openxmlformats.org/officeDocument/2006/docPropsVTypes">
  <TotalTime>15381</TotalTime>
  <Words>139</Words>
  <Application>Microsoft Office PowerPoint</Application>
  <PresentationFormat>画面に合わせる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7" baseType="lpstr">
      <vt:lpstr>HGPGothicE</vt:lpstr>
      <vt:lpstr>HGP創英角ｺﾞｼｯｸUB</vt:lpstr>
      <vt:lpstr>Meiryo UI</vt:lpstr>
      <vt:lpstr>ＭＳ Ｐゴシック</vt:lpstr>
      <vt:lpstr>ＭＳ Ｐゴシック</vt:lpstr>
      <vt:lpstr>Arial</vt:lpstr>
      <vt:lpstr>Calibri</vt:lpstr>
      <vt:lpstr>Calibri Light</vt:lpstr>
      <vt:lpstr>Century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229</cp:revision>
  <cp:lastPrinted>2021-01-04T06:42:05Z</cp:lastPrinted>
  <dcterms:modified xsi:type="dcterms:W3CDTF">2023-12-26T06:24:22Z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