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81" d="100"/>
          <a:sy n="81" d="100"/>
        </p:scale>
        <p:origin x="594" y="78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2023/12/26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68974"/>
              </p:ext>
            </p:extLst>
          </p:nvPr>
        </p:nvGraphicFramePr>
        <p:xfrm>
          <a:off x="162732" y="1162377"/>
          <a:ext cx="8895554" cy="2309030"/>
        </p:xfrm>
        <a:graphic>
          <a:graphicData uri="http://schemas.openxmlformats.org/drawingml/2006/table">
            <a:tbl>
              <a:tblPr firstRow="1" firstCol="1" bandRow="1"/>
              <a:tblGrid>
                <a:gridCol w="1619573">
                  <a:extLst>
                    <a:ext uri="{9D8B030D-6E8A-4147-A177-3AD203B41FA5}">
                      <a16:colId xmlns:a16="http://schemas.microsoft.com/office/drawing/2014/main" val="3862586271"/>
                    </a:ext>
                  </a:extLst>
                </a:gridCol>
                <a:gridCol w="1666068">
                  <a:extLst>
                    <a:ext uri="{9D8B030D-6E8A-4147-A177-3AD203B41FA5}">
                      <a16:colId xmlns:a16="http://schemas.microsoft.com/office/drawing/2014/main" val="2938600713"/>
                    </a:ext>
                  </a:extLst>
                </a:gridCol>
                <a:gridCol w="5609913">
                  <a:extLst>
                    <a:ext uri="{9D8B030D-6E8A-4147-A177-3AD203B41FA5}">
                      <a16:colId xmlns:a16="http://schemas.microsoft.com/office/drawing/2014/main" val="2913243531"/>
                    </a:ext>
                  </a:extLst>
                </a:gridCol>
              </a:tblGrid>
              <a:tr h="172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4426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55297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189025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431450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827966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補助員人件費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518228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950582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549274"/>
                  </a:ext>
                </a:extLst>
              </a:tr>
              <a:tr h="172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701834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36414" y="11707"/>
            <a:ext cx="9021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2024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年度三側面をつなぐ統合的取組の初年度の事業費等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（提案様式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373103"/>
              </p:ext>
            </p:extLst>
          </p:nvPr>
        </p:nvGraphicFramePr>
        <p:xfrm>
          <a:off x="36414" y="342434"/>
          <a:ext cx="902395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177705"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271716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事業費等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2" name="テキスト ボックス 51"/>
          <p:cNvSpPr txBox="1"/>
          <p:nvPr/>
        </p:nvSpPr>
        <p:spPr>
          <a:xfrm>
            <a:off x="36414" y="892957"/>
            <a:ext cx="2717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〇「全体マネジメント・普及啓発等経費」</a:t>
            </a: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414" y="3527838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〇「</a:t>
            </a:r>
            <a:r>
              <a:rPr lang="zh-TW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事業実施経費」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848874"/>
              </p:ext>
            </p:extLst>
          </p:nvPr>
        </p:nvGraphicFramePr>
        <p:xfrm>
          <a:off x="162732" y="3804837"/>
          <a:ext cx="8903776" cy="2967924"/>
        </p:xfrm>
        <a:graphic>
          <a:graphicData uri="http://schemas.openxmlformats.org/drawingml/2006/table">
            <a:tbl>
              <a:tblPr firstRow="1" firstCol="1" bandRow="1"/>
              <a:tblGrid>
                <a:gridCol w="259185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68137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1673817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5602637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1999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665321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871310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補助員人件費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50093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416833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277262"/>
                  </a:ext>
                </a:extLst>
              </a:tr>
              <a:tr h="1999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145226"/>
                  </a:ext>
                </a:extLst>
              </a:tr>
            </a:tbl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8370863" y="43074"/>
            <a:ext cx="598038" cy="26529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050" kern="10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別紙７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0" ma:contentTypeDescription="新しいドキュメントを作成します。" ma:contentTypeScope="" ma:versionID="3fc60308b942f80ee23f9e4bf1b4c3d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64d7e264d946777cf33bcbdc896c9c2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40b1ba-7f9f-48f1-90d8-c63dab5d9cee">
      <Terms xmlns="http://schemas.microsoft.com/office/infopath/2007/PartnerControls"/>
    </lcf76f155ced4ddcb4097134ff3c332f>
    <TaxCatchAll xmlns="6b795950-5c72-4c11-932e-df8099ca64e3" xsi:nil="true"/>
  </documentManagement>
</p:properties>
</file>

<file path=customXml/itemProps1.xml><?xml version="1.0" encoding="utf-8"?>
<ds:datastoreItem xmlns:ds="http://schemas.openxmlformats.org/officeDocument/2006/customXml" ds:itemID="{4A938CBE-2DF1-42E3-8677-797EC5A21C20}"/>
</file>

<file path=customXml/itemProps2.xml><?xml version="1.0" encoding="utf-8"?>
<ds:datastoreItem xmlns:ds="http://schemas.openxmlformats.org/officeDocument/2006/customXml" ds:itemID="{ECC23B23-2388-45DF-8863-E6D8C9C7B1AA}"/>
</file>

<file path=customXml/itemProps3.xml><?xml version="1.0" encoding="utf-8"?>
<ds:datastoreItem xmlns:ds="http://schemas.openxmlformats.org/officeDocument/2006/customXml" ds:itemID="{F54BF120-EA0F-436A-B815-ED70FDDBBBE5}"/>
</file>

<file path=docProps/app.xml><?xml version="1.0" encoding="utf-8"?>
<Properties xmlns="http://schemas.openxmlformats.org/officeDocument/2006/extended-properties" xmlns:vt="http://schemas.openxmlformats.org/officeDocument/2006/docPropsVTypes">
  <TotalTime>15391</TotalTime>
  <Words>112</Words>
  <Application>Microsoft Office PowerPoint</Application>
  <PresentationFormat>画面に合わせる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7" baseType="lpstr">
      <vt:lpstr>HGPGothicE</vt:lpstr>
      <vt:lpstr>HGP創英角ｺﾞｼｯｸUB</vt:lpstr>
      <vt:lpstr>Meiryo UI</vt:lpstr>
      <vt:lpstr>ＭＳ Ｐゴシック</vt:lpstr>
      <vt:lpstr>ＭＳ Ｐゴシック</vt:lpstr>
      <vt:lpstr>Arial</vt:lpstr>
      <vt:lpstr>Calibri</vt:lpstr>
      <vt:lpstr>Calibri Light</vt:lpstr>
      <vt:lpstr>Century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235</cp:revision>
  <cp:lastPrinted>2020-10-23T05:26:51Z</cp:lastPrinted>
  <dcterms:modified xsi:type="dcterms:W3CDTF">2023-12-26T06:26:42Z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