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4"/>
    <p:sldMasterId id="2147483672" r:id="rId5"/>
    <p:sldMasterId id="2147483889" r:id="rId6"/>
    <p:sldMasterId id="2147483928" r:id="rId7"/>
    <p:sldMasterId id="2147484001" r:id="rId8"/>
    <p:sldMasterId id="2147484024" r:id="rId9"/>
    <p:sldMasterId id="2147484051" r:id="rId10"/>
  </p:sldMasterIdLst>
  <p:notesMasterIdLst>
    <p:notesMasterId r:id="rId12"/>
  </p:notesMasterIdLst>
  <p:handoutMasterIdLst>
    <p:handoutMasterId r:id="rId13"/>
  </p:handoutMasterIdLst>
  <p:sldIdLst>
    <p:sldId id="1525" r:id="rId11"/>
  </p:sldIdLst>
  <p:sldSz cx="9906000" cy="6858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F0DF8B-7EE3-1467-4EC5-863B2A1700AF}" name="熊谷" initials="熊谷" userId="熊谷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05"/>
    <a:srgbClr val="579BFF"/>
    <a:srgbClr val="FF4747"/>
    <a:srgbClr val="FF7979"/>
    <a:srgbClr val="FFE5E5"/>
    <a:srgbClr val="FFD5D5"/>
    <a:srgbClr val="61D6FF"/>
    <a:srgbClr val="BDEEFF"/>
    <a:srgbClr val="D1FFD1"/>
    <a:srgbClr val="FFE3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3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林 大起(KOBAYASHI Daiki)" userId="6125d8e6-5d71-4891-937a-9f604705d4dc" providerId="ADAL" clId="{D998B814-CFEA-40B0-8984-8F6E2FBD008C}"/>
    <pc:docChg chg="undo custSel addSld delSld modSld modMainMaster modNotesMaster modHandout">
      <pc:chgData name="小林 大起(KOBAYASHI Daiki)" userId="6125d8e6-5d71-4891-937a-9f604705d4dc" providerId="ADAL" clId="{D998B814-CFEA-40B0-8984-8F6E2FBD008C}" dt="2025-01-22T05:09:22.255" v="754" actId="735"/>
      <pc:docMkLst>
        <pc:docMk/>
      </pc:docMkLst>
      <pc:sldChg chg="modSp del mod modNotes">
        <pc:chgData name="小林 大起(KOBAYASHI Daiki)" userId="6125d8e6-5d71-4891-937a-9f604705d4dc" providerId="ADAL" clId="{D998B814-CFEA-40B0-8984-8F6E2FBD008C}" dt="2025-01-22T05:08:44.339" v="746" actId="47"/>
        <pc:sldMkLst>
          <pc:docMk/>
          <pc:sldMk cId="3717431240" sldId="1521"/>
        </pc:sldMkLst>
        <pc:spChg chg="mod">
          <ac:chgData name="小林 大起(KOBAYASHI Daiki)" userId="6125d8e6-5d71-4891-937a-9f604705d4dc" providerId="ADAL" clId="{D998B814-CFEA-40B0-8984-8F6E2FBD008C}" dt="2025-01-21T05:20:25.199" v="33" actId="20577"/>
          <ac:spMkLst>
            <pc:docMk/>
            <pc:sldMk cId="3717431240" sldId="1521"/>
            <ac:spMk id="20" creationId="{DD659481-C431-E358-06FE-6F3897FB71C9}"/>
          </ac:spMkLst>
        </pc:spChg>
      </pc:sldChg>
      <pc:sldChg chg="addSp delSp modSp add del mod modNotes">
        <pc:chgData name="小林 大起(KOBAYASHI Daiki)" userId="6125d8e6-5d71-4891-937a-9f604705d4dc" providerId="ADAL" clId="{D998B814-CFEA-40B0-8984-8F6E2FBD008C}" dt="2025-01-22T05:08:43.659" v="745" actId="47"/>
        <pc:sldMkLst>
          <pc:docMk/>
          <pc:sldMk cId="3123873862" sldId="1522"/>
        </pc:sldMkLst>
        <pc:spChg chg="mod topLvl">
          <ac:chgData name="小林 大起(KOBAYASHI Daiki)" userId="6125d8e6-5d71-4891-937a-9f604705d4dc" providerId="ADAL" clId="{D998B814-CFEA-40B0-8984-8F6E2FBD008C}" dt="2025-01-22T04:05:15.554" v="71" actId="14100"/>
          <ac:spMkLst>
            <pc:docMk/>
            <pc:sldMk cId="3123873862" sldId="1522"/>
            <ac:spMk id="12" creationId="{29E2B015-CA87-4BE4-C5A3-152B9B435C69}"/>
          </ac:spMkLst>
        </pc:spChg>
        <pc:spChg chg="mod ord topLvl">
          <ac:chgData name="小林 大起(KOBAYASHI Daiki)" userId="6125d8e6-5d71-4891-937a-9f604705d4dc" providerId="ADAL" clId="{D998B814-CFEA-40B0-8984-8F6E2FBD008C}" dt="2025-01-22T04:07:57.519" v="101" actId="14100"/>
          <ac:spMkLst>
            <pc:docMk/>
            <pc:sldMk cId="3123873862" sldId="1522"/>
            <ac:spMk id="19" creationId="{F5B7D6CA-5A81-6A9B-09DB-E577FF84EAE7}"/>
          </ac:spMkLst>
        </pc:spChg>
        <pc:spChg chg="mod ord topLvl">
          <ac:chgData name="小林 大起(KOBAYASHI Daiki)" userId="6125d8e6-5d71-4891-937a-9f604705d4dc" providerId="ADAL" clId="{D998B814-CFEA-40B0-8984-8F6E2FBD008C}" dt="2025-01-22T04:07:50.341" v="100" actId="1076"/>
          <ac:spMkLst>
            <pc:docMk/>
            <pc:sldMk cId="3123873862" sldId="1522"/>
            <ac:spMk id="20" creationId="{DD659481-C431-E358-06FE-6F3897FB71C9}"/>
          </ac:spMkLst>
        </pc:spChg>
        <pc:spChg chg="mod topLvl">
          <ac:chgData name="小林 大起(KOBAYASHI Daiki)" userId="6125d8e6-5d71-4891-937a-9f604705d4dc" providerId="ADAL" clId="{D998B814-CFEA-40B0-8984-8F6E2FBD008C}" dt="2025-01-22T04:07:57.519" v="101" actId="14100"/>
          <ac:spMkLst>
            <pc:docMk/>
            <pc:sldMk cId="3123873862" sldId="1522"/>
            <ac:spMk id="21" creationId="{73C916A4-8430-44F6-115E-47F576235C9A}"/>
          </ac:spMkLst>
        </pc:spChg>
        <pc:spChg chg="mod topLvl">
          <ac:chgData name="小林 大起(KOBAYASHI Daiki)" userId="6125d8e6-5d71-4891-937a-9f604705d4dc" providerId="ADAL" clId="{D998B814-CFEA-40B0-8984-8F6E2FBD008C}" dt="2025-01-22T04:07:50.341" v="100" actId="1076"/>
          <ac:spMkLst>
            <pc:docMk/>
            <pc:sldMk cId="3123873862" sldId="1522"/>
            <ac:spMk id="22" creationId="{B640FCAC-F067-D1E5-A490-A866305329B4}"/>
          </ac:spMkLst>
        </pc:spChg>
        <pc:spChg chg="mod topLvl">
          <ac:chgData name="小林 大起(KOBAYASHI Daiki)" userId="6125d8e6-5d71-4891-937a-9f604705d4dc" providerId="ADAL" clId="{D998B814-CFEA-40B0-8984-8F6E2FBD008C}" dt="2025-01-22T04:04:30.691" v="67" actId="164"/>
          <ac:spMkLst>
            <pc:docMk/>
            <pc:sldMk cId="3123873862" sldId="1522"/>
            <ac:spMk id="25" creationId="{2D5F28D9-558F-8194-3D0A-BC96DDFD5464}"/>
          </ac:spMkLst>
        </pc:spChg>
        <pc:spChg chg="mod">
          <ac:chgData name="小林 大起(KOBAYASHI Daiki)" userId="6125d8e6-5d71-4891-937a-9f604705d4dc" providerId="ADAL" clId="{D998B814-CFEA-40B0-8984-8F6E2FBD008C}" dt="2025-01-22T04:08:59.466" v="106" actId="1076"/>
          <ac:spMkLst>
            <pc:docMk/>
            <pc:sldMk cId="3123873862" sldId="1522"/>
            <ac:spMk id="26" creationId="{82908E62-6E5A-0C50-A0D9-551FCA8904E6}"/>
          </ac:spMkLst>
        </pc:spChg>
        <pc:spChg chg="mod">
          <ac:chgData name="小林 大起(KOBAYASHI Daiki)" userId="6125d8e6-5d71-4891-937a-9f604705d4dc" providerId="ADAL" clId="{D998B814-CFEA-40B0-8984-8F6E2FBD008C}" dt="2025-01-22T04:08:48.611" v="104" actId="1076"/>
          <ac:spMkLst>
            <pc:docMk/>
            <pc:sldMk cId="3123873862" sldId="1522"/>
            <ac:spMk id="27" creationId="{163D2E07-A2C6-EDE3-CF17-C62822E62401}"/>
          </ac:spMkLst>
        </pc:spChg>
        <pc:spChg chg="mod">
          <ac:chgData name="小林 大起(KOBAYASHI Daiki)" userId="6125d8e6-5d71-4891-937a-9f604705d4dc" providerId="ADAL" clId="{D998B814-CFEA-40B0-8984-8F6E2FBD008C}" dt="2025-01-22T04:09:48.786" v="129" actId="208"/>
          <ac:spMkLst>
            <pc:docMk/>
            <pc:sldMk cId="3123873862" sldId="1522"/>
            <ac:spMk id="191" creationId="{A7389ABE-2F6B-4F50-8FB5-29C89D6657A1}"/>
          </ac:spMkLst>
        </pc:spChg>
        <pc:spChg chg="mod topLvl">
          <ac:chgData name="小林 大起(KOBAYASHI Daiki)" userId="6125d8e6-5d71-4891-937a-9f604705d4dc" providerId="ADAL" clId="{D998B814-CFEA-40B0-8984-8F6E2FBD008C}" dt="2025-01-22T03:57:32.203" v="37" actId="165"/>
          <ac:spMkLst>
            <pc:docMk/>
            <pc:sldMk cId="3123873862" sldId="1522"/>
            <ac:spMk id="194" creationId="{A7389ABE-2F6B-4F50-8FB5-29C89D6657A1}"/>
          </ac:spMkLst>
        </pc:spChg>
        <pc:spChg chg="mod topLvl">
          <ac:chgData name="小林 大起(KOBAYASHI Daiki)" userId="6125d8e6-5d71-4891-937a-9f604705d4dc" providerId="ADAL" clId="{D998B814-CFEA-40B0-8984-8F6E2FBD008C}" dt="2025-01-22T03:57:32.203" v="37" actId="165"/>
          <ac:spMkLst>
            <pc:docMk/>
            <pc:sldMk cId="3123873862" sldId="1522"/>
            <ac:spMk id="195" creationId="{A7389ABE-2F6B-4F50-8FB5-29C89D6657A1}"/>
          </ac:spMkLst>
        </pc:spChg>
        <pc:spChg chg="mod topLvl">
          <ac:chgData name="小林 大起(KOBAYASHI Daiki)" userId="6125d8e6-5d71-4891-937a-9f604705d4dc" providerId="ADAL" clId="{D998B814-CFEA-40B0-8984-8F6E2FBD008C}" dt="2025-01-22T03:57:32.203" v="37" actId="165"/>
          <ac:spMkLst>
            <pc:docMk/>
            <pc:sldMk cId="3123873862" sldId="1522"/>
            <ac:spMk id="198" creationId="{2590C5F8-13CF-4A28-9C23-A147A24F25EC}"/>
          </ac:spMkLst>
        </pc:spChg>
        <pc:spChg chg="mod topLvl">
          <ac:chgData name="小林 大起(KOBAYASHI Daiki)" userId="6125d8e6-5d71-4891-937a-9f604705d4dc" providerId="ADAL" clId="{D998B814-CFEA-40B0-8984-8F6E2FBD008C}" dt="2025-01-22T03:57:32.203" v="37" actId="165"/>
          <ac:spMkLst>
            <pc:docMk/>
            <pc:sldMk cId="3123873862" sldId="1522"/>
            <ac:spMk id="201" creationId="{2590C5F8-13CF-4A28-9C23-A147A24F25EC}"/>
          </ac:spMkLst>
        </pc:spChg>
        <pc:spChg chg="mod ord">
          <ac:chgData name="小林 大起(KOBAYASHI Daiki)" userId="6125d8e6-5d71-4891-937a-9f604705d4dc" providerId="ADAL" clId="{D998B814-CFEA-40B0-8984-8F6E2FBD008C}" dt="2025-01-22T04:09:44.608" v="128" actId="207"/>
          <ac:spMkLst>
            <pc:docMk/>
            <pc:sldMk cId="3123873862" sldId="1522"/>
            <ac:spMk id="207" creationId="{2590C5F8-13CF-4A28-9C23-A147A24F25EC}"/>
          </ac:spMkLst>
        </pc:spChg>
        <pc:grpChg chg="add mod">
          <ac:chgData name="小林 大起(KOBAYASHI Daiki)" userId="6125d8e6-5d71-4891-937a-9f604705d4dc" providerId="ADAL" clId="{D998B814-CFEA-40B0-8984-8F6E2FBD008C}" dt="2025-01-22T04:04:30.691" v="67" actId="164"/>
          <ac:grpSpMkLst>
            <pc:docMk/>
            <pc:sldMk cId="3123873862" sldId="1522"/>
            <ac:grpSpMk id="7" creationId="{615FCEE5-E22F-092C-6FA8-7AAFF96EBCBD}"/>
          </ac:grpSpMkLst>
        </pc:grpChg>
        <pc:grpChg chg="del">
          <ac:chgData name="小林 大起(KOBAYASHI Daiki)" userId="6125d8e6-5d71-4891-937a-9f604705d4dc" providerId="ADAL" clId="{D998B814-CFEA-40B0-8984-8F6E2FBD008C}" dt="2025-01-22T03:57:32.203" v="37" actId="165"/>
          <ac:grpSpMkLst>
            <pc:docMk/>
            <pc:sldMk cId="3123873862" sldId="1522"/>
            <ac:grpSpMk id="16" creationId="{7140513C-F5B2-A163-FA39-956850479E12}"/>
          </ac:grpSpMkLst>
        </pc:grpChg>
        <pc:grpChg chg="del">
          <ac:chgData name="小林 大起(KOBAYASHI Daiki)" userId="6125d8e6-5d71-4891-937a-9f604705d4dc" providerId="ADAL" clId="{D998B814-CFEA-40B0-8984-8F6E2FBD008C}" dt="2025-01-22T04:04:21.392" v="66" actId="165"/>
          <ac:grpSpMkLst>
            <pc:docMk/>
            <pc:sldMk cId="3123873862" sldId="1522"/>
            <ac:grpSpMk id="18" creationId="{331E377B-D002-28AD-504D-17DF24A079F8}"/>
          </ac:grpSpMkLst>
        </pc:grpChg>
        <pc:grpChg chg="del">
          <ac:chgData name="小林 大起(KOBAYASHI Daiki)" userId="6125d8e6-5d71-4891-937a-9f604705d4dc" providerId="ADAL" clId="{D998B814-CFEA-40B0-8984-8F6E2FBD008C}" dt="2025-01-22T04:02:58.193" v="56" actId="165"/>
          <ac:grpSpMkLst>
            <pc:docMk/>
            <pc:sldMk cId="3123873862" sldId="1522"/>
            <ac:grpSpMk id="24" creationId="{446C4D49-AD14-DEB2-0D70-910925A026BD}"/>
          </ac:grpSpMkLst>
        </pc:grpChg>
        <pc:graphicFrameChg chg="add del mod">
          <ac:chgData name="小林 大起(KOBAYASHI Daiki)" userId="6125d8e6-5d71-4891-937a-9f604705d4dc" providerId="ADAL" clId="{D998B814-CFEA-40B0-8984-8F6E2FBD008C}" dt="2025-01-22T04:00:15.926" v="47" actId="478"/>
          <ac:graphicFrameMkLst>
            <pc:docMk/>
            <pc:sldMk cId="3123873862" sldId="1522"/>
            <ac:graphicFrameMk id="6" creationId="{B54FCBDA-F8C9-CED2-6845-191660F8D10A}"/>
          </ac:graphicFrameMkLst>
        </pc:graphicFrameChg>
      </pc:sldChg>
      <pc:sldChg chg="addSp delSp modSp add mod modNotes">
        <pc:chgData name="小林 大起(KOBAYASHI Daiki)" userId="6125d8e6-5d71-4891-937a-9f604705d4dc" providerId="ADAL" clId="{D998B814-CFEA-40B0-8984-8F6E2FBD008C}" dt="2025-01-22T05:08:55.355" v="748" actId="2711"/>
        <pc:sldMkLst>
          <pc:docMk/>
          <pc:sldMk cId="2621078714" sldId="1523"/>
        </pc:sldMkLst>
        <pc:spChg chg="mod">
          <ac:chgData name="小林 大起(KOBAYASHI Daiki)" userId="6125d8e6-5d71-4891-937a-9f604705d4dc" providerId="ADAL" clId="{D998B814-CFEA-40B0-8984-8F6E2FBD008C}" dt="2025-01-22T05:08:55.355" v="748" actId="2711"/>
          <ac:spMkLst>
            <pc:docMk/>
            <pc:sldMk cId="2621078714" sldId="1523"/>
            <ac:spMk id="2" creationId="{3B30F6BD-9707-DE59-FF3F-6F80F1973C2E}"/>
          </ac:spMkLst>
        </pc:spChg>
        <pc:spChg chg="mod">
          <ac:chgData name="小林 大起(KOBAYASHI Daiki)" userId="6125d8e6-5d71-4891-937a-9f604705d4dc" providerId="ADAL" clId="{D998B814-CFEA-40B0-8984-8F6E2FBD008C}" dt="2025-01-22T04:37:39.928" v="468" actId="1036"/>
          <ac:spMkLst>
            <pc:docMk/>
            <pc:sldMk cId="2621078714" sldId="1523"/>
            <ac:spMk id="10" creationId="{00000000-0000-0000-0000-000000000000}"/>
          </ac:spMkLst>
        </pc:spChg>
        <pc:spChg chg="del mod topLvl">
          <ac:chgData name="小林 大起(KOBAYASHI Daiki)" userId="6125d8e6-5d71-4891-937a-9f604705d4dc" providerId="ADAL" clId="{D998B814-CFEA-40B0-8984-8F6E2FBD008C}" dt="2025-01-22T05:05:10.813" v="701" actId="478"/>
          <ac:spMkLst>
            <pc:docMk/>
            <pc:sldMk cId="2621078714" sldId="1523"/>
            <ac:spMk id="12" creationId="{29E2B015-CA87-4BE4-C5A3-152B9B435C69}"/>
          </ac:spMkLst>
        </pc:spChg>
        <pc:spChg chg="del mod">
          <ac:chgData name="小林 大起(KOBAYASHI Daiki)" userId="6125d8e6-5d71-4891-937a-9f604705d4dc" providerId="ADAL" clId="{D998B814-CFEA-40B0-8984-8F6E2FBD008C}" dt="2025-01-22T04:21:58.804" v="255" actId="478"/>
          <ac:spMkLst>
            <pc:docMk/>
            <pc:sldMk cId="2621078714" sldId="1523"/>
            <ac:spMk id="19" creationId="{F5B7D6CA-5A81-6A9B-09DB-E577FF84EAE7}"/>
          </ac:spMkLst>
        </pc:spChg>
        <pc:spChg chg="del mod">
          <ac:chgData name="小林 大起(KOBAYASHI Daiki)" userId="6125d8e6-5d71-4891-937a-9f604705d4dc" providerId="ADAL" clId="{D998B814-CFEA-40B0-8984-8F6E2FBD008C}" dt="2025-01-22T04:22:00.610" v="256" actId="478"/>
          <ac:spMkLst>
            <pc:docMk/>
            <pc:sldMk cId="2621078714" sldId="1523"/>
            <ac:spMk id="20" creationId="{DD659481-C431-E358-06FE-6F3897FB71C9}"/>
          </ac:spMkLst>
        </pc:spChg>
        <pc:spChg chg="mod">
          <ac:chgData name="小林 大起(KOBAYASHI Daiki)" userId="6125d8e6-5d71-4891-937a-9f604705d4dc" providerId="ADAL" clId="{D998B814-CFEA-40B0-8984-8F6E2FBD008C}" dt="2025-01-22T05:04:21.087" v="687" actId="20577"/>
          <ac:spMkLst>
            <pc:docMk/>
            <pc:sldMk cId="2621078714" sldId="1523"/>
            <ac:spMk id="21" creationId="{73C916A4-8430-44F6-115E-47F576235C9A}"/>
          </ac:spMkLst>
        </pc:spChg>
        <pc:spChg chg="mod">
          <ac:chgData name="小林 大起(KOBAYASHI Daiki)" userId="6125d8e6-5d71-4891-937a-9f604705d4dc" providerId="ADAL" clId="{D998B814-CFEA-40B0-8984-8F6E2FBD008C}" dt="2025-01-22T05:03:53.846" v="680" actId="1076"/>
          <ac:spMkLst>
            <pc:docMk/>
            <pc:sldMk cId="2621078714" sldId="1523"/>
            <ac:spMk id="22" creationId="{B640FCAC-F067-D1E5-A490-A866305329B4}"/>
          </ac:spMkLst>
        </pc:spChg>
        <pc:spChg chg="mod topLvl">
          <ac:chgData name="小林 大起(KOBAYASHI Daiki)" userId="6125d8e6-5d71-4891-937a-9f604705d4dc" providerId="ADAL" clId="{D998B814-CFEA-40B0-8984-8F6E2FBD008C}" dt="2025-01-22T05:04:57.795" v="695" actId="14100"/>
          <ac:spMkLst>
            <pc:docMk/>
            <pc:sldMk cId="2621078714" sldId="1523"/>
            <ac:spMk id="25" creationId="{2D5F28D9-558F-8194-3D0A-BC96DDFD5464}"/>
          </ac:spMkLst>
        </pc:spChg>
        <pc:spChg chg="mod">
          <ac:chgData name="小林 大起(KOBAYASHI Daiki)" userId="6125d8e6-5d71-4891-937a-9f604705d4dc" providerId="ADAL" clId="{D998B814-CFEA-40B0-8984-8F6E2FBD008C}" dt="2025-01-22T05:03:24.408" v="674" actId="20577"/>
          <ac:spMkLst>
            <pc:docMk/>
            <pc:sldMk cId="2621078714" sldId="1523"/>
            <ac:spMk id="26" creationId="{82908E62-6E5A-0C50-A0D9-551FCA8904E6}"/>
          </ac:spMkLst>
        </pc:spChg>
        <pc:spChg chg="mod">
          <ac:chgData name="小林 大起(KOBAYASHI Daiki)" userId="6125d8e6-5d71-4891-937a-9f604705d4dc" providerId="ADAL" clId="{D998B814-CFEA-40B0-8984-8F6E2FBD008C}" dt="2025-01-22T05:02:05.119" v="654" actId="1076"/>
          <ac:spMkLst>
            <pc:docMk/>
            <pc:sldMk cId="2621078714" sldId="1523"/>
            <ac:spMk id="27" creationId="{163D2E07-A2C6-EDE3-CF17-C62822E62401}"/>
          </ac:spMkLst>
        </pc:spChg>
        <pc:spChg chg="del mod">
          <ac:chgData name="小林 大起(KOBAYASHI Daiki)" userId="6125d8e6-5d71-4891-937a-9f604705d4dc" providerId="ADAL" clId="{D998B814-CFEA-40B0-8984-8F6E2FBD008C}" dt="2025-01-22T05:01:22.949" v="631" actId="478"/>
          <ac:spMkLst>
            <pc:docMk/>
            <pc:sldMk cId="2621078714" sldId="1523"/>
            <ac:spMk id="191" creationId="{A7389ABE-2F6B-4F50-8FB5-29C89D6657A1}"/>
          </ac:spMkLst>
        </pc:spChg>
        <pc:spChg chg="mod">
          <ac:chgData name="小林 大起(KOBAYASHI Daiki)" userId="6125d8e6-5d71-4891-937a-9f604705d4dc" providerId="ADAL" clId="{D998B814-CFEA-40B0-8984-8F6E2FBD008C}" dt="2025-01-22T04:59:46.906" v="615" actId="1076"/>
          <ac:spMkLst>
            <pc:docMk/>
            <pc:sldMk cId="2621078714" sldId="1523"/>
            <ac:spMk id="194" creationId="{A7389ABE-2F6B-4F50-8FB5-29C89D6657A1}"/>
          </ac:spMkLst>
        </pc:spChg>
        <pc:spChg chg="mod">
          <ac:chgData name="小林 大起(KOBAYASHI Daiki)" userId="6125d8e6-5d71-4891-937a-9f604705d4dc" providerId="ADAL" clId="{D998B814-CFEA-40B0-8984-8F6E2FBD008C}" dt="2025-01-22T05:07:11.192" v="727" actId="1076"/>
          <ac:spMkLst>
            <pc:docMk/>
            <pc:sldMk cId="2621078714" sldId="1523"/>
            <ac:spMk id="195" creationId="{A7389ABE-2F6B-4F50-8FB5-29C89D6657A1}"/>
          </ac:spMkLst>
        </pc:spChg>
        <pc:spChg chg="mod">
          <ac:chgData name="小林 大起(KOBAYASHI Daiki)" userId="6125d8e6-5d71-4891-937a-9f604705d4dc" providerId="ADAL" clId="{D998B814-CFEA-40B0-8984-8F6E2FBD008C}" dt="2025-01-22T05:03:21.598" v="673" actId="20577"/>
          <ac:spMkLst>
            <pc:docMk/>
            <pc:sldMk cId="2621078714" sldId="1523"/>
            <ac:spMk id="196" creationId="{A7389ABE-2F6B-4F50-8FB5-29C89D6657A1}"/>
          </ac:spMkLst>
        </pc:spChg>
        <pc:spChg chg="del mod">
          <ac:chgData name="小林 大起(KOBAYASHI Daiki)" userId="6125d8e6-5d71-4891-937a-9f604705d4dc" providerId="ADAL" clId="{D998B814-CFEA-40B0-8984-8F6E2FBD008C}" dt="2025-01-22T05:05:08.591" v="699" actId="478"/>
          <ac:spMkLst>
            <pc:docMk/>
            <pc:sldMk cId="2621078714" sldId="1523"/>
            <ac:spMk id="198" creationId="{2590C5F8-13CF-4A28-9C23-A147A24F25EC}"/>
          </ac:spMkLst>
        </pc:spChg>
        <pc:spChg chg="del mod">
          <ac:chgData name="小林 大起(KOBAYASHI Daiki)" userId="6125d8e6-5d71-4891-937a-9f604705d4dc" providerId="ADAL" clId="{D998B814-CFEA-40B0-8984-8F6E2FBD008C}" dt="2025-01-22T05:05:12.052" v="702" actId="478"/>
          <ac:spMkLst>
            <pc:docMk/>
            <pc:sldMk cId="2621078714" sldId="1523"/>
            <ac:spMk id="201" creationId="{2590C5F8-13CF-4A28-9C23-A147A24F25EC}"/>
          </ac:spMkLst>
        </pc:spChg>
        <pc:spChg chg="del mod">
          <ac:chgData name="小林 大起(KOBAYASHI Daiki)" userId="6125d8e6-5d71-4891-937a-9f604705d4dc" providerId="ADAL" clId="{D998B814-CFEA-40B0-8984-8F6E2FBD008C}" dt="2025-01-22T05:05:18.470" v="706" actId="478"/>
          <ac:spMkLst>
            <pc:docMk/>
            <pc:sldMk cId="2621078714" sldId="1523"/>
            <ac:spMk id="204" creationId="{A7389ABE-2F6B-4F50-8FB5-29C89D6657A1}"/>
          </ac:spMkLst>
        </pc:spChg>
        <pc:spChg chg="del mod">
          <ac:chgData name="小林 大起(KOBAYASHI Daiki)" userId="6125d8e6-5d71-4891-937a-9f604705d4dc" providerId="ADAL" clId="{D998B814-CFEA-40B0-8984-8F6E2FBD008C}" dt="2025-01-22T05:05:12.913" v="703" actId="478"/>
          <ac:spMkLst>
            <pc:docMk/>
            <pc:sldMk cId="2621078714" sldId="1523"/>
            <ac:spMk id="205" creationId="{2590C5F8-13CF-4A28-9C23-A147A24F25EC}"/>
          </ac:spMkLst>
        </pc:spChg>
        <pc:spChg chg="del mod">
          <ac:chgData name="小林 大起(KOBAYASHI Daiki)" userId="6125d8e6-5d71-4891-937a-9f604705d4dc" providerId="ADAL" clId="{D998B814-CFEA-40B0-8984-8F6E2FBD008C}" dt="2025-01-22T05:05:09.924" v="700" actId="478"/>
          <ac:spMkLst>
            <pc:docMk/>
            <pc:sldMk cId="2621078714" sldId="1523"/>
            <ac:spMk id="206" creationId="{2590C5F8-13CF-4A28-9C23-A147A24F25EC}"/>
          </ac:spMkLst>
        </pc:spChg>
        <pc:spChg chg="del mod">
          <ac:chgData name="小林 大起(KOBAYASHI Daiki)" userId="6125d8e6-5d71-4891-937a-9f604705d4dc" providerId="ADAL" clId="{D998B814-CFEA-40B0-8984-8F6E2FBD008C}" dt="2025-01-22T05:05:07.805" v="698" actId="478"/>
          <ac:spMkLst>
            <pc:docMk/>
            <pc:sldMk cId="2621078714" sldId="1523"/>
            <ac:spMk id="207" creationId="{2590C5F8-13CF-4A28-9C23-A147A24F25EC}"/>
          </ac:spMkLst>
        </pc:spChg>
        <pc:spChg chg="mod">
          <ac:chgData name="小林 大起(KOBAYASHI Daiki)" userId="6125d8e6-5d71-4891-937a-9f604705d4dc" providerId="ADAL" clId="{D998B814-CFEA-40B0-8984-8F6E2FBD008C}" dt="2025-01-22T05:05:33.984" v="708"/>
          <ac:spMkLst>
            <pc:docMk/>
            <pc:sldMk cId="2621078714" sldId="1523"/>
            <ac:spMk id="244" creationId="{B626A8F7-7E57-4A47-A52D-63FDFE7F2401}"/>
          </ac:spMkLst>
        </pc:spChg>
        <pc:grpChg chg="del mod">
          <ac:chgData name="小林 大起(KOBAYASHI Daiki)" userId="6125d8e6-5d71-4891-937a-9f604705d4dc" providerId="ADAL" clId="{D998B814-CFEA-40B0-8984-8F6E2FBD008C}" dt="2025-01-22T05:04:34.738" v="688" actId="165"/>
          <ac:grpSpMkLst>
            <pc:docMk/>
            <pc:sldMk cId="2621078714" sldId="1523"/>
            <ac:grpSpMk id="7" creationId="{615FCEE5-E22F-092C-6FA8-7AAFF96EBCBD}"/>
          </ac:grpSpMkLst>
        </pc:grpChg>
        <pc:grpChg chg="del mod">
          <ac:chgData name="小林 大起(KOBAYASHI Daiki)" userId="6125d8e6-5d71-4891-937a-9f604705d4dc" providerId="ADAL" clId="{D998B814-CFEA-40B0-8984-8F6E2FBD008C}" dt="2025-01-22T05:05:07.144" v="697" actId="478"/>
          <ac:grpSpMkLst>
            <pc:docMk/>
            <pc:sldMk cId="2621078714" sldId="1523"/>
            <ac:grpSpMk id="17" creationId="{44208DD5-37CC-EC11-1145-990A74AAB14D}"/>
          </ac:grpSpMkLst>
        </pc:grpChg>
        <pc:graphicFrameChg chg="add mod ord modGraphic">
          <ac:chgData name="小林 大起(KOBAYASHI Daiki)" userId="6125d8e6-5d71-4891-937a-9f604705d4dc" providerId="ADAL" clId="{D998B814-CFEA-40B0-8984-8F6E2FBD008C}" dt="2025-01-22T05:08:22.891" v="743" actId="404"/>
          <ac:graphicFrameMkLst>
            <pc:docMk/>
            <pc:sldMk cId="2621078714" sldId="1523"/>
            <ac:graphicFrameMk id="6" creationId="{344896BC-D502-48D6-5CB2-149BD035A0E2}"/>
          </ac:graphicFrameMkLst>
        </pc:graphicFrameChg>
        <pc:graphicFrameChg chg="add del mod">
          <ac:chgData name="小林 大起(KOBAYASHI Daiki)" userId="6125d8e6-5d71-4891-937a-9f604705d4dc" providerId="ADAL" clId="{D998B814-CFEA-40B0-8984-8F6E2FBD008C}" dt="2025-01-22T04:17:56.964" v="203" actId="478"/>
          <ac:graphicFrameMkLst>
            <pc:docMk/>
            <pc:sldMk cId="2621078714" sldId="1523"/>
            <ac:graphicFrameMk id="8" creationId="{A7345421-2EBF-F21B-75B4-202228546D08}"/>
          </ac:graphicFrameMkLst>
        </pc:graphicFrameChg>
        <pc:graphicFrameChg chg="add mod ord modGraphic">
          <ac:chgData name="小林 大起(KOBAYASHI Daiki)" userId="6125d8e6-5d71-4891-937a-9f604705d4dc" providerId="ADAL" clId="{D998B814-CFEA-40B0-8984-8F6E2FBD008C}" dt="2025-01-22T05:08:14.036" v="739" actId="404"/>
          <ac:graphicFrameMkLst>
            <pc:docMk/>
            <pc:sldMk cId="2621078714" sldId="1523"/>
            <ac:graphicFrameMk id="9" creationId="{8DEE15E1-3572-7B1C-ED5A-24E4E5E0AE57}"/>
          </ac:graphicFrameMkLst>
        </pc:graphicFrameChg>
        <pc:graphicFrameChg chg="add mod ord modGraphic">
          <ac:chgData name="小林 大起(KOBAYASHI Daiki)" userId="6125d8e6-5d71-4891-937a-9f604705d4dc" providerId="ADAL" clId="{D998B814-CFEA-40B0-8984-8F6E2FBD008C}" dt="2025-01-22T05:08:16.804" v="741" actId="404"/>
          <ac:graphicFrameMkLst>
            <pc:docMk/>
            <pc:sldMk cId="2621078714" sldId="1523"/>
            <ac:graphicFrameMk id="11" creationId="{F3F1EACA-F2A4-3D8B-25AA-E34E0348356E}"/>
          </ac:graphicFrameMkLst>
        </pc:graphicFrameChg>
        <pc:graphicFrameChg chg="add mod ord modGraphic">
          <ac:chgData name="小林 大起(KOBAYASHI Daiki)" userId="6125d8e6-5d71-4891-937a-9f604705d4dc" providerId="ADAL" clId="{D998B814-CFEA-40B0-8984-8F6E2FBD008C}" dt="2025-01-22T05:07:20.445" v="730" actId="1076"/>
          <ac:graphicFrameMkLst>
            <pc:docMk/>
            <pc:sldMk cId="2621078714" sldId="1523"/>
            <ac:graphicFrameMk id="13" creationId="{F6443414-8816-6C89-AA21-5378C2578F93}"/>
          </ac:graphicFrameMkLst>
        </pc:graphicFrameChg>
        <pc:graphicFrameChg chg="add del mod">
          <ac:chgData name="小林 大起(KOBAYASHI Daiki)" userId="6125d8e6-5d71-4891-937a-9f604705d4dc" providerId="ADAL" clId="{D998B814-CFEA-40B0-8984-8F6E2FBD008C}" dt="2025-01-22T04:22:55.105" v="274" actId="478"/>
          <ac:graphicFrameMkLst>
            <pc:docMk/>
            <pc:sldMk cId="2621078714" sldId="1523"/>
            <ac:graphicFrameMk id="14" creationId="{9460CC89-9420-0A76-1521-780326411D80}"/>
          </ac:graphicFrameMkLst>
        </pc:graphicFrameChg>
        <pc:graphicFrameChg chg="add mod ord modGraphic">
          <ac:chgData name="小林 大起(KOBAYASHI Daiki)" userId="6125d8e6-5d71-4891-937a-9f604705d4dc" providerId="ADAL" clId="{D998B814-CFEA-40B0-8984-8F6E2FBD008C}" dt="2025-01-22T05:06:44.848" v="722" actId="404"/>
          <ac:graphicFrameMkLst>
            <pc:docMk/>
            <pc:sldMk cId="2621078714" sldId="1523"/>
            <ac:graphicFrameMk id="15" creationId="{65510E17-CA9D-13A3-6424-0E8D99D33992}"/>
          </ac:graphicFrameMkLst>
        </pc:graphicFrameChg>
        <pc:graphicFrameChg chg="add del mod">
          <ac:chgData name="小林 大起(KOBAYASHI Daiki)" userId="6125d8e6-5d71-4891-937a-9f604705d4dc" providerId="ADAL" clId="{D998B814-CFEA-40B0-8984-8F6E2FBD008C}" dt="2025-01-22T04:24:03.357" v="290" actId="478"/>
          <ac:graphicFrameMkLst>
            <pc:docMk/>
            <pc:sldMk cId="2621078714" sldId="1523"/>
            <ac:graphicFrameMk id="16" creationId="{FD4A8424-AEFF-3780-3D55-6B852F3B1712}"/>
          </ac:graphicFrameMkLst>
        </pc:graphicFrameChg>
        <pc:graphicFrameChg chg="add mod ord modGraphic">
          <ac:chgData name="小林 大起(KOBAYASHI Daiki)" userId="6125d8e6-5d71-4891-937a-9f604705d4dc" providerId="ADAL" clId="{D998B814-CFEA-40B0-8984-8F6E2FBD008C}" dt="2025-01-22T05:08:02.517" v="737" actId="255"/>
          <ac:graphicFrameMkLst>
            <pc:docMk/>
            <pc:sldMk cId="2621078714" sldId="1523"/>
            <ac:graphicFrameMk id="18" creationId="{94821D3F-F4D2-510A-AE89-154058CC902B}"/>
          </ac:graphicFrameMkLst>
        </pc:graphicFrameChg>
        <pc:graphicFrameChg chg="del mod modGraphic">
          <ac:chgData name="小林 大起(KOBAYASHI Daiki)" userId="6125d8e6-5d71-4891-937a-9f604705d4dc" providerId="ADAL" clId="{D998B814-CFEA-40B0-8984-8F6E2FBD008C}" dt="2025-01-22T05:05:14.504" v="704" actId="478"/>
          <ac:graphicFrameMkLst>
            <pc:docMk/>
            <pc:sldMk cId="2621078714" sldId="1523"/>
            <ac:graphicFrameMk id="23" creationId="{00000000-0000-0000-0000-000000000000}"/>
          </ac:graphicFrameMkLst>
        </pc:graphicFrameChg>
        <pc:graphicFrameChg chg="add mod ord modGraphic">
          <ac:chgData name="小林 大起(KOBAYASHI Daiki)" userId="6125d8e6-5d71-4891-937a-9f604705d4dc" providerId="ADAL" clId="{D998B814-CFEA-40B0-8984-8F6E2FBD008C}" dt="2025-01-22T05:06:56.846" v="725" actId="404"/>
          <ac:graphicFrameMkLst>
            <pc:docMk/>
            <pc:sldMk cId="2621078714" sldId="1523"/>
            <ac:graphicFrameMk id="24" creationId="{E38B7AE7-C956-63FF-841A-4F9EE6854E1C}"/>
          </ac:graphicFrameMkLst>
        </pc:graphicFrameChg>
        <pc:graphicFrameChg chg="add del mod">
          <ac:chgData name="小林 大起(KOBAYASHI Daiki)" userId="6125d8e6-5d71-4891-937a-9f604705d4dc" providerId="ADAL" clId="{D998B814-CFEA-40B0-8984-8F6E2FBD008C}" dt="2025-01-22T04:27:31.573" v="380" actId="478"/>
          <ac:graphicFrameMkLst>
            <pc:docMk/>
            <pc:sldMk cId="2621078714" sldId="1523"/>
            <ac:graphicFrameMk id="28" creationId="{566779E0-75DA-F48E-F21D-C53D5457C0A9}"/>
          </ac:graphicFrameMkLst>
        </pc:graphicFrameChg>
        <pc:graphicFrameChg chg="add mod ord modGraphic">
          <ac:chgData name="小林 大起(KOBAYASHI Daiki)" userId="6125d8e6-5d71-4891-937a-9f604705d4dc" providerId="ADAL" clId="{D998B814-CFEA-40B0-8984-8F6E2FBD008C}" dt="2025-01-22T05:07:16.616" v="728" actId="404"/>
          <ac:graphicFrameMkLst>
            <pc:docMk/>
            <pc:sldMk cId="2621078714" sldId="1523"/>
            <ac:graphicFrameMk id="29" creationId="{791B309A-160D-BE89-AB42-40D974649BE0}"/>
          </ac:graphicFrameMkLst>
        </pc:graphicFrameChg>
        <pc:graphicFrameChg chg="add mod modGraphic">
          <ac:chgData name="小林 大起(KOBAYASHI Daiki)" userId="6125d8e6-5d71-4891-937a-9f604705d4dc" providerId="ADAL" clId="{D998B814-CFEA-40B0-8984-8F6E2FBD008C}" dt="2025-01-22T04:50:09.319" v="596" actId="207"/>
          <ac:graphicFrameMkLst>
            <pc:docMk/>
            <pc:sldMk cId="2621078714" sldId="1523"/>
            <ac:graphicFrameMk id="30" creationId="{DD4B10A7-2147-4FF8-D484-73774986F4D1}"/>
          </ac:graphicFrameMkLst>
        </pc:graphicFrameChg>
      </pc:sldChg>
      <pc:sldChg chg="addSp delSp modSp add del mod">
        <pc:chgData name="小林 大起(KOBAYASHI Daiki)" userId="6125d8e6-5d71-4891-937a-9f604705d4dc" providerId="ADAL" clId="{D998B814-CFEA-40B0-8984-8F6E2FBD008C}" dt="2025-01-22T05:08:42.812" v="744" actId="47"/>
        <pc:sldMkLst>
          <pc:docMk/>
          <pc:sldMk cId="4221196850" sldId="1524"/>
        </pc:sldMkLst>
        <pc:graphicFrameChg chg="mod modGraphic">
          <ac:chgData name="小林 大起(KOBAYASHI Daiki)" userId="6125d8e6-5d71-4891-937a-9f604705d4dc" providerId="ADAL" clId="{D998B814-CFEA-40B0-8984-8F6E2FBD008C}" dt="2025-01-22T04:46:07.113" v="591" actId="207"/>
          <ac:graphicFrameMkLst>
            <pc:docMk/>
            <pc:sldMk cId="4221196850" sldId="1524"/>
            <ac:graphicFrameMk id="6" creationId="{344896BC-D502-48D6-5CB2-149BD035A0E2}"/>
          </ac:graphicFrameMkLst>
        </pc:graphicFrameChg>
        <pc:graphicFrameChg chg="add del mod">
          <ac:chgData name="小林 大起(KOBAYASHI Daiki)" userId="6125d8e6-5d71-4891-937a-9f604705d4dc" providerId="ADAL" clId="{D998B814-CFEA-40B0-8984-8F6E2FBD008C}" dt="2025-01-22T04:45:42.358" v="583" actId="478"/>
          <ac:graphicFrameMkLst>
            <pc:docMk/>
            <pc:sldMk cId="4221196850" sldId="1524"/>
            <ac:graphicFrameMk id="8" creationId="{D9002451-F014-AAF4-DBFE-99CBEBFD6403}"/>
          </ac:graphicFrameMkLst>
        </pc:graphicFrameChg>
        <pc:graphicFrameChg chg="mod modGraphic">
          <ac:chgData name="小林 大起(KOBAYASHI Daiki)" userId="6125d8e6-5d71-4891-937a-9f604705d4dc" providerId="ADAL" clId="{D998B814-CFEA-40B0-8984-8F6E2FBD008C}" dt="2025-01-22T04:46:03.330" v="589" actId="207"/>
          <ac:graphicFrameMkLst>
            <pc:docMk/>
            <pc:sldMk cId="4221196850" sldId="1524"/>
            <ac:graphicFrameMk id="9" creationId="{8DEE15E1-3572-7B1C-ED5A-24E4E5E0AE57}"/>
          </ac:graphicFrameMkLst>
        </pc:graphicFrameChg>
        <pc:graphicFrameChg chg="mod modGraphic">
          <ac:chgData name="小林 大起(KOBAYASHI Daiki)" userId="6125d8e6-5d71-4891-937a-9f604705d4dc" providerId="ADAL" clId="{D998B814-CFEA-40B0-8984-8F6E2FBD008C}" dt="2025-01-22T04:46:05.166" v="590" actId="207"/>
          <ac:graphicFrameMkLst>
            <pc:docMk/>
            <pc:sldMk cId="4221196850" sldId="1524"/>
            <ac:graphicFrameMk id="11" creationId="{F3F1EACA-F2A4-3D8B-25AA-E34E0348356E}"/>
          </ac:graphicFrameMkLst>
        </pc:graphicFrameChg>
        <pc:graphicFrameChg chg="mod modGraphic">
          <ac:chgData name="小林 大起(KOBAYASHI Daiki)" userId="6125d8e6-5d71-4891-937a-9f604705d4dc" providerId="ADAL" clId="{D998B814-CFEA-40B0-8984-8F6E2FBD008C}" dt="2025-01-22T04:46:01.767" v="588" actId="207"/>
          <ac:graphicFrameMkLst>
            <pc:docMk/>
            <pc:sldMk cId="4221196850" sldId="1524"/>
            <ac:graphicFrameMk id="13" creationId="{F6443414-8816-6C89-AA21-5378C2578F93}"/>
          </ac:graphicFrameMkLst>
        </pc:graphicFrameChg>
        <pc:graphicFrameChg chg="mod modGraphic">
          <ac:chgData name="小林 大起(KOBAYASHI Daiki)" userId="6125d8e6-5d71-4891-937a-9f604705d4dc" providerId="ADAL" clId="{D998B814-CFEA-40B0-8984-8F6E2FBD008C}" dt="2025-01-22T04:46:00.274" v="587" actId="207"/>
          <ac:graphicFrameMkLst>
            <pc:docMk/>
            <pc:sldMk cId="4221196850" sldId="1524"/>
            <ac:graphicFrameMk id="15" creationId="{65510E17-CA9D-13A3-6424-0E8D99D33992}"/>
          </ac:graphicFrameMkLst>
        </pc:graphicFrameChg>
        <pc:graphicFrameChg chg="mod modGraphic">
          <ac:chgData name="小林 大起(KOBAYASHI Daiki)" userId="6125d8e6-5d71-4891-937a-9f604705d4dc" providerId="ADAL" clId="{D998B814-CFEA-40B0-8984-8F6E2FBD008C}" dt="2025-01-22T04:45:58.592" v="586" actId="207"/>
          <ac:graphicFrameMkLst>
            <pc:docMk/>
            <pc:sldMk cId="4221196850" sldId="1524"/>
            <ac:graphicFrameMk id="18" creationId="{94821D3F-F4D2-510A-AE89-154058CC902B}"/>
          </ac:graphicFrameMkLst>
        </pc:graphicFrameChg>
        <pc:graphicFrameChg chg="mod modGraphic">
          <ac:chgData name="小林 大起(KOBAYASHI Daiki)" userId="6125d8e6-5d71-4891-937a-9f604705d4dc" providerId="ADAL" clId="{D998B814-CFEA-40B0-8984-8F6E2FBD008C}" dt="2025-01-22T04:45:54.965" v="584" actId="207"/>
          <ac:graphicFrameMkLst>
            <pc:docMk/>
            <pc:sldMk cId="4221196850" sldId="1524"/>
            <ac:graphicFrameMk id="24" creationId="{E38B7AE7-C956-63FF-841A-4F9EE6854E1C}"/>
          </ac:graphicFrameMkLst>
        </pc:graphicFrameChg>
        <pc:graphicFrameChg chg="mod modGraphic">
          <ac:chgData name="小林 大起(KOBAYASHI Daiki)" userId="6125d8e6-5d71-4891-937a-9f604705d4dc" providerId="ADAL" clId="{D998B814-CFEA-40B0-8984-8F6E2FBD008C}" dt="2025-01-22T04:45:56.693" v="585" actId="207"/>
          <ac:graphicFrameMkLst>
            <pc:docMk/>
            <pc:sldMk cId="4221196850" sldId="1524"/>
            <ac:graphicFrameMk id="29" creationId="{791B309A-160D-BE89-AB42-40D974649BE0}"/>
          </ac:graphicFrameMkLst>
        </pc:graphicFrameChg>
      </pc:sldChg>
      <pc:sldMasterChg chg="delSp modSp mod">
        <pc:chgData name="小林 大起(KOBAYASHI Daiki)" userId="6125d8e6-5d71-4891-937a-9f604705d4dc" providerId="ADAL" clId="{D998B814-CFEA-40B0-8984-8F6E2FBD008C}" dt="2025-01-22T03:59:26.847" v="46" actId="735"/>
        <pc:sldMasterMkLst>
          <pc:docMk/>
          <pc:sldMasterMk cId="2595796627" sldId="2147483660"/>
        </pc:sldMasterMkLst>
        <pc:spChg chg="del">
          <ac:chgData name="小林 大起(KOBAYASHI Daiki)" userId="6125d8e6-5d71-4891-937a-9f604705d4dc" providerId="ADAL" clId="{D998B814-CFEA-40B0-8984-8F6E2FBD008C}" dt="2025-01-22T03:58:29.065" v="39" actId="478"/>
          <ac:spMkLst>
            <pc:docMk/>
            <pc:sldMasterMk cId="2595796627" sldId="2147483660"/>
            <ac:spMk id="2" creationId="{00000000-0000-0000-0000-000000000000}"/>
          </ac:spMkLst>
        </pc:spChg>
        <pc:spChg chg="del">
          <ac:chgData name="小林 大起(KOBAYASHI Daiki)" userId="6125d8e6-5d71-4891-937a-9f604705d4dc" providerId="ADAL" clId="{D998B814-CFEA-40B0-8984-8F6E2FBD008C}" dt="2025-01-22T03:58:29.065" v="39" actId="478"/>
          <ac:spMkLst>
            <pc:docMk/>
            <pc:sldMasterMk cId="2595796627" sldId="2147483660"/>
            <ac:spMk id="3" creationId="{00000000-0000-0000-0000-000000000000}"/>
          </ac:spMkLst>
        </pc:spChg>
        <pc:spChg chg="del">
          <ac:chgData name="小林 大起(KOBAYASHI Daiki)" userId="6125d8e6-5d71-4891-937a-9f604705d4dc" providerId="ADAL" clId="{D998B814-CFEA-40B0-8984-8F6E2FBD008C}" dt="2025-01-22T03:58:29.065" v="39" actId="478"/>
          <ac:spMkLst>
            <pc:docMk/>
            <pc:sldMasterMk cId="2595796627" sldId="2147483660"/>
            <ac:spMk id="4" creationId="{00000000-0000-0000-0000-000000000000}"/>
          </ac:spMkLst>
        </pc:spChg>
        <pc:spChg chg="del">
          <ac:chgData name="小林 大起(KOBAYASHI Daiki)" userId="6125d8e6-5d71-4891-937a-9f604705d4dc" providerId="ADAL" clId="{D998B814-CFEA-40B0-8984-8F6E2FBD008C}" dt="2025-01-22T03:58:29.065" v="39" actId="478"/>
          <ac:spMkLst>
            <pc:docMk/>
            <pc:sldMasterMk cId="2595796627" sldId="2147483660"/>
            <ac:spMk id="5" creationId="{00000000-0000-0000-0000-000000000000}"/>
          </ac:spMkLst>
        </pc:spChg>
        <pc:spChg chg="del">
          <ac:chgData name="小林 大起(KOBAYASHI Daiki)" userId="6125d8e6-5d71-4891-937a-9f604705d4dc" providerId="ADAL" clId="{D998B814-CFEA-40B0-8984-8F6E2FBD008C}" dt="2025-01-22T03:58:29.065" v="39" actId="478"/>
          <ac:spMkLst>
            <pc:docMk/>
            <pc:sldMasterMk cId="2595796627" sldId="2147483660"/>
            <ac:spMk id="6" creationId="{00000000-0000-0000-0000-000000000000}"/>
          </ac:spMkLst>
        </pc:spChg>
      </pc:sldMasterChg>
      <pc:sldMasterChg chg="modSldLayout">
        <pc:chgData name="小林 大起(KOBAYASHI Daiki)" userId="6125d8e6-5d71-4891-937a-9f604705d4dc" providerId="ADAL" clId="{D998B814-CFEA-40B0-8984-8F6E2FBD008C}" dt="2025-01-22T03:58:20.113" v="38" actId="478"/>
        <pc:sldMasterMkLst>
          <pc:docMk/>
          <pc:sldMasterMk cId="3075583514" sldId="2147483839"/>
        </pc:sldMasterMkLst>
        <pc:sldLayoutChg chg="delSp mod">
          <pc:chgData name="小林 大起(KOBAYASHI Daiki)" userId="6125d8e6-5d71-4891-937a-9f604705d4dc" providerId="ADAL" clId="{D998B814-CFEA-40B0-8984-8F6E2FBD008C}" dt="2025-01-22T03:58:20.113" v="38" actId="478"/>
          <pc:sldLayoutMkLst>
            <pc:docMk/>
            <pc:sldMasterMk cId="3075583514" sldId="2147483839"/>
            <pc:sldLayoutMk cId="1592809848" sldId="2147483846"/>
          </pc:sldLayoutMkLst>
          <pc:spChg chg="del">
            <ac:chgData name="小林 大起(KOBAYASHI Daiki)" userId="6125d8e6-5d71-4891-937a-9f604705d4dc" providerId="ADAL" clId="{D998B814-CFEA-40B0-8984-8F6E2FBD008C}" dt="2025-01-22T03:58:20.113" v="38" actId="478"/>
            <ac:spMkLst>
              <pc:docMk/>
              <pc:sldMasterMk cId="3075583514" sldId="2147483839"/>
              <pc:sldLayoutMk cId="1592809848" sldId="2147483846"/>
              <ac:spMk id="2" creationId="{00000000-0000-0000-0000-000000000000}"/>
            </ac:spMkLst>
          </pc:spChg>
          <pc:spChg chg="del">
            <ac:chgData name="小林 大起(KOBAYASHI Daiki)" userId="6125d8e6-5d71-4891-937a-9f604705d4dc" providerId="ADAL" clId="{D998B814-CFEA-40B0-8984-8F6E2FBD008C}" dt="2025-01-22T03:58:20.113" v="38" actId="478"/>
            <ac:spMkLst>
              <pc:docMk/>
              <pc:sldMasterMk cId="3075583514" sldId="2147483839"/>
              <pc:sldLayoutMk cId="1592809848" sldId="2147483846"/>
              <ac:spMk id="3" creationId="{00000000-0000-0000-0000-000000000000}"/>
            </ac:spMkLst>
          </pc:spChg>
          <pc:spChg chg="del">
            <ac:chgData name="小林 大起(KOBAYASHI Daiki)" userId="6125d8e6-5d71-4891-937a-9f604705d4dc" providerId="ADAL" clId="{D998B814-CFEA-40B0-8984-8F6E2FBD008C}" dt="2025-01-22T03:58:20.113" v="38" actId="478"/>
            <ac:spMkLst>
              <pc:docMk/>
              <pc:sldMasterMk cId="3075583514" sldId="2147483839"/>
              <pc:sldLayoutMk cId="1592809848" sldId="2147483846"/>
              <ac:spMk id="4" creationId="{00000000-0000-0000-0000-000000000000}"/>
            </ac:spMkLst>
          </pc:spChg>
        </pc:sldLayoutChg>
      </pc:sldMasterChg>
      <pc:sldMasterChg chg="modSp modSldLayout">
        <pc:chgData name="小林 大起(KOBAYASHI Daiki)" userId="6125d8e6-5d71-4891-937a-9f604705d4dc" providerId="ADAL" clId="{D998B814-CFEA-40B0-8984-8F6E2FBD008C}" dt="2025-01-22T05:09:22.255" v="754" actId="735"/>
        <pc:sldMasterMkLst>
          <pc:docMk/>
          <pc:sldMasterMk cId="2578281155" sldId="2147484051"/>
        </pc:sldMasterMkLst>
        <pc:sldLayoutChg chg="delSp modSp mod">
          <pc:chgData name="小林 大起(KOBAYASHI Daiki)" userId="6125d8e6-5d71-4891-937a-9f604705d4dc" providerId="ADAL" clId="{D998B814-CFEA-40B0-8984-8F6E2FBD008C}" dt="2025-01-22T05:09:22.255" v="754" actId="735"/>
          <pc:sldLayoutMkLst>
            <pc:docMk/>
            <pc:sldMasterMk cId="2578281155" sldId="2147484051"/>
            <pc:sldLayoutMk cId="236976055" sldId="2147484058"/>
          </pc:sldLayoutMkLst>
          <pc:spChg chg="del">
            <ac:chgData name="小林 大起(KOBAYASHI Daiki)" userId="6125d8e6-5d71-4891-937a-9f604705d4dc" providerId="ADAL" clId="{D998B814-CFEA-40B0-8984-8F6E2FBD008C}" dt="2025-01-22T04:01:20.398" v="49" actId="478"/>
            <ac:spMkLst>
              <pc:docMk/>
              <pc:sldMasterMk cId="2578281155" sldId="2147484051"/>
              <pc:sldLayoutMk cId="236976055" sldId="2147484058"/>
              <ac:spMk id="2" creationId="{00000000-0000-0000-0000-000000000000}"/>
            </ac:spMkLst>
          </pc:spChg>
          <pc:spChg chg="del">
            <ac:chgData name="小林 大起(KOBAYASHI Daiki)" userId="6125d8e6-5d71-4891-937a-9f604705d4dc" providerId="ADAL" clId="{D998B814-CFEA-40B0-8984-8F6E2FBD008C}" dt="2025-01-22T04:01:20.398" v="49" actId="478"/>
            <ac:spMkLst>
              <pc:docMk/>
              <pc:sldMasterMk cId="2578281155" sldId="2147484051"/>
              <pc:sldLayoutMk cId="236976055" sldId="2147484058"/>
              <ac:spMk id="3" creationId="{00000000-0000-0000-0000-000000000000}"/>
            </ac:spMkLst>
          </pc:spChg>
          <pc:spChg chg="del">
            <ac:chgData name="小林 大起(KOBAYASHI Daiki)" userId="6125d8e6-5d71-4891-937a-9f604705d4dc" providerId="ADAL" clId="{D998B814-CFEA-40B0-8984-8F6E2FBD008C}" dt="2025-01-22T04:01:20.398" v="49" actId="478"/>
            <ac:spMkLst>
              <pc:docMk/>
              <pc:sldMasterMk cId="2578281155" sldId="2147484051"/>
              <pc:sldLayoutMk cId="236976055" sldId="2147484058"/>
              <ac:spMk id="4" creationId="{00000000-0000-0000-0000-000000000000}"/>
            </ac:spMkLst>
          </pc:spChg>
        </pc:sldLayoutChg>
      </pc:sldMasterChg>
    </pc:docChg>
  </pc:docChgLst>
  <pc:docChgLst>
    <pc:chgData name="熊谷 早瑛(KUMAGAI Sae)" userId="b96273bb-f8bd-4496-aa7a-3e198092a1b4" providerId="ADAL" clId="{F299D891-E487-4F90-A6AB-29E51E15B183}"/>
    <pc:docChg chg="undo custSel addSld delSld modSld">
      <pc:chgData name="熊谷 早瑛(KUMAGAI Sae)" userId="b96273bb-f8bd-4496-aa7a-3e198092a1b4" providerId="ADAL" clId="{F299D891-E487-4F90-A6AB-29E51E15B183}" dt="2025-01-22T03:27:19.378" v="2855" actId="20577"/>
      <pc:docMkLst>
        <pc:docMk/>
      </pc:docMkLst>
      <pc:sldChg chg="addSp delSp modSp mod">
        <pc:chgData name="熊谷 早瑛(KUMAGAI Sae)" userId="b96273bb-f8bd-4496-aa7a-3e198092a1b4" providerId="ADAL" clId="{F299D891-E487-4F90-A6AB-29E51E15B183}" dt="2025-01-22T03:27:19.378" v="2855" actId="20577"/>
        <pc:sldMkLst>
          <pc:docMk/>
          <pc:sldMk cId="3717431240" sldId="1521"/>
        </pc:sldMkLst>
        <pc:spChg chg="mod topLvl">
          <ac:chgData name="熊谷 早瑛(KUMAGAI Sae)" userId="b96273bb-f8bd-4496-aa7a-3e198092a1b4" providerId="ADAL" clId="{F299D891-E487-4F90-A6AB-29E51E15B183}" dt="2025-01-22T03:06:00.595" v="1774" actId="113"/>
          <ac:spMkLst>
            <pc:docMk/>
            <pc:sldMk cId="3717431240" sldId="1521"/>
            <ac:spMk id="3" creationId="{D9C7A627-F208-69AC-E694-DC9FAC660327}"/>
          </ac:spMkLst>
        </pc:spChg>
        <pc:spChg chg="mod topLvl">
          <ac:chgData name="熊谷 早瑛(KUMAGAI Sae)" userId="b96273bb-f8bd-4496-aa7a-3e198092a1b4" providerId="ADAL" clId="{F299D891-E487-4F90-A6AB-29E51E15B183}" dt="2025-01-22T03:06:00.595" v="1774" actId="113"/>
          <ac:spMkLst>
            <pc:docMk/>
            <pc:sldMk cId="3717431240" sldId="1521"/>
            <ac:spMk id="4" creationId="{9F0B0F56-58EE-5F83-BD9F-3D8695EF2BF3}"/>
          </ac:spMkLst>
        </pc:spChg>
        <pc:spChg chg="mod topLvl">
          <ac:chgData name="熊谷 早瑛(KUMAGAI Sae)" userId="b96273bb-f8bd-4496-aa7a-3e198092a1b4" providerId="ADAL" clId="{F299D891-E487-4F90-A6AB-29E51E15B183}" dt="2025-01-22T03:06:00.595" v="1774" actId="113"/>
          <ac:spMkLst>
            <pc:docMk/>
            <pc:sldMk cId="3717431240" sldId="1521"/>
            <ac:spMk id="5" creationId="{875B4DA0-9B8A-0D50-00A3-F8080D6DDF7A}"/>
          </ac:spMkLst>
        </pc:spChg>
        <pc:spChg chg="add del mod">
          <ac:chgData name="熊谷 早瑛(KUMAGAI Sae)" userId="b96273bb-f8bd-4496-aa7a-3e198092a1b4" providerId="ADAL" clId="{F299D891-E487-4F90-A6AB-29E51E15B183}" dt="2025-01-22T02:14:41.675" v="16"/>
          <ac:spMkLst>
            <pc:docMk/>
            <pc:sldMk cId="3717431240" sldId="1521"/>
            <ac:spMk id="6" creationId="{68E31E58-47C2-B5FD-6D81-DBD69E2BD1F2}"/>
          </ac:spMkLst>
        </pc:spChg>
        <pc:spChg chg="add del mod">
          <ac:chgData name="熊谷 早瑛(KUMAGAI Sae)" userId="b96273bb-f8bd-4496-aa7a-3e198092a1b4" providerId="ADAL" clId="{F299D891-E487-4F90-A6AB-29E51E15B183}" dt="2025-01-22T02:14:41.675" v="14" actId="478"/>
          <ac:spMkLst>
            <pc:docMk/>
            <pc:sldMk cId="3717431240" sldId="1521"/>
            <ac:spMk id="7" creationId="{285DCE3A-45B3-321C-73C1-DCDE7B4BFF08}"/>
          </ac:spMkLst>
        </pc:spChg>
        <pc:spChg chg="add del mod">
          <ac:chgData name="熊谷 早瑛(KUMAGAI Sae)" userId="b96273bb-f8bd-4496-aa7a-3e198092a1b4" providerId="ADAL" clId="{F299D891-E487-4F90-A6AB-29E51E15B183}" dt="2025-01-22T02:32:21.968" v="1522" actId="478"/>
          <ac:spMkLst>
            <pc:docMk/>
            <pc:sldMk cId="3717431240" sldId="1521"/>
            <ac:spMk id="9" creationId="{2A9C0A53-2266-8969-0A58-281831B7962C}"/>
          </ac:spMkLst>
        </pc:spChg>
        <pc:spChg chg="mod">
          <ac:chgData name="熊谷 早瑛(KUMAGAI Sae)" userId="b96273bb-f8bd-4496-aa7a-3e198092a1b4" providerId="ADAL" clId="{F299D891-E487-4F90-A6AB-29E51E15B183}" dt="2025-01-22T02:13:47.053" v="10" actId="113"/>
          <ac:spMkLst>
            <pc:docMk/>
            <pc:sldMk cId="3717431240" sldId="1521"/>
            <ac:spMk id="10" creationId="{00000000-0000-0000-0000-000000000000}"/>
          </ac:spMkLst>
        </pc:spChg>
        <pc:spChg chg="mod topLvl">
          <ac:chgData name="熊谷 早瑛(KUMAGAI Sae)" userId="b96273bb-f8bd-4496-aa7a-3e198092a1b4" providerId="ADAL" clId="{F299D891-E487-4F90-A6AB-29E51E15B183}" dt="2025-01-22T03:12:27.904" v="1859" actId="164"/>
          <ac:spMkLst>
            <pc:docMk/>
            <pc:sldMk cId="3717431240" sldId="1521"/>
            <ac:spMk id="12" creationId="{29E2B015-CA87-4BE4-C5A3-152B9B435C69}"/>
          </ac:spMkLst>
        </pc:spChg>
        <pc:spChg chg="mod topLvl">
          <ac:chgData name="熊谷 早瑛(KUMAGAI Sae)" userId="b96273bb-f8bd-4496-aa7a-3e198092a1b4" providerId="ADAL" clId="{F299D891-E487-4F90-A6AB-29E51E15B183}" dt="2025-01-22T03:10:40.792" v="1828" actId="164"/>
          <ac:spMkLst>
            <pc:docMk/>
            <pc:sldMk cId="3717431240" sldId="1521"/>
            <ac:spMk id="19" creationId="{F5B7D6CA-5A81-6A9B-09DB-E577FF84EAE7}"/>
          </ac:spMkLst>
        </pc:spChg>
        <pc:spChg chg="mod topLvl">
          <ac:chgData name="熊谷 早瑛(KUMAGAI Sae)" userId="b96273bb-f8bd-4496-aa7a-3e198092a1b4" providerId="ADAL" clId="{F299D891-E487-4F90-A6AB-29E51E15B183}" dt="2025-01-22T03:10:40.792" v="1828" actId="164"/>
          <ac:spMkLst>
            <pc:docMk/>
            <pc:sldMk cId="3717431240" sldId="1521"/>
            <ac:spMk id="20" creationId="{DD659481-C431-E358-06FE-6F3897FB71C9}"/>
          </ac:spMkLst>
        </pc:spChg>
        <pc:spChg chg="mod topLvl">
          <ac:chgData name="熊谷 早瑛(KUMAGAI Sae)" userId="b96273bb-f8bd-4496-aa7a-3e198092a1b4" providerId="ADAL" clId="{F299D891-E487-4F90-A6AB-29E51E15B183}" dt="2025-01-22T03:24:23.617" v="2843" actId="14100"/>
          <ac:spMkLst>
            <pc:docMk/>
            <pc:sldMk cId="3717431240" sldId="1521"/>
            <ac:spMk id="21" creationId="{73C916A4-8430-44F6-115E-47F576235C9A}"/>
          </ac:spMkLst>
        </pc:spChg>
        <pc:spChg chg="mod topLvl">
          <ac:chgData name="熊谷 早瑛(KUMAGAI Sae)" userId="b96273bb-f8bd-4496-aa7a-3e198092a1b4" providerId="ADAL" clId="{F299D891-E487-4F90-A6AB-29E51E15B183}" dt="2025-01-22T03:22:49.880" v="2784" actId="20577"/>
          <ac:spMkLst>
            <pc:docMk/>
            <pc:sldMk cId="3717431240" sldId="1521"/>
            <ac:spMk id="22" creationId="{B640FCAC-F067-D1E5-A490-A866305329B4}"/>
          </ac:spMkLst>
        </pc:spChg>
        <pc:spChg chg="mod topLvl">
          <ac:chgData name="熊谷 早瑛(KUMAGAI Sae)" userId="b96273bb-f8bd-4496-aa7a-3e198092a1b4" providerId="ADAL" clId="{F299D891-E487-4F90-A6AB-29E51E15B183}" dt="2025-01-22T03:23:22.969" v="2842" actId="20577"/>
          <ac:spMkLst>
            <pc:docMk/>
            <pc:sldMk cId="3717431240" sldId="1521"/>
            <ac:spMk id="25" creationId="{2D5F28D9-558F-8194-3D0A-BC96DDFD5464}"/>
          </ac:spMkLst>
        </pc:spChg>
        <pc:spChg chg="add mod">
          <ac:chgData name="熊谷 早瑛(KUMAGAI Sae)" userId="b96273bb-f8bd-4496-aa7a-3e198092a1b4" providerId="ADAL" clId="{F299D891-E487-4F90-A6AB-29E51E15B183}" dt="2025-01-22T03:25:36.720" v="2847" actId="1076"/>
          <ac:spMkLst>
            <pc:docMk/>
            <pc:sldMk cId="3717431240" sldId="1521"/>
            <ac:spMk id="26" creationId="{82908E62-6E5A-0C50-A0D9-551FCA8904E6}"/>
          </ac:spMkLst>
        </pc:spChg>
        <pc:spChg chg="add mod">
          <ac:chgData name="熊谷 早瑛(KUMAGAI Sae)" userId="b96273bb-f8bd-4496-aa7a-3e198092a1b4" providerId="ADAL" clId="{F299D891-E487-4F90-A6AB-29E51E15B183}" dt="2025-01-22T03:21:52.591" v="2639" actId="20577"/>
          <ac:spMkLst>
            <pc:docMk/>
            <pc:sldMk cId="3717431240" sldId="1521"/>
            <ac:spMk id="27" creationId="{163D2E07-A2C6-EDE3-CF17-C62822E62401}"/>
          </ac:spMkLst>
        </pc:spChg>
        <pc:spChg chg="mod topLvl">
          <ac:chgData name="熊谷 早瑛(KUMAGAI Sae)" userId="b96273bb-f8bd-4496-aa7a-3e198092a1b4" providerId="ADAL" clId="{F299D891-E487-4F90-A6AB-29E51E15B183}" dt="2025-01-22T03:05:11.625" v="1769" actId="14100"/>
          <ac:spMkLst>
            <pc:docMk/>
            <pc:sldMk cId="3717431240" sldId="1521"/>
            <ac:spMk id="191" creationId="{A7389ABE-2F6B-4F50-8FB5-29C89D6657A1}"/>
          </ac:spMkLst>
        </pc:spChg>
        <pc:spChg chg="mod topLvl">
          <ac:chgData name="熊谷 早瑛(KUMAGAI Sae)" userId="b96273bb-f8bd-4496-aa7a-3e198092a1b4" providerId="ADAL" clId="{F299D891-E487-4F90-A6AB-29E51E15B183}" dt="2025-01-22T03:24:34.530" v="2844" actId="14100"/>
          <ac:spMkLst>
            <pc:docMk/>
            <pc:sldMk cId="3717431240" sldId="1521"/>
            <ac:spMk id="194" creationId="{A7389ABE-2F6B-4F50-8FB5-29C89D6657A1}"/>
          </ac:spMkLst>
        </pc:spChg>
        <pc:spChg chg="mod topLvl">
          <ac:chgData name="熊谷 早瑛(KUMAGAI Sae)" userId="b96273bb-f8bd-4496-aa7a-3e198092a1b4" providerId="ADAL" clId="{F299D891-E487-4F90-A6AB-29E51E15B183}" dt="2025-01-22T03:25:27.452" v="2846" actId="14100"/>
          <ac:spMkLst>
            <pc:docMk/>
            <pc:sldMk cId="3717431240" sldId="1521"/>
            <ac:spMk id="195" creationId="{A7389ABE-2F6B-4F50-8FB5-29C89D6657A1}"/>
          </ac:spMkLst>
        </pc:spChg>
        <pc:spChg chg="mod topLvl">
          <ac:chgData name="熊谷 早瑛(KUMAGAI Sae)" userId="b96273bb-f8bd-4496-aa7a-3e198092a1b4" providerId="ADAL" clId="{F299D891-E487-4F90-A6AB-29E51E15B183}" dt="2025-01-22T03:21:57.203" v="2645" actId="20577"/>
          <ac:spMkLst>
            <pc:docMk/>
            <pc:sldMk cId="3717431240" sldId="1521"/>
            <ac:spMk id="196" creationId="{A7389ABE-2F6B-4F50-8FB5-29C89D6657A1}"/>
          </ac:spMkLst>
        </pc:spChg>
        <pc:spChg chg="mod topLvl">
          <ac:chgData name="熊谷 早瑛(KUMAGAI Sae)" userId="b96273bb-f8bd-4496-aa7a-3e198092a1b4" providerId="ADAL" clId="{F299D891-E487-4F90-A6AB-29E51E15B183}" dt="2025-01-22T03:06:52.847" v="1778" actId="403"/>
          <ac:spMkLst>
            <pc:docMk/>
            <pc:sldMk cId="3717431240" sldId="1521"/>
            <ac:spMk id="198" creationId="{2590C5F8-13CF-4A28-9C23-A147A24F25EC}"/>
          </ac:spMkLst>
        </pc:spChg>
        <pc:spChg chg="mod topLvl">
          <ac:chgData name="熊谷 早瑛(KUMAGAI Sae)" userId="b96273bb-f8bd-4496-aa7a-3e198092a1b4" providerId="ADAL" clId="{F299D891-E487-4F90-A6AB-29E51E15B183}" dt="2025-01-22T03:06:57.470" v="1779" actId="403"/>
          <ac:spMkLst>
            <pc:docMk/>
            <pc:sldMk cId="3717431240" sldId="1521"/>
            <ac:spMk id="201" creationId="{2590C5F8-13CF-4A28-9C23-A147A24F25EC}"/>
          </ac:spMkLst>
        </pc:spChg>
        <pc:spChg chg="mod topLvl">
          <ac:chgData name="熊谷 早瑛(KUMAGAI Sae)" userId="b96273bb-f8bd-4496-aa7a-3e198092a1b4" providerId="ADAL" clId="{F299D891-E487-4F90-A6AB-29E51E15B183}" dt="2025-01-22T03:08:10.603" v="1788" actId="1076"/>
          <ac:spMkLst>
            <pc:docMk/>
            <pc:sldMk cId="3717431240" sldId="1521"/>
            <ac:spMk id="204" creationId="{A7389ABE-2F6B-4F50-8FB5-29C89D6657A1}"/>
          </ac:spMkLst>
        </pc:spChg>
        <pc:spChg chg="mod topLvl">
          <ac:chgData name="熊谷 早瑛(KUMAGAI Sae)" userId="b96273bb-f8bd-4496-aa7a-3e198092a1b4" providerId="ADAL" clId="{F299D891-E487-4F90-A6AB-29E51E15B183}" dt="2025-01-22T03:07:07.361" v="1781" actId="403"/>
          <ac:spMkLst>
            <pc:docMk/>
            <pc:sldMk cId="3717431240" sldId="1521"/>
            <ac:spMk id="205" creationId="{2590C5F8-13CF-4A28-9C23-A147A24F25EC}"/>
          </ac:spMkLst>
        </pc:spChg>
        <pc:spChg chg="mod topLvl">
          <ac:chgData name="熊谷 早瑛(KUMAGAI Sae)" userId="b96273bb-f8bd-4496-aa7a-3e198092a1b4" providerId="ADAL" clId="{F299D891-E487-4F90-A6AB-29E51E15B183}" dt="2025-01-22T03:07:07.361" v="1781" actId="403"/>
          <ac:spMkLst>
            <pc:docMk/>
            <pc:sldMk cId="3717431240" sldId="1521"/>
            <ac:spMk id="206" creationId="{2590C5F8-13CF-4A28-9C23-A147A24F25EC}"/>
          </ac:spMkLst>
        </pc:spChg>
        <pc:spChg chg="mod topLvl">
          <ac:chgData name="熊谷 早瑛(KUMAGAI Sae)" userId="b96273bb-f8bd-4496-aa7a-3e198092a1b4" providerId="ADAL" clId="{F299D891-E487-4F90-A6AB-29E51E15B183}" dt="2025-01-22T03:07:02.866" v="1780" actId="403"/>
          <ac:spMkLst>
            <pc:docMk/>
            <pc:sldMk cId="3717431240" sldId="1521"/>
            <ac:spMk id="207" creationId="{2590C5F8-13CF-4A28-9C23-A147A24F25EC}"/>
          </ac:spMkLst>
        </pc:spChg>
        <pc:spChg chg="del">
          <ac:chgData name="熊谷 早瑛(KUMAGAI Sae)" userId="b96273bb-f8bd-4496-aa7a-3e198092a1b4" providerId="ADAL" clId="{F299D891-E487-4F90-A6AB-29E51E15B183}" dt="2025-01-22T02:32:33.905" v="1524" actId="478"/>
          <ac:spMkLst>
            <pc:docMk/>
            <pc:sldMk cId="3717431240" sldId="1521"/>
            <ac:spMk id="222" creationId="{B626A8F7-7E57-4A47-A52D-63FDFE7F2401}"/>
          </ac:spMkLst>
        </pc:spChg>
        <pc:spChg chg="mod">
          <ac:chgData name="熊谷 早瑛(KUMAGAI Sae)" userId="b96273bb-f8bd-4496-aa7a-3e198092a1b4" providerId="ADAL" clId="{F299D891-E487-4F90-A6AB-29E51E15B183}" dt="2025-01-22T03:27:19.378" v="2855" actId="20577"/>
          <ac:spMkLst>
            <pc:docMk/>
            <pc:sldMk cId="3717431240" sldId="1521"/>
            <ac:spMk id="244" creationId="{B626A8F7-7E57-4A47-A52D-63FDFE7F2401}"/>
          </ac:spMkLst>
        </pc:spChg>
        <pc:grpChg chg="del">
          <ac:chgData name="熊谷 早瑛(KUMAGAI Sae)" userId="b96273bb-f8bd-4496-aa7a-3e198092a1b4" providerId="ADAL" clId="{F299D891-E487-4F90-A6AB-29E51E15B183}" dt="2025-01-22T02:14:25.738" v="11" actId="165"/>
          <ac:grpSpMkLst>
            <pc:docMk/>
            <pc:sldMk cId="3717431240" sldId="1521"/>
            <ac:grpSpMk id="8" creationId="{6EB1C769-4AA8-F7B0-B912-1FF1C199DF0A}"/>
          </ac:grpSpMkLst>
        </pc:grpChg>
        <pc:grpChg chg="del">
          <ac:chgData name="熊谷 早瑛(KUMAGAI Sae)" userId="b96273bb-f8bd-4496-aa7a-3e198092a1b4" providerId="ADAL" clId="{F299D891-E487-4F90-A6AB-29E51E15B183}" dt="2025-01-22T03:07:17.373" v="1782" actId="165"/>
          <ac:grpSpMkLst>
            <pc:docMk/>
            <pc:sldMk cId="3717431240" sldId="1521"/>
            <ac:grpSpMk id="11" creationId="{D6C7D2F0-120C-408D-F3C9-09822E8A9A1B}"/>
          </ac:grpSpMkLst>
        </pc:grpChg>
        <pc:grpChg chg="del">
          <ac:chgData name="熊谷 早瑛(KUMAGAI Sae)" userId="b96273bb-f8bd-4496-aa7a-3e198092a1b4" providerId="ADAL" clId="{F299D891-E487-4F90-A6AB-29E51E15B183}" dt="2025-01-22T03:07:37.044" v="1785" actId="165"/>
          <ac:grpSpMkLst>
            <pc:docMk/>
            <pc:sldMk cId="3717431240" sldId="1521"/>
            <ac:grpSpMk id="13" creationId="{6FE25389-E3FE-9FC4-9369-BDC275FDE1CF}"/>
          </ac:grpSpMkLst>
        </pc:grpChg>
        <pc:grpChg chg="del mod topLvl">
          <ac:chgData name="熊谷 早瑛(KUMAGAI Sae)" userId="b96273bb-f8bd-4496-aa7a-3e198092a1b4" providerId="ADAL" clId="{F299D891-E487-4F90-A6AB-29E51E15B183}" dt="2025-01-22T03:01:50.754" v="1709" actId="165"/>
          <ac:grpSpMkLst>
            <pc:docMk/>
            <pc:sldMk cId="3717431240" sldId="1521"/>
            <ac:grpSpMk id="14" creationId="{F3143C43-3779-3EEC-17CF-49213EE2C2DD}"/>
          </ac:grpSpMkLst>
        </pc:grpChg>
        <pc:grpChg chg="add del mod">
          <ac:chgData name="熊谷 早瑛(KUMAGAI Sae)" userId="b96273bb-f8bd-4496-aa7a-3e198092a1b4" providerId="ADAL" clId="{F299D891-E487-4F90-A6AB-29E51E15B183}" dt="2025-01-22T02:58:26.961" v="1681" actId="165"/>
          <ac:grpSpMkLst>
            <pc:docMk/>
            <pc:sldMk cId="3717431240" sldId="1521"/>
            <ac:grpSpMk id="15" creationId="{ADD1BFD3-79C6-CDD3-9289-2FFEE3592689}"/>
          </ac:grpSpMkLst>
        </pc:grpChg>
        <pc:grpChg chg="add mod">
          <ac:chgData name="熊谷 早瑛(KUMAGAI Sae)" userId="b96273bb-f8bd-4496-aa7a-3e198092a1b4" providerId="ADAL" clId="{F299D891-E487-4F90-A6AB-29E51E15B183}" dt="2025-01-22T03:01:40.868" v="1708" actId="164"/>
          <ac:grpSpMkLst>
            <pc:docMk/>
            <pc:sldMk cId="3717431240" sldId="1521"/>
            <ac:grpSpMk id="16" creationId="{7140513C-F5B2-A163-FA39-956850479E12}"/>
          </ac:grpSpMkLst>
        </pc:grpChg>
        <pc:grpChg chg="add mod">
          <ac:chgData name="熊谷 早瑛(KUMAGAI Sae)" userId="b96273bb-f8bd-4496-aa7a-3e198092a1b4" providerId="ADAL" clId="{F299D891-E487-4F90-A6AB-29E51E15B183}" dt="2025-01-22T03:06:06.117" v="1775" actId="1076"/>
          <ac:grpSpMkLst>
            <pc:docMk/>
            <pc:sldMk cId="3717431240" sldId="1521"/>
            <ac:grpSpMk id="17" creationId="{44208DD5-37CC-EC11-1145-990A74AAB14D}"/>
          </ac:grpSpMkLst>
        </pc:grpChg>
        <pc:grpChg chg="add mod">
          <ac:chgData name="熊谷 早瑛(KUMAGAI Sae)" userId="b96273bb-f8bd-4496-aa7a-3e198092a1b4" providerId="ADAL" clId="{F299D891-E487-4F90-A6AB-29E51E15B183}" dt="2025-01-22T03:10:40.792" v="1828" actId="164"/>
          <ac:grpSpMkLst>
            <pc:docMk/>
            <pc:sldMk cId="3717431240" sldId="1521"/>
            <ac:grpSpMk id="18" creationId="{331E377B-D002-28AD-504D-17DF24A079F8}"/>
          </ac:grpSpMkLst>
        </pc:grpChg>
        <pc:grpChg chg="add mod">
          <ac:chgData name="熊谷 早瑛(KUMAGAI Sae)" userId="b96273bb-f8bd-4496-aa7a-3e198092a1b4" providerId="ADAL" clId="{F299D891-E487-4F90-A6AB-29E51E15B183}" dt="2025-01-22T03:12:27.904" v="1859" actId="164"/>
          <ac:grpSpMkLst>
            <pc:docMk/>
            <pc:sldMk cId="3717431240" sldId="1521"/>
            <ac:grpSpMk id="24" creationId="{446C4D49-AD14-DEB2-0D70-910925A026BD}"/>
          </ac:grpSpMkLst>
        </pc:grpChg>
        <pc:grpChg chg="del mod">
          <ac:chgData name="熊谷 早瑛(KUMAGAI Sae)" userId="b96273bb-f8bd-4496-aa7a-3e198092a1b4" providerId="ADAL" clId="{F299D891-E487-4F90-A6AB-29E51E15B183}" dt="2025-01-22T03:01:26.176" v="1707" actId="165"/>
          <ac:grpSpMkLst>
            <pc:docMk/>
            <pc:sldMk cId="3717431240" sldId="1521"/>
            <ac:grpSpMk id="46" creationId="{6224C8EA-EC7A-2036-B47F-1C283A147D2A}"/>
          </ac:grpSpMkLst>
        </pc:grpChg>
        <pc:graphicFrameChg chg="modGraphic">
          <ac:chgData name="熊谷 早瑛(KUMAGAI Sae)" userId="b96273bb-f8bd-4496-aa7a-3e198092a1b4" providerId="ADAL" clId="{F299D891-E487-4F90-A6AB-29E51E15B183}" dt="2025-01-22T03:06:36.810" v="1777" actId="113"/>
          <ac:graphicFrameMkLst>
            <pc:docMk/>
            <pc:sldMk cId="3717431240" sldId="1521"/>
            <ac:graphicFrameMk id="23" creationId="{00000000-0000-0000-0000-000000000000}"/>
          </ac:graphicFrameMkLst>
        </pc:graphicFrame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23" creationId="{10F190B6-0A22-4FAB-9439-C8B9CD5D3446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24" creationId="{C3B91F6D-DB4F-40B3-A2EC-BF7BE0398D28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25" creationId="{8BB83ED3-4675-4C73-91F6-AFD75223722E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26" creationId="{5EBE6473-8300-4268-AB85-32686BF620A2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27" creationId="{83D3CA6E-4CE5-47FE-AF00-81E1C4F8D187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28" creationId="{64F4E66B-C986-4F3A-A109-0353340ADE81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29" creationId="{301D1DF8-D92B-4F75-A319-BE1F7B73F2EA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0" creationId="{35C6031D-1D1D-4641-ACA3-3F8DF2256512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1" creationId="{17F0645B-29D2-4C7F-8BD3-C6F123AE3727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2" creationId="{0CB1DADA-260C-40E2-B6C9-23F6026000D8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3" creationId="{9323BD0F-1197-41E3-979A-07C385B18BCA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4" creationId="{550AFFDF-09F9-44F5-98F9-CC6B892EC664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5" creationId="{88C14638-9372-4506-98EA-C92770433685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6" creationId="{A88DD228-48F8-48BA-8BA6-355A2E405B28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7" creationId="{278C9180-2E15-4CD3-9F84-F469DF68D6F8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8" creationId="{A0DAFFEF-283F-418F-979B-47AFB2A3760B}"/>
          </ac:picMkLst>
        </pc:picChg>
        <pc:picChg chg="del">
          <ac:chgData name="熊谷 早瑛(KUMAGAI Sae)" userId="b96273bb-f8bd-4496-aa7a-3e198092a1b4" providerId="ADAL" clId="{F299D891-E487-4F90-A6AB-29E51E15B183}" dt="2025-01-22T02:32:37.992" v="1525" actId="478"/>
          <ac:picMkLst>
            <pc:docMk/>
            <pc:sldMk cId="3717431240" sldId="1521"/>
            <ac:picMk id="239" creationId="{7DEE25E4-A963-476A-87BF-875C573CA0C2}"/>
          </ac:picMkLst>
        </pc:picChg>
      </pc:sldChg>
      <pc:sldChg chg="delSp modSp add del mod">
        <pc:chgData name="熊谷 早瑛(KUMAGAI Sae)" userId="b96273bb-f8bd-4496-aa7a-3e198092a1b4" providerId="ADAL" clId="{F299D891-E487-4F90-A6AB-29E51E15B183}" dt="2025-01-22T02:13:07.181" v="8" actId="2696"/>
        <pc:sldMkLst>
          <pc:docMk/>
          <pc:sldMk cId="2388639021" sldId="1522"/>
        </pc:sldMkLst>
        <pc:spChg chg="mod topLvl">
          <ac:chgData name="熊谷 早瑛(KUMAGAI Sae)" userId="b96273bb-f8bd-4496-aa7a-3e198092a1b4" providerId="ADAL" clId="{F299D891-E487-4F90-A6AB-29E51E15B183}" dt="2025-01-22T02:12:46.225" v="7" actId="20577"/>
          <ac:spMkLst>
            <pc:docMk/>
            <pc:sldMk cId="2388639021" sldId="1522"/>
            <ac:spMk id="194" creationId="{A7389ABE-2F6B-4F50-8FB5-29C89D6657A1}"/>
          </ac:spMkLst>
        </pc:spChg>
        <pc:spChg chg="mod topLvl">
          <ac:chgData name="熊谷 早瑛(KUMAGAI Sae)" userId="b96273bb-f8bd-4496-aa7a-3e198092a1b4" providerId="ADAL" clId="{F299D891-E487-4F90-A6AB-29E51E15B183}" dt="2025-01-22T02:12:37.163" v="1" actId="165"/>
          <ac:spMkLst>
            <pc:docMk/>
            <pc:sldMk cId="2388639021" sldId="1522"/>
            <ac:spMk id="195" creationId="{A7389ABE-2F6B-4F50-8FB5-29C89D6657A1}"/>
          </ac:spMkLst>
        </pc:spChg>
        <pc:spChg chg="mod topLvl">
          <ac:chgData name="熊谷 早瑛(KUMAGAI Sae)" userId="b96273bb-f8bd-4496-aa7a-3e198092a1b4" providerId="ADAL" clId="{F299D891-E487-4F90-A6AB-29E51E15B183}" dt="2025-01-22T02:12:37.163" v="1" actId="165"/>
          <ac:spMkLst>
            <pc:docMk/>
            <pc:sldMk cId="2388639021" sldId="1522"/>
            <ac:spMk id="198" creationId="{2590C5F8-13CF-4A28-9C23-A147A24F25EC}"/>
          </ac:spMkLst>
        </pc:spChg>
        <pc:spChg chg="mod topLvl">
          <ac:chgData name="熊谷 早瑛(KUMAGAI Sae)" userId="b96273bb-f8bd-4496-aa7a-3e198092a1b4" providerId="ADAL" clId="{F299D891-E487-4F90-A6AB-29E51E15B183}" dt="2025-01-22T02:12:37.163" v="1" actId="165"/>
          <ac:spMkLst>
            <pc:docMk/>
            <pc:sldMk cId="2388639021" sldId="1522"/>
            <ac:spMk id="201" creationId="{2590C5F8-13CF-4A28-9C23-A147A24F25EC}"/>
          </ac:spMkLst>
        </pc:spChg>
        <pc:grpChg chg="del">
          <ac:chgData name="熊谷 早瑛(KUMAGAI Sae)" userId="b96273bb-f8bd-4496-aa7a-3e198092a1b4" providerId="ADAL" clId="{F299D891-E487-4F90-A6AB-29E51E15B183}" dt="2025-01-22T02:12:37.163" v="1" actId="165"/>
          <ac:grpSpMkLst>
            <pc:docMk/>
            <pc:sldMk cId="2388639021" sldId="1522"/>
            <ac:grpSpMk id="8" creationId="{6EB1C769-4AA8-F7B0-B912-1FF1C199DF0A}"/>
          </ac:grpSpMkLst>
        </pc:grpChg>
      </pc:sldChg>
    </pc:docChg>
  </pc:docChgLst>
  <pc:docChgLst>
    <pc:chgData name="小林 大起(KOBAYASHI Daiki)" userId="6125d8e6-5d71-4891-937a-9f604705d4dc" providerId="ADAL" clId="{2BCA034B-CF46-4FC4-AA34-956D68A20531}"/>
    <pc:docChg chg="delSld modSld">
      <pc:chgData name="小林 大起(KOBAYASHI Daiki)" userId="6125d8e6-5d71-4891-937a-9f604705d4dc" providerId="ADAL" clId="{2BCA034B-CF46-4FC4-AA34-956D68A20531}" dt="2025-01-21T05:13:43.160" v="17" actId="20577"/>
      <pc:docMkLst>
        <pc:docMk/>
      </pc:docMkLst>
      <pc:sldChg chg="del">
        <pc:chgData name="小林 大起(KOBAYASHI Daiki)" userId="6125d8e6-5d71-4891-937a-9f604705d4dc" providerId="ADAL" clId="{2BCA034B-CF46-4FC4-AA34-956D68A20531}" dt="2025-01-21T05:13:22.359" v="2" actId="47"/>
        <pc:sldMkLst>
          <pc:docMk/>
          <pc:sldMk cId="859056344" sldId="1520"/>
        </pc:sldMkLst>
      </pc:sldChg>
      <pc:sldChg chg="modSp mod">
        <pc:chgData name="小林 大起(KOBAYASHI Daiki)" userId="6125d8e6-5d71-4891-937a-9f604705d4dc" providerId="ADAL" clId="{2BCA034B-CF46-4FC4-AA34-956D68A20531}" dt="2025-01-21T05:13:43.160" v="17" actId="20577"/>
        <pc:sldMkLst>
          <pc:docMk/>
          <pc:sldMk cId="3717431240" sldId="1521"/>
        </pc:sldMkLst>
        <pc:spChg chg="mod">
          <ac:chgData name="小林 大起(KOBAYASHI Daiki)" userId="6125d8e6-5d71-4891-937a-9f604705d4dc" providerId="ADAL" clId="{2BCA034B-CF46-4FC4-AA34-956D68A20531}" dt="2025-01-21T05:13:43.160" v="17" actId="20577"/>
          <ac:spMkLst>
            <pc:docMk/>
            <pc:sldMk cId="3717431240" sldId="1521"/>
            <ac:spMk id="2" creationId="{3B30F6BD-9707-DE59-FF3F-6F80F1973C2E}"/>
          </ac:spMkLst>
        </pc:spChg>
        <pc:spChg chg="mod">
          <ac:chgData name="小林 大起(KOBAYASHI Daiki)" userId="6125d8e6-5d71-4891-937a-9f604705d4dc" providerId="ADAL" clId="{2BCA034B-CF46-4FC4-AA34-956D68A20531}" dt="2025-01-21T05:13:16.922" v="1" actId="1076"/>
          <ac:spMkLst>
            <pc:docMk/>
            <pc:sldMk cId="3717431240" sldId="1521"/>
            <ac:spMk id="4" creationId="{9F0B0F56-58EE-5F83-BD9F-3D8695EF2BF3}"/>
          </ac:spMkLst>
        </pc:spChg>
        <pc:spChg chg="mod">
          <ac:chgData name="小林 大起(KOBAYASHI Daiki)" userId="6125d8e6-5d71-4891-937a-9f604705d4dc" providerId="ADAL" clId="{2BCA034B-CF46-4FC4-AA34-956D68A20531}" dt="2025-01-21T05:13:14.265" v="0" actId="1076"/>
          <ac:spMkLst>
            <pc:docMk/>
            <pc:sldMk cId="3717431240" sldId="1521"/>
            <ac:spMk id="5" creationId="{875B4DA0-9B8A-0D50-00A3-F8080D6DDF7A}"/>
          </ac:spMkLst>
        </pc:spChg>
        <pc:spChg chg="mod">
          <ac:chgData name="小林 大起(KOBAYASHI Daiki)" userId="6125d8e6-5d71-4891-937a-9f604705d4dc" providerId="ADAL" clId="{2BCA034B-CF46-4FC4-AA34-956D68A20531}" dt="2025-01-21T05:13:29.773" v="3" actId="13926"/>
          <ac:spMkLst>
            <pc:docMk/>
            <pc:sldMk cId="3717431240" sldId="1521"/>
            <ac:spMk id="10" creationId="{00000000-0000-0000-0000-000000000000}"/>
          </ac:spMkLst>
        </pc:spChg>
      </pc:sldChg>
    </pc:docChg>
  </pc:docChgLst>
  <pc:docChgLst>
    <pc:chgData name="小林 大起(KOBAYASHI Daiki)" userId="6125d8e6-5d71-4891-937a-9f604705d4dc" providerId="ADAL" clId="{D1259251-5E99-4469-8F88-9CF0EFE42CED}"/>
    <pc:docChg chg="undo custSel addSld delSld modSld">
      <pc:chgData name="小林 大起(KOBAYASHI Daiki)" userId="6125d8e6-5d71-4891-937a-9f604705d4dc" providerId="ADAL" clId="{D1259251-5E99-4469-8F88-9CF0EFE42CED}" dt="2025-01-28T06:39:40.746" v="679" actId="47"/>
      <pc:docMkLst>
        <pc:docMk/>
      </pc:docMkLst>
      <pc:sldChg chg="del">
        <pc:chgData name="小林 大起(KOBAYASHI Daiki)" userId="6125d8e6-5d71-4891-937a-9f604705d4dc" providerId="ADAL" clId="{D1259251-5E99-4469-8F88-9CF0EFE42CED}" dt="2025-01-28T06:39:40.746" v="679" actId="47"/>
        <pc:sldMkLst>
          <pc:docMk/>
          <pc:sldMk cId="2621078714" sldId="1523"/>
        </pc:sldMkLst>
      </pc:sldChg>
      <pc:sldChg chg="add del">
        <pc:chgData name="小林 大起(KOBAYASHI Daiki)" userId="6125d8e6-5d71-4891-937a-9f604705d4dc" providerId="ADAL" clId="{D1259251-5E99-4469-8F88-9CF0EFE42CED}" dt="2025-01-28T06:39:28.408" v="678" actId="47"/>
        <pc:sldMkLst>
          <pc:docMk/>
          <pc:sldMk cId="1725237244" sldId="1524"/>
        </pc:sldMkLst>
      </pc:sldChg>
      <pc:sldChg chg="addSp delSp modSp add mod">
        <pc:chgData name="小林 大起(KOBAYASHI Daiki)" userId="6125d8e6-5d71-4891-937a-9f604705d4dc" providerId="ADAL" clId="{D1259251-5E99-4469-8F88-9CF0EFE42CED}" dt="2025-01-28T06:39:08.769" v="676" actId="20577"/>
        <pc:sldMkLst>
          <pc:docMk/>
          <pc:sldMk cId="1140016486" sldId="1525"/>
        </pc:sldMkLst>
        <pc:spChg chg="add mod">
          <ac:chgData name="小林 大起(KOBAYASHI Daiki)" userId="6125d8e6-5d71-4891-937a-9f604705d4dc" providerId="ADAL" clId="{D1259251-5E99-4469-8F88-9CF0EFE42CED}" dt="2025-01-28T05:59:13.236" v="50" actId="207"/>
          <ac:spMkLst>
            <pc:docMk/>
            <pc:sldMk cId="1140016486" sldId="1525"/>
            <ac:spMk id="3" creationId="{C146D8D3-9490-A97B-632D-9FCD2435E491}"/>
          </ac:spMkLst>
        </pc:spChg>
        <pc:spChg chg="add mod">
          <ac:chgData name="小林 大起(KOBAYASHI Daiki)" userId="6125d8e6-5d71-4891-937a-9f604705d4dc" providerId="ADAL" clId="{D1259251-5E99-4469-8F88-9CF0EFE42CED}" dt="2025-01-28T06:27:04.976" v="488" actId="1076"/>
          <ac:spMkLst>
            <pc:docMk/>
            <pc:sldMk cId="1140016486" sldId="1525"/>
            <ac:spMk id="4" creationId="{175D1BC9-D6E8-9DB1-AA1B-25BA36D8D4B3}"/>
          </ac:spMkLst>
        </pc:spChg>
        <pc:spChg chg="add mod">
          <ac:chgData name="小林 大起(KOBAYASHI Daiki)" userId="6125d8e6-5d71-4891-937a-9f604705d4dc" providerId="ADAL" clId="{D1259251-5E99-4469-8F88-9CF0EFE42CED}" dt="2025-01-28T06:14:54.731" v="385" actId="1076"/>
          <ac:spMkLst>
            <pc:docMk/>
            <pc:sldMk cId="1140016486" sldId="1525"/>
            <ac:spMk id="5" creationId="{178B6541-5506-CA19-6A16-D99D94757D16}"/>
          </ac:spMkLst>
        </pc:spChg>
        <pc:spChg chg="add del mod">
          <ac:chgData name="小林 大起(KOBAYASHI Daiki)" userId="6125d8e6-5d71-4891-937a-9f604705d4dc" providerId="ADAL" clId="{D1259251-5E99-4469-8F88-9CF0EFE42CED}" dt="2025-01-28T05:57:14.443" v="29" actId="478"/>
          <ac:spMkLst>
            <pc:docMk/>
            <pc:sldMk cId="1140016486" sldId="1525"/>
            <ac:spMk id="7" creationId="{6614E66A-0C13-FDC0-95AD-40A201EB98DF}"/>
          </ac:spMkLst>
        </pc:spChg>
        <pc:spChg chg="add del mod">
          <ac:chgData name="小林 大起(KOBAYASHI Daiki)" userId="6125d8e6-5d71-4891-937a-9f604705d4dc" providerId="ADAL" clId="{D1259251-5E99-4469-8F88-9CF0EFE42CED}" dt="2025-01-28T05:57:15.981" v="30" actId="478"/>
          <ac:spMkLst>
            <pc:docMk/>
            <pc:sldMk cId="1140016486" sldId="1525"/>
            <ac:spMk id="8" creationId="{31D44B5D-D7F7-6089-0208-BEE163A9AF59}"/>
          </ac:spMkLst>
        </pc:spChg>
        <pc:spChg chg="add del mod">
          <ac:chgData name="小林 大起(KOBAYASHI Daiki)" userId="6125d8e6-5d71-4891-937a-9f604705d4dc" providerId="ADAL" clId="{D1259251-5E99-4469-8F88-9CF0EFE42CED}" dt="2025-01-28T05:57:12.920" v="28" actId="478"/>
          <ac:spMkLst>
            <pc:docMk/>
            <pc:sldMk cId="1140016486" sldId="1525"/>
            <ac:spMk id="12" creationId="{A340C906-11CC-F7B1-B1B4-76E24B5CAF95}"/>
          </ac:spMkLst>
        </pc:spChg>
        <pc:spChg chg="add mod">
          <ac:chgData name="小林 大起(KOBAYASHI Daiki)" userId="6125d8e6-5d71-4891-937a-9f604705d4dc" providerId="ADAL" clId="{D1259251-5E99-4469-8F88-9CF0EFE42CED}" dt="2025-01-28T06:05:19.239" v="176" actId="1076"/>
          <ac:spMkLst>
            <pc:docMk/>
            <pc:sldMk cId="1140016486" sldId="1525"/>
            <ac:spMk id="14" creationId="{1C7C1A54-2FE1-8B9F-12AB-5F1F328E51AA}"/>
          </ac:spMkLst>
        </pc:spChg>
        <pc:spChg chg="add del mod">
          <ac:chgData name="小林 大起(KOBAYASHI Daiki)" userId="6125d8e6-5d71-4891-937a-9f604705d4dc" providerId="ADAL" clId="{D1259251-5E99-4469-8F88-9CF0EFE42CED}" dt="2025-01-28T06:38:17.735" v="652" actId="478"/>
          <ac:spMkLst>
            <pc:docMk/>
            <pc:sldMk cId="1140016486" sldId="1525"/>
            <ac:spMk id="16" creationId="{D0E26BDD-0CF4-501D-9348-7E9908FDE5B5}"/>
          </ac:spMkLst>
        </pc:spChg>
        <pc:spChg chg="add mod">
          <ac:chgData name="小林 大起(KOBAYASHI Daiki)" userId="6125d8e6-5d71-4891-937a-9f604705d4dc" providerId="ADAL" clId="{D1259251-5E99-4469-8F88-9CF0EFE42CED}" dt="2025-01-28T06:05:19.239" v="176" actId="1076"/>
          <ac:spMkLst>
            <pc:docMk/>
            <pc:sldMk cId="1140016486" sldId="1525"/>
            <ac:spMk id="17" creationId="{1F1D2B75-B342-D8A5-0190-89D8F85A411D}"/>
          </ac:spMkLst>
        </pc:spChg>
        <pc:spChg chg="add mod">
          <ac:chgData name="小林 大起(KOBAYASHI Daiki)" userId="6125d8e6-5d71-4891-937a-9f604705d4dc" providerId="ADAL" clId="{D1259251-5E99-4469-8F88-9CF0EFE42CED}" dt="2025-01-28T06:39:08.769" v="676" actId="20577"/>
          <ac:spMkLst>
            <pc:docMk/>
            <pc:sldMk cId="1140016486" sldId="1525"/>
            <ac:spMk id="19" creationId="{1EE3D8A5-EDF0-EC3C-9E2D-2107ED1418E8}"/>
          </ac:spMkLst>
        </pc:spChg>
        <pc:spChg chg="add del mod">
          <ac:chgData name="小林 大起(KOBAYASHI Daiki)" userId="6125d8e6-5d71-4891-937a-9f604705d4dc" providerId="ADAL" clId="{D1259251-5E99-4469-8F88-9CF0EFE42CED}" dt="2025-01-28T06:18:50.845" v="399" actId="478"/>
          <ac:spMkLst>
            <pc:docMk/>
            <pc:sldMk cId="1140016486" sldId="1525"/>
            <ac:spMk id="20" creationId="{DA64F857-98C7-266E-A4B2-017257DADB5C}"/>
          </ac:spMkLst>
        </pc:spChg>
        <pc:spChg chg="del">
          <ac:chgData name="小林 大起(KOBAYASHI Daiki)" userId="6125d8e6-5d71-4891-937a-9f604705d4dc" providerId="ADAL" clId="{D1259251-5E99-4469-8F88-9CF0EFE42CED}" dt="2025-01-28T05:54:50.689" v="2" actId="478"/>
          <ac:spMkLst>
            <pc:docMk/>
            <pc:sldMk cId="1140016486" sldId="1525"/>
            <ac:spMk id="21" creationId="{73C916A4-8430-44F6-115E-47F576235C9A}"/>
          </ac:spMkLst>
        </pc:spChg>
        <pc:spChg chg="del">
          <ac:chgData name="小林 大起(KOBAYASHI Daiki)" userId="6125d8e6-5d71-4891-937a-9f604705d4dc" providerId="ADAL" clId="{D1259251-5E99-4469-8F88-9CF0EFE42CED}" dt="2025-01-28T05:54:50.689" v="2" actId="478"/>
          <ac:spMkLst>
            <pc:docMk/>
            <pc:sldMk cId="1140016486" sldId="1525"/>
            <ac:spMk id="22" creationId="{B640FCAC-F067-D1E5-A490-A866305329B4}"/>
          </ac:spMkLst>
        </pc:spChg>
        <pc:spChg chg="add mod">
          <ac:chgData name="小林 大起(KOBAYASHI Daiki)" userId="6125d8e6-5d71-4891-937a-9f604705d4dc" providerId="ADAL" clId="{D1259251-5E99-4469-8F88-9CF0EFE42CED}" dt="2025-01-28T06:17:56.527" v="393" actId="14100"/>
          <ac:spMkLst>
            <pc:docMk/>
            <pc:sldMk cId="1140016486" sldId="1525"/>
            <ac:spMk id="23" creationId="{A1F86E48-458A-C07C-6055-EE575EB99E96}"/>
          </ac:spMkLst>
        </pc:spChg>
        <pc:spChg chg="del">
          <ac:chgData name="小林 大起(KOBAYASHI Daiki)" userId="6125d8e6-5d71-4891-937a-9f604705d4dc" providerId="ADAL" clId="{D1259251-5E99-4469-8F88-9CF0EFE42CED}" dt="2025-01-28T05:54:50.689" v="2" actId="478"/>
          <ac:spMkLst>
            <pc:docMk/>
            <pc:sldMk cId="1140016486" sldId="1525"/>
            <ac:spMk id="25" creationId="{2D5F28D9-558F-8194-3D0A-BC96DDFD5464}"/>
          </ac:spMkLst>
        </pc:spChg>
        <pc:spChg chg="del">
          <ac:chgData name="小林 大起(KOBAYASHI Daiki)" userId="6125d8e6-5d71-4891-937a-9f604705d4dc" providerId="ADAL" clId="{D1259251-5E99-4469-8F88-9CF0EFE42CED}" dt="2025-01-28T05:54:50.689" v="2" actId="478"/>
          <ac:spMkLst>
            <pc:docMk/>
            <pc:sldMk cId="1140016486" sldId="1525"/>
            <ac:spMk id="26" creationId="{82908E62-6E5A-0C50-A0D9-551FCA8904E6}"/>
          </ac:spMkLst>
        </pc:spChg>
        <pc:spChg chg="del">
          <ac:chgData name="小林 大起(KOBAYASHI Daiki)" userId="6125d8e6-5d71-4891-937a-9f604705d4dc" providerId="ADAL" clId="{D1259251-5E99-4469-8F88-9CF0EFE42CED}" dt="2025-01-28T05:54:50.689" v="2" actId="478"/>
          <ac:spMkLst>
            <pc:docMk/>
            <pc:sldMk cId="1140016486" sldId="1525"/>
            <ac:spMk id="27" creationId="{163D2E07-A2C6-EDE3-CF17-C62822E62401}"/>
          </ac:spMkLst>
        </pc:spChg>
        <pc:spChg chg="add mod">
          <ac:chgData name="小林 大起(KOBAYASHI Daiki)" userId="6125d8e6-5d71-4891-937a-9f604705d4dc" providerId="ADAL" clId="{D1259251-5E99-4469-8F88-9CF0EFE42CED}" dt="2025-01-28T06:15:07.202" v="390" actId="1076"/>
          <ac:spMkLst>
            <pc:docMk/>
            <pc:sldMk cId="1140016486" sldId="1525"/>
            <ac:spMk id="28" creationId="{7A7B9486-3B92-10EC-1198-3E9295241536}"/>
          </ac:spMkLst>
        </pc:spChg>
        <pc:spChg chg="add mod">
          <ac:chgData name="小林 大起(KOBAYASHI Daiki)" userId="6125d8e6-5d71-4891-937a-9f604705d4dc" providerId="ADAL" clId="{D1259251-5E99-4469-8F88-9CF0EFE42CED}" dt="2025-01-28T06:18:12.258" v="398" actId="404"/>
          <ac:spMkLst>
            <pc:docMk/>
            <pc:sldMk cId="1140016486" sldId="1525"/>
            <ac:spMk id="31" creationId="{80E49837-5C30-5176-313B-90A328472522}"/>
          </ac:spMkLst>
        </pc:spChg>
        <pc:spChg chg="add mod">
          <ac:chgData name="小林 大起(KOBAYASHI Daiki)" userId="6125d8e6-5d71-4891-937a-9f604705d4dc" providerId="ADAL" clId="{D1259251-5E99-4469-8F88-9CF0EFE42CED}" dt="2025-01-28T06:18:00.920" v="394" actId="1076"/>
          <ac:spMkLst>
            <pc:docMk/>
            <pc:sldMk cId="1140016486" sldId="1525"/>
            <ac:spMk id="32" creationId="{75DDDD9F-334C-6510-3F9F-14E8D4D816EF}"/>
          </ac:spMkLst>
        </pc:spChg>
        <pc:spChg chg="add del mod">
          <ac:chgData name="小林 大起(KOBAYASHI Daiki)" userId="6125d8e6-5d71-4891-937a-9f604705d4dc" providerId="ADAL" clId="{D1259251-5E99-4469-8F88-9CF0EFE42CED}" dt="2025-01-28T06:38:15.049" v="651" actId="478"/>
          <ac:spMkLst>
            <pc:docMk/>
            <pc:sldMk cId="1140016486" sldId="1525"/>
            <ac:spMk id="33" creationId="{85D22962-EF68-6C96-00B3-29590DCB457D}"/>
          </ac:spMkLst>
        </pc:spChg>
        <pc:spChg chg="add del mod">
          <ac:chgData name="小林 大起(KOBAYASHI Daiki)" userId="6125d8e6-5d71-4891-937a-9f604705d4dc" providerId="ADAL" clId="{D1259251-5E99-4469-8F88-9CF0EFE42CED}" dt="2025-01-28T06:22:42.728" v="439" actId="1076"/>
          <ac:spMkLst>
            <pc:docMk/>
            <pc:sldMk cId="1140016486" sldId="1525"/>
            <ac:spMk id="34" creationId="{441EDFC5-328A-1499-263D-D36A0AD51705}"/>
          </ac:spMkLst>
        </pc:spChg>
        <pc:spChg chg="add del mod">
          <ac:chgData name="小林 大起(KOBAYASHI Daiki)" userId="6125d8e6-5d71-4891-937a-9f604705d4dc" providerId="ADAL" clId="{D1259251-5E99-4469-8F88-9CF0EFE42CED}" dt="2025-01-28T06:22:39.181" v="438" actId="1076"/>
          <ac:spMkLst>
            <pc:docMk/>
            <pc:sldMk cId="1140016486" sldId="1525"/>
            <ac:spMk id="35" creationId="{4FB2D786-2138-BA90-D713-5CAE94E87FF5}"/>
          </ac:spMkLst>
        </pc:spChg>
        <pc:spChg chg="add del mod">
          <ac:chgData name="小林 大起(KOBAYASHI Daiki)" userId="6125d8e6-5d71-4891-937a-9f604705d4dc" providerId="ADAL" clId="{D1259251-5E99-4469-8F88-9CF0EFE42CED}" dt="2025-01-28T06:22:30.702" v="435" actId="1076"/>
          <ac:spMkLst>
            <pc:docMk/>
            <pc:sldMk cId="1140016486" sldId="1525"/>
            <ac:spMk id="36" creationId="{A6C3E2AB-C53D-8D70-69B5-D15287627545}"/>
          </ac:spMkLst>
        </pc:spChg>
        <pc:spChg chg="add del mod">
          <ac:chgData name="小林 大起(KOBAYASHI Daiki)" userId="6125d8e6-5d71-4891-937a-9f604705d4dc" providerId="ADAL" clId="{D1259251-5E99-4469-8F88-9CF0EFE42CED}" dt="2025-01-28T06:38:06.389" v="650" actId="1076"/>
          <ac:spMkLst>
            <pc:docMk/>
            <pc:sldMk cId="1140016486" sldId="1525"/>
            <ac:spMk id="37" creationId="{683C57EB-5263-3AB2-EBBC-58593C00E559}"/>
          </ac:spMkLst>
        </pc:spChg>
        <pc:spChg chg="add del mod">
          <ac:chgData name="小林 大起(KOBAYASHI Daiki)" userId="6125d8e6-5d71-4891-937a-9f604705d4dc" providerId="ADAL" clId="{D1259251-5E99-4469-8F88-9CF0EFE42CED}" dt="2025-01-28T06:38:06.389" v="650" actId="1076"/>
          <ac:spMkLst>
            <pc:docMk/>
            <pc:sldMk cId="1140016486" sldId="1525"/>
            <ac:spMk id="38" creationId="{17A76F34-ECB3-631F-7F55-DDC4A7ADCFFF}"/>
          </ac:spMkLst>
        </pc:spChg>
        <pc:spChg chg="add del mod">
          <ac:chgData name="小林 大起(KOBAYASHI Daiki)" userId="6125d8e6-5d71-4891-937a-9f604705d4dc" providerId="ADAL" clId="{D1259251-5E99-4469-8F88-9CF0EFE42CED}" dt="2025-01-28T06:22:28.396" v="434" actId="1076"/>
          <ac:spMkLst>
            <pc:docMk/>
            <pc:sldMk cId="1140016486" sldId="1525"/>
            <ac:spMk id="39" creationId="{3BEAA0F3-BB1F-2413-66B7-BA03C0BBC0B9}"/>
          </ac:spMkLst>
        </pc:spChg>
        <pc:spChg chg="add del">
          <ac:chgData name="小林 大起(KOBAYASHI Daiki)" userId="6125d8e6-5d71-4891-937a-9f604705d4dc" providerId="ADAL" clId="{D1259251-5E99-4469-8F88-9CF0EFE42CED}" dt="2025-01-28T06:23:10.312" v="441" actId="478"/>
          <ac:spMkLst>
            <pc:docMk/>
            <pc:sldMk cId="1140016486" sldId="1525"/>
            <ac:spMk id="40" creationId="{EEF688BE-68A2-7605-30CC-69F63CC101CD}"/>
          </ac:spMkLst>
        </pc:spChg>
        <pc:spChg chg="add del mod">
          <ac:chgData name="小林 大起(KOBAYASHI Daiki)" userId="6125d8e6-5d71-4891-937a-9f604705d4dc" providerId="ADAL" clId="{D1259251-5E99-4469-8F88-9CF0EFE42CED}" dt="2025-01-28T06:24:04.215" v="444" actId="478"/>
          <ac:spMkLst>
            <pc:docMk/>
            <pc:sldMk cId="1140016486" sldId="1525"/>
            <ac:spMk id="41" creationId="{FAA56B97-82AF-9581-15F8-53DEA3C2C3F1}"/>
          </ac:spMkLst>
        </pc:spChg>
        <pc:spChg chg="add mod">
          <ac:chgData name="小林 大起(KOBAYASHI Daiki)" userId="6125d8e6-5d71-4891-937a-9f604705d4dc" providerId="ADAL" clId="{D1259251-5E99-4469-8F88-9CF0EFE42CED}" dt="2025-01-28T06:31:47.026" v="574" actId="1076"/>
          <ac:spMkLst>
            <pc:docMk/>
            <pc:sldMk cId="1140016486" sldId="1525"/>
            <ac:spMk id="42" creationId="{6BE8D8AF-DFE1-CFE9-B2A4-674C7E367754}"/>
          </ac:spMkLst>
        </pc:spChg>
        <pc:spChg chg="add mod">
          <ac:chgData name="小林 大起(KOBAYASHI Daiki)" userId="6125d8e6-5d71-4891-937a-9f604705d4dc" providerId="ADAL" clId="{D1259251-5E99-4469-8F88-9CF0EFE42CED}" dt="2025-01-28T06:31:47.026" v="574" actId="1076"/>
          <ac:spMkLst>
            <pc:docMk/>
            <pc:sldMk cId="1140016486" sldId="1525"/>
            <ac:spMk id="43" creationId="{78FA3473-A5AA-6811-62D7-A1564A320981}"/>
          </ac:spMkLst>
        </pc:spChg>
        <pc:spChg chg="add mod">
          <ac:chgData name="小林 大起(KOBAYASHI Daiki)" userId="6125d8e6-5d71-4891-937a-9f604705d4dc" providerId="ADAL" clId="{D1259251-5E99-4469-8F88-9CF0EFE42CED}" dt="2025-01-28T06:31:47.026" v="574" actId="1076"/>
          <ac:spMkLst>
            <pc:docMk/>
            <pc:sldMk cId="1140016486" sldId="1525"/>
            <ac:spMk id="44" creationId="{F8774E41-4C93-BC49-71E4-9EEC2CD82A35}"/>
          </ac:spMkLst>
        </pc:spChg>
        <pc:spChg chg="add mod">
          <ac:chgData name="小林 大起(KOBAYASHI Daiki)" userId="6125d8e6-5d71-4891-937a-9f604705d4dc" providerId="ADAL" clId="{D1259251-5E99-4469-8F88-9CF0EFE42CED}" dt="2025-01-28T06:31:47.026" v="574" actId="1076"/>
          <ac:spMkLst>
            <pc:docMk/>
            <pc:sldMk cId="1140016486" sldId="1525"/>
            <ac:spMk id="45" creationId="{6BE1F011-922B-0187-04BC-B35554A2E1D4}"/>
          </ac:spMkLst>
        </pc:spChg>
        <pc:spChg chg="add mod">
          <ac:chgData name="小林 大起(KOBAYASHI Daiki)" userId="6125d8e6-5d71-4891-937a-9f604705d4dc" providerId="ADAL" clId="{D1259251-5E99-4469-8F88-9CF0EFE42CED}" dt="2025-01-28T06:31:47.026" v="574" actId="1076"/>
          <ac:spMkLst>
            <pc:docMk/>
            <pc:sldMk cId="1140016486" sldId="1525"/>
            <ac:spMk id="46" creationId="{7201BAD7-AE1E-1FF7-0604-6316E34D2416}"/>
          </ac:spMkLst>
        </pc:spChg>
        <pc:spChg chg="add mod">
          <ac:chgData name="小林 大起(KOBAYASHI Daiki)" userId="6125d8e6-5d71-4891-937a-9f604705d4dc" providerId="ADAL" clId="{D1259251-5E99-4469-8F88-9CF0EFE42CED}" dt="2025-01-28T06:37:49.442" v="647" actId="14100"/>
          <ac:spMkLst>
            <pc:docMk/>
            <pc:sldMk cId="1140016486" sldId="1525"/>
            <ac:spMk id="47" creationId="{63884634-A431-5BF3-2BB0-A0247CC84B2F}"/>
          </ac:spMkLst>
        </pc:spChg>
        <pc:spChg chg="add mod">
          <ac:chgData name="小林 大起(KOBAYASHI Daiki)" userId="6125d8e6-5d71-4891-937a-9f604705d4dc" providerId="ADAL" clId="{D1259251-5E99-4469-8F88-9CF0EFE42CED}" dt="2025-01-28T06:31:00.611" v="566" actId="20577"/>
          <ac:spMkLst>
            <pc:docMk/>
            <pc:sldMk cId="1140016486" sldId="1525"/>
            <ac:spMk id="48" creationId="{F64A2BBB-AF19-AE47-595A-878A13FC93AD}"/>
          </ac:spMkLst>
        </pc:spChg>
        <pc:spChg chg="add mod">
          <ac:chgData name="小林 大起(KOBAYASHI Daiki)" userId="6125d8e6-5d71-4891-937a-9f604705d4dc" providerId="ADAL" clId="{D1259251-5E99-4469-8F88-9CF0EFE42CED}" dt="2025-01-28T06:30:53.609" v="560"/>
          <ac:spMkLst>
            <pc:docMk/>
            <pc:sldMk cId="1140016486" sldId="1525"/>
            <ac:spMk id="49" creationId="{15E3BDA1-8A89-C3D4-18CE-340E089B44AC}"/>
          </ac:spMkLst>
        </pc:spChg>
        <pc:spChg chg="add mod">
          <ac:chgData name="小林 大起(KOBAYASHI Daiki)" userId="6125d8e6-5d71-4891-937a-9f604705d4dc" providerId="ADAL" clId="{D1259251-5E99-4469-8F88-9CF0EFE42CED}" dt="2025-01-28T06:37:56.600" v="649" actId="14100"/>
          <ac:spMkLst>
            <pc:docMk/>
            <pc:sldMk cId="1140016486" sldId="1525"/>
            <ac:spMk id="50" creationId="{B2B30CCC-D018-AD7D-2AAE-4586DFB28B5E}"/>
          </ac:spMkLst>
        </pc:spChg>
        <pc:spChg chg="add del mod">
          <ac:chgData name="小林 大起(KOBAYASHI Daiki)" userId="6125d8e6-5d71-4891-937a-9f604705d4dc" providerId="ADAL" clId="{D1259251-5E99-4469-8F88-9CF0EFE42CED}" dt="2025-01-28T06:32:30.437" v="579" actId="478"/>
          <ac:spMkLst>
            <pc:docMk/>
            <pc:sldMk cId="1140016486" sldId="1525"/>
            <ac:spMk id="51" creationId="{5E17550D-AF1E-9475-697A-E9A840BC9C66}"/>
          </ac:spMkLst>
        </pc:spChg>
        <pc:spChg chg="add del">
          <ac:chgData name="小林 大起(KOBAYASHI Daiki)" userId="6125d8e6-5d71-4891-937a-9f604705d4dc" providerId="ADAL" clId="{D1259251-5E99-4469-8F88-9CF0EFE42CED}" dt="2025-01-28T06:33:19.628" v="581" actId="478"/>
          <ac:spMkLst>
            <pc:docMk/>
            <pc:sldMk cId="1140016486" sldId="1525"/>
            <ac:spMk id="52" creationId="{C4ED0B4F-B98B-5D9D-07A0-DA7D6E9AF8FB}"/>
          </ac:spMkLst>
        </pc:spChg>
        <pc:spChg chg="add del mod">
          <ac:chgData name="小林 大起(KOBAYASHI Daiki)" userId="6125d8e6-5d71-4891-937a-9f604705d4dc" providerId="ADAL" clId="{D1259251-5E99-4469-8F88-9CF0EFE42CED}" dt="2025-01-28T06:34:37.056" v="610" actId="478"/>
          <ac:spMkLst>
            <pc:docMk/>
            <pc:sldMk cId="1140016486" sldId="1525"/>
            <ac:spMk id="59" creationId="{2EED22E5-D54A-80D2-FF59-D17524602A37}"/>
          </ac:spMkLst>
        </pc:spChg>
        <pc:spChg chg="del">
          <ac:chgData name="小林 大起(KOBAYASHI Daiki)" userId="6125d8e6-5d71-4891-937a-9f604705d4dc" providerId="ADAL" clId="{D1259251-5E99-4469-8F88-9CF0EFE42CED}" dt="2025-01-28T05:54:50.689" v="2" actId="478"/>
          <ac:spMkLst>
            <pc:docMk/>
            <pc:sldMk cId="1140016486" sldId="1525"/>
            <ac:spMk id="194" creationId="{A7389ABE-2F6B-4F50-8FB5-29C89D6657A1}"/>
          </ac:spMkLst>
        </pc:spChg>
        <pc:spChg chg="del">
          <ac:chgData name="小林 大起(KOBAYASHI Daiki)" userId="6125d8e6-5d71-4891-937a-9f604705d4dc" providerId="ADAL" clId="{D1259251-5E99-4469-8F88-9CF0EFE42CED}" dt="2025-01-28T05:54:50.689" v="2" actId="478"/>
          <ac:spMkLst>
            <pc:docMk/>
            <pc:sldMk cId="1140016486" sldId="1525"/>
            <ac:spMk id="195" creationId="{A7389ABE-2F6B-4F50-8FB5-29C89D6657A1}"/>
          </ac:spMkLst>
        </pc:spChg>
        <pc:spChg chg="del">
          <ac:chgData name="小林 大起(KOBAYASHI Daiki)" userId="6125d8e6-5d71-4891-937a-9f604705d4dc" providerId="ADAL" clId="{D1259251-5E99-4469-8F88-9CF0EFE42CED}" dt="2025-01-28T05:54:50.689" v="2" actId="478"/>
          <ac:spMkLst>
            <pc:docMk/>
            <pc:sldMk cId="1140016486" sldId="1525"/>
            <ac:spMk id="196" creationId="{A7389ABE-2F6B-4F50-8FB5-29C89D6657A1}"/>
          </ac:spMkLst>
        </pc:spChg>
        <pc:spChg chg="add mod">
          <ac:chgData name="小林 大起(KOBAYASHI Daiki)" userId="6125d8e6-5d71-4891-937a-9f604705d4dc" providerId="ADAL" clId="{D1259251-5E99-4469-8F88-9CF0EFE42CED}" dt="2025-01-28T06:38:44.612" v="656" actId="207"/>
          <ac:spMkLst>
            <pc:docMk/>
            <pc:sldMk cId="1140016486" sldId="1525"/>
            <ac:spMk id="200" creationId="{8E38F68E-149E-A0C8-EB0E-D67BF2562447}"/>
          </ac:spMkLst>
        </pc:spChg>
        <pc:grpChg chg="add mod">
          <ac:chgData name="小林 大起(KOBAYASHI Daiki)" userId="6125d8e6-5d71-4891-937a-9f604705d4dc" providerId="ADAL" clId="{D1259251-5E99-4469-8F88-9CF0EFE42CED}" dt="2025-01-28T06:37:10.304" v="640" actId="12788"/>
          <ac:grpSpMkLst>
            <pc:docMk/>
            <pc:sldMk cId="1140016486" sldId="1525"/>
            <ac:grpSpMk id="197" creationId="{5F40B867-C65B-A1FC-333D-30CE10EE04CB}"/>
          </ac:grpSpMkLst>
        </pc:grpChg>
        <pc:grpChg chg="add mod">
          <ac:chgData name="小林 大起(KOBAYASHI Daiki)" userId="6125d8e6-5d71-4891-937a-9f604705d4dc" providerId="ADAL" clId="{D1259251-5E99-4469-8F88-9CF0EFE42CED}" dt="2025-01-28T06:37:47.304" v="646" actId="1076"/>
          <ac:grpSpMkLst>
            <pc:docMk/>
            <pc:sldMk cId="1140016486" sldId="1525"/>
            <ac:grpSpMk id="198" creationId="{9E9F41B0-0699-665A-1C41-FC557954131A}"/>
          </ac:grpSpMkLst>
        </pc:grpChg>
        <pc:grpChg chg="add mod">
          <ac:chgData name="小林 大起(KOBAYASHI Daiki)" userId="6125d8e6-5d71-4891-937a-9f604705d4dc" providerId="ADAL" clId="{D1259251-5E99-4469-8F88-9CF0EFE42CED}" dt="2025-01-28T06:37:52.721" v="648" actId="1076"/>
          <ac:grpSpMkLst>
            <pc:docMk/>
            <pc:sldMk cId="1140016486" sldId="1525"/>
            <ac:grpSpMk id="199" creationId="{44862AF8-6F00-358F-738E-2D69365F3A73}"/>
          </ac:grpSpMkLst>
        </pc:grpChg>
        <pc:graphicFrameChg chg="del">
          <ac:chgData name="小林 大起(KOBAYASHI Daiki)" userId="6125d8e6-5d71-4891-937a-9f604705d4dc" providerId="ADAL" clId="{D1259251-5E99-4469-8F88-9CF0EFE42CED}" dt="2025-01-28T05:54:50.689" v="2" actId="478"/>
          <ac:graphicFrameMkLst>
            <pc:docMk/>
            <pc:sldMk cId="1140016486" sldId="1525"/>
            <ac:graphicFrameMk id="6" creationId="{344896BC-D502-48D6-5CB2-149BD035A0E2}"/>
          </ac:graphicFrameMkLst>
        </pc:graphicFrameChg>
        <pc:graphicFrameChg chg="del">
          <ac:chgData name="小林 大起(KOBAYASHI Daiki)" userId="6125d8e6-5d71-4891-937a-9f604705d4dc" providerId="ADAL" clId="{D1259251-5E99-4469-8F88-9CF0EFE42CED}" dt="2025-01-28T05:54:50.689" v="2" actId="478"/>
          <ac:graphicFrameMkLst>
            <pc:docMk/>
            <pc:sldMk cId="1140016486" sldId="1525"/>
            <ac:graphicFrameMk id="9" creationId="{8DEE15E1-3572-7B1C-ED5A-24E4E5E0AE57}"/>
          </ac:graphicFrameMkLst>
        </pc:graphicFrameChg>
        <pc:graphicFrameChg chg="del">
          <ac:chgData name="小林 大起(KOBAYASHI Daiki)" userId="6125d8e6-5d71-4891-937a-9f604705d4dc" providerId="ADAL" clId="{D1259251-5E99-4469-8F88-9CF0EFE42CED}" dt="2025-01-28T05:54:50.689" v="2" actId="478"/>
          <ac:graphicFrameMkLst>
            <pc:docMk/>
            <pc:sldMk cId="1140016486" sldId="1525"/>
            <ac:graphicFrameMk id="11" creationId="{F3F1EACA-F2A4-3D8B-25AA-E34E0348356E}"/>
          </ac:graphicFrameMkLst>
        </pc:graphicFrameChg>
        <pc:graphicFrameChg chg="del">
          <ac:chgData name="小林 大起(KOBAYASHI Daiki)" userId="6125d8e6-5d71-4891-937a-9f604705d4dc" providerId="ADAL" clId="{D1259251-5E99-4469-8F88-9CF0EFE42CED}" dt="2025-01-28T05:54:50.689" v="2" actId="478"/>
          <ac:graphicFrameMkLst>
            <pc:docMk/>
            <pc:sldMk cId="1140016486" sldId="1525"/>
            <ac:graphicFrameMk id="13" creationId="{F6443414-8816-6C89-AA21-5378C2578F93}"/>
          </ac:graphicFrameMkLst>
        </pc:graphicFrameChg>
        <pc:graphicFrameChg chg="del">
          <ac:chgData name="小林 大起(KOBAYASHI Daiki)" userId="6125d8e6-5d71-4891-937a-9f604705d4dc" providerId="ADAL" clId="{D1259251-5E99-4469-8F88-9CF0EFE42CED}" dt="2025-01-28T05:54:50.689" v="2" actId="478"/>
          <ac:graphicFrameMkLst>
            <pc:docMk/>
            <pc:sldMk cId="1140016486" sldId="1525"/>
            <ac:graphicFrameMk id="15" creationId="{65510E17-CA9D-13A3-6424-0E8D99D33992}"/>
          </ac:graphicFrameMkLst>
        </pc:graphicFrameChg>
        <pc:graphicFrameChg chg="del">
          <ac:chgData name="小林 大起(KOBAYASHI Daiki)" userId="6125d8e6-5d71-4891-937a-9f604705d4dc" providerId="ADAL" clId="{D1259251-5E99-4469-8F88-9CF0EFE42CED}" dt="2025-01-28T05:54:50.689" v="2" actId="478"/>
          <ac:graphicFrameMkLst>
            <pc:docMk/>
            <pc:sldMk cId="1140016486" sldId="1525"/>
            <ac:graphicFrameMk id="18" creationId="{94821D3F-F4D2-510A-AE89-154058CC902B}"/>
          </ac:graphicFrameMkLst>
        </pc:graphicFrameChg>
        <pc:graphicFrameChg chg="del">
          <ac:chgData name="小林 大起(KOBAYASHI Daiki)" userId="6125d8e6-5d71-4891-937a-9f604705d4dc" providerId="ADAL" clId="{D1259251-5E99-4469-8F88-9CF0EFE42CED}" dt="2025-01-28T05:54:50.689" v="2" actId="478"/>
          <ac:graphicFrameMkLst>
            <pc:docMk/>
            <pc:sldMk cId="1140016486" sldId="1525"/>
            <ac:graphicFrameMk id="24" creationId="{E38B7AE7-C956-63FF-841A-4F9EE6854E1C}"/>
          </ac:graphicFrameMkLst>
        </pc:graphicFrameChg>
        <pc:graphicFrameChg chg="del">
          <ac:chgData name="小林 大起(KOBAYASHI Daiki)" userId="6125d8e6-5d71-4891-937a-9f604705d4dc" providerId="ADAL" clId="{D1259251-5E99-4469-8F88-9CF0EFE42CED}" dt="2025-01-28T05:54:50.689" v="2" actId="478"/>
          <ac:graphicFrameMkLst>
            <pc:docMk/>
            <pc:sldMk cId="1140016486" sldId="1525"/>
            <ac:graphicFrameMk id="29" creationId="{791B309A-160D-BE89-AB42-40D974649BE0}"/>
          </ac:graphicFrameMkLst>
        </pc:graphicFrameChg>
        <pc:graphicFrameChg chg="mod modGraphic">
          <ac:chgData name="小林 大起(KOBAYASHI Daiki)" userId="6125d8e6-5d71-4891-937a-9f604705d4dc" providerId="ADAL" clId="{D1259251-5E99-4469-8F88-9CF0EFE42CED}" dt="2025-01-28T05:56:05.048" v="13" actId="2165"/>
          <ac:graphicFrameMkLst>
            <pc:docMk/>
            <pc:sldMk cId="1140016486" sldId="1525"/>
            <ac:graphicFrameMk id="30" creationId="{DD4B10A7-2147-4FF8-D484-73774986F4D1}"/>
          </ac:graphicFrameMkLst>
        </pc:graphicFrameChg>
        <pc:picChg chg="add mod">
          <ac:chgData name="小林 大起(KOBAYASHI Daiki)" userId="6125d8e6-5d71-4891-937a-9f604705d4dc" providerId="ADAL" clId="{D1259251-5E99-4469-8F88-9CF0EFE42CED}" dt="2025-01-28T06:37:04.087" v="638" actId="164"/>
          <ac:picMkLst>
            <pc:docMk/>
            <pc:sldMk cId="1140016486" sldId="1525"/>
            <ac:picMk id="60" creationId="{6C455B6B-E01A-FB2D-9FC6-6CEC7315B49B}"/>
          </ac:picMkLst>
        </pc:picChg>
        <pc:picChg chg="add mod">
          <ac:chgData name="小林 大起(KOBAYASHI Daiki)" userId="6125d8e6-5d71-4891-937a-9f604705d4dc" providerId="ADAL" clId="{D1259251-5E99-4469-8F88-9CF0EFE42CED}" dt="2025-01-28T06:37:04.087" v="638" actId="164"/>
          <ac:picMkLst>
            <pc:docMk/>
            <pc:sldMk cId="1140016486" sldId="1525"/>
            <ac:picMk id="61" creationId="{93F1EC17-4856-1684-22CD-A4F96EDB0D8E}"/>
          </ac:picMkLst>
        </pc:picChg>
        <pc:picChg chg="add mod">
          <ac:chgData name="小林 大起(KOBAYASHI Daiki)" userId="6125d8e6-5d71-4891-937a-9f604705d4dc" providerId="ADAL" clId="{D1259251-5E99-4469-8F88-9CF0EFE42CED}" dt="2025-01-28T06:37:19.331" v="641" actId="164"/>
          <ac:picMkLst>
            <pc:docMk/>
            <pc:sldMk cId="1140016486" sldId="1525"/>
            <ac:picMk id="62" creationId="{EF3BD5FB-FC28-AEAC-0C8D-EAD748CE6CC9}"/>
          </ac:picMkLst>
        </pc:picChg>
        <pc:picChg chg="add mod">
          <ac:chgData name="小林 大起(KOBAYASHI Daiki)" userId="6125d8e6-5d71-4891-937a-9f604705d4dc" providerId="ADAL" clId="{D1259251-5E99-4469-8F88-9CF0EFE42CED}" dt="2025-01-28T06:37:19.331" v="641" actId="164"/>
          <ac:picMkLst>
            <pc:docMk/>
            <pc:sldMk cId="1140016486" sldId="1525"/>
            <ac:picMk id="63" creationId="{EBAC1E21-CC2F-A4C0-7827-69E6F35F9D5E}"/>
          </ac:picMkLst>
        </pc:picChg>
        <pc:picChg chg="add mod">
          <ac:chgData name="小林 大起(KOBAYASHI Daiki)" userId="6125d8e6-5d71-4891-937a-9f604705d4dc" providerId="ADAL" clId="{D1259251-5E99-4469-8F88-9CF0EFE42CED}" dt="2025-01-28T06:37:29.757" v="644" actId="164"/>
          <ac:picMkLst>
            <pc:docMk/>
            <pc:sldMk cId="1140016486" sldId="1525"/>
            <ac:picMk id="192" creationId="{041581A5-0F8D-DB66-9883-8B9A3332E806}"/>
          </ac:picMkLst>
        </pc:picChg>
        <pc:picChg chg="add mod">
          <ac:chgData name="小林 大起(KOBAYASHI Daiki)" userId="6125d8e6-5d71-4891-937a-9f604705d4dc" providerId="ADAL" clId="{D1259251-5E99-4469-8F88-9CF0EFE42CED}" dt="2025-01-28T06:37:29.757" v="644" actId="164"/>
          <ac:picMkLst>
            <pc:docMk/>
            <pc:sldMk cId="1140016486" sldId="1525"/>
            <ac:picMk id="193" creationId="{AA358909-9E4C-A7B7-056A-BA9F40D25DB3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01" creationId="{46639109-E99C-621D-06A0-660C5D6EF901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02" creationId="{29F654AC-8D0E-3607-9864-2F7F0407211B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03" creationId="{657A8557-6E66-4EA9-0E15-515EFCCD94CF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04" creationId="{65384397-433A-8779-138D-CEA5A1BC66FF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05" creationId="{031D4E42-5344-4BC9-E57E-7109A3255615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06" creationId="{F2F8C59E-0255-824A-4C1A-0A4822C1B84C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07" creationId="{B0F894D0-3B88-750F-58B6-577290929D80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08" creationId="{26B9F636-7565-64A7-EC37-059F180CFE48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09" creationId="{F646F930-87B0-7B75-E96F-635DC111D1C0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10" creationId="{AFB7A542-9B78-2E69-4E81-B6F9FA9CE1E8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11" creationId="{A5BBE523-D774-70EA-6E5F-4910CAF6538B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12" creationId="{A0DB823B-D750-6FD4-C0B1-D748876CB0F4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13" creationId="{C90FD3ED-15CA-3368-51D6-0C9E0197A349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14" creationId="{1EE296E2-A1FF-A61A-D05E-431AF387862A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15" creationId="{307D3BBF-FC76-9478-4608-9627FFF372B7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16" creationId="{8AE91C10-26EA-944D-4AA9-2F5B8C59AA48}"/>
          </ac:picMkLst>
        </pc:picChg>
        <pc:picChg chg="add mod">
          <ac:chgData name="小林 大起(KOBAYASHI Daiki)" userId="6125d8e6-5d71-4891-937a-9f604705d4dc" providerId="ADAL" clId="{D1259251-5E99-4469-8F88-9CF0EFE42CED}" dt="2025-01-28T06:38:34.013" v="654" actId="1076"/>
          <ac:picMkLst>
            <pc:docMk/>
            <pc:sldMk cId="1140016486" sldId="1525"/>
            <ac:picMk id="217" creationId="{C714D4BC-0299-535D-BA4E-3447C3DB9123}"/>
          </ac:picMkLst>
        </pc:picChg>
        <pc:cxnChg chg="add del mod">
          <ac:chgData name="小林 大起(KOBAYASHI Daiki)" userId="6125d8e6-5d71-4891-937a-9f604705d4dc" providerId="ADAL" clId="{D1259251-5E99-4469-8F88-9CF0EFE42CED}" dt="2025-01-28T06:33:57.694" v="587" actId="478"/>
          <ac:cxnSpMkLst>
            <pc:docMk/>
            <pc:sldMk cId="1140016486" sldId="1525"/>
            <ac:cxnSpMk id="54" creationId="{AB8A2E93-5B73-27AF-4746-827C291409C5}"/>
          </ac:cxnSpMkLst>
        </pc:cxnChg>
      </pc:sldChg>
      <pc:sldChg chg="addSp delSp modSp add del mod">
        <pc:chgData name="小林 大起(KOBAYASHI Daiki)" userId="6125d8e6-5d71-4891-937a-9f604705d4dc" providerId="ADAL" clId="{D1259251-5E99-4469-8F88-9CF0EFE42CED}" dt="2025-01-28T06:39:20.565" v="677" actId="47"/>
        <pc:sldMkLst>
          <pc:docMk/>
          <pc:sldMk cId="3839275730" sldId="1526"/>
        </pc:sldMkLst>
        <pc:spChg chg="del">
          <ac:chgData name="小林 大起(KOBAYASHI Daiki)" userId="6125d8e6-5d71-4891-937a-9f604705d4dc" providerId="ADAL" clId="{D1259251-5E99-4469-8F88-9CF0EFE42CED}" dt="2025-01-28T06:03:07.347" v="92" actId="478"/>
          <ac:spMkLst>
            <pc:docMk/>
            <pc:sldMk cId="3839275730" sldId="1526"/>
            <ac:spMk id="3" creationId="{C146D8D3-9490-A97B-632D-9FCD2435E491}"/>
          </ac:spMkLst>
        </pc:spChg>
        <pc:spChg chg="del">
          <ac:chgData name="小林 大起(KOBAYASHI Daiki)" userId="6125d8e6-5d71-4891-937a-9f604705d4dc" providerId="ADAL" clId="{D1259251-5E99-4469-8F88-9CF0EFE42CED}" dt="2025-01-28T06:03:08.306" v="93" actId="478"/>
          <ac:spMkLst>
            <pc:docMk/>
            <pc:sldMk cId="3839275730" sldId="1526"/>
            <ac:spMk id="4" creationId="{175D1BC9-D6E8-9DB1-AA1B-25BA36D8D4B3}"/>
          </ac:spMkLst>
        </pc:spChg>
        <pc:spChg chg="del">
          <ac:chgData name="小林 大起(KOBAYASHI Daiki)" userId="6125d8e6-5d71-4891-937a-9f604705d4dc" providerId="ADAL" clId="{D1259251-5E99-4469-8F88-9CF0EFE42CED}" dt="2025-01-28T06:03:06.673" v="91" actId="478"/>
          <ac:spMkLst>
            <pc:docMk/>
            <pc:sldMk cId="3839275730" sldId="1526"/>
            <ac:spMk id="5" creationId="{178B6541-5506-CA19-6A16-D99D94757D16}"/>
          </ac:spMkLst>
        </pc:spChg>
        <pc:spChg chg="add mod">
          <ac:chgData name="小林 大起(KOBAYASHI Daiki)" userId="6125d8e6-5d71-4891-937a-9f604705d4dc" providerId="ADAL" clId="{D1259251-5E99-4469-8F88-9CF0EFE42CED}" dt="2025-01-28T06:02:59.790" v="89" actId="207"/>
          <ac:spMkLst>
            <pc:docMk/>
            <pc:sldMk cId="3839275730" sldId="1526"/>
            <ac:spMk id="6" creationId="{093B73CC-505A-71D9-A690-D62CE42DC2AC}"/>
          </ac:spMkLst>
        </pc:spChg>
        <pc:spChg chg="add mod">
          <ac:chgData name="小林 大起(KOBAYASHI Daiki)" userId="6125d8e6-5d71-4891-937a-9f604705d4dc" providerId="ADAL" clId="{D1259251-5E99-4469-8F88-9CF0EFE42CED}" dt="2025-01-28T06:03:04.583" v="90" actId="207"/>
          <ac:spMkLst>
            <pc:docMk/>
            <pc:sldMk cId="3839275730" sldId="1526"/>
            <ac:spMk id="7" creationId="{EEC79A45-272C-2BDB-5E17-858D35A252B9}"/>
          </ac:spMkLst>
        </pc:spChg>
        <pc:spChg chg="mod">
          <ac:chgData name="小林 大起(KOBAYASHI Daiki)" userId="6125d8e6-5d71-4891-937a-9f604705d4dc" providerId="ADAL" clId="{D1259251-5E99-4469-8F88-9CF0EFE42CED}" dt="2025-01-28T06:02:48.743" v="84" actId="207"/>
          <ac:spMkLst>
            <pc:docMk/>
            <pc:sldMk cId="3839275730" sldId="1526"/>
            <ac:spMk id="14" creationId="{1C7C1A54-2FE1-8B9F-12AB-5F1F328E51AA}"/>
          </ac:spMkLst>
        </pc:spChg>
      </pc:sldChg>
    </pc:docChg>
  </pc:docChgLst>
  <pc:docChgLst>
    <pc:chgData name="小林 大起(KOBAYASHI Daiki)" userId="6125d8e6-5d71-4891-937a-9f604705d4dc" providerId="ADAL" clId="{1365EF7E-6FE8-4F51-98E9-B4EFFAE265CF}"/>
    <pc:docChg chg="custSel modSld">
      <pc:chgData name="小林 大起(KOBAYASHI Daiki)" userId="6125d8e6-5d71-4891-937a-9f604705d4dc" providerId="ADAL" clId="{1365EF7E-6FE8-4F51-98E9-B4EFFAE265CF}" dt="2025-01-31T06:19:27.052" v="1" actId="478"/>
      <pc:docMkLst>
        <pc:docMk/>
      </pc:docMkLst>
      <pc:sldChg chg="delSp modSp mod">
        <pc:chgData name="小林 大起(KOBAYASHI Daiki)" userId="6125d8e6-5d71-4891-937a-9f604705d4dc" providerId="ADAL" clId="{1365EF7E-6FE8-4F51-98E9-B4EFFAE265CF}" dt="2025-01-31T06:19:27.052" v="1" actId="478"/>
        <pc:sldMkLst>
          <pc:docMk/>
          <pc:sldMk cId="1140016486" sldId="1525"/>
        </pc:sldMkLst>
        <pc:spChg chg="del mod">
          <ac:chgData name="小林 大起(KOBAYASHI Daiki)" userId="6125d8e6-5d71-4891-937a-9f604705d4dc" providerId="ADAL" clId="{1365EF7E-6FE8-4F51-98E9-B4EFFAE265CF}" dt="2025-01-31T06:19:27.052" v="1" actId="478"/>
          <ac:spMkLst>
            <pc:docMk/>
            <pc:sldMk cId="1140016486" sldId="1525"/>
            <ac:spMk id="2" creationId="{3B30F6BD-9707-DE59-FF3F-6F80F1973C2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8"/>
            <a:ext cx="2945660" cy="498056"/>
          </a:xfrm>
          <a:prstGeom prst="rect">
            <a:avLst/>
          </a:prstGeom>
        </p:spPr>
        <p:txBody>
          <a:bodyPr vert="horz" lIns="92043" tIns="46023" rIns="92043" bIns="46023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6" y="8"/>
            <a:ext cx="2945660" cy="498056"/>
          </a:xfrm>
          <a:prstGeom prst="rect">
            <a:avLst/>
          </a:prstGeom>
        </p:spPr>
        <p:txBody>
          <a:bodyPr vert="horz" lIns="92043" tIns="46023" rIns="92043" bIns="46023" rtlCol="0"/>
          <a:lstStyle>
            <a:lvl1pPr algn="r">
              <a:defRPr sz="1100"/>
            </a:lvl1pPr>
          </a:lstStyle>
          <a:p>
            <a:fld id="{AA63A719-9CCA-42BC-AA11-8C71DAA2A3B6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4" y="9428585"/>
            <a:ext cx="2945660" cy="498055"/>
          </a:xfrm>
          <a:prstGeom prst="rect">
            <a:avLst/>
          </a:prstGeom>
        </p:spPr>
        <p:txBody>
          <a:bodyPr vert="horz" lIns="92043" tIns="46023" rIns="92043" bIns="46023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6" y="9428585"/>
            <a:ext cx="2945660" cy="498055"/>
          </a:xfrm>
          <a:prstGeom prst="rect">
            <a:avLst/>
          </a:prstGeom>
        </p:spPr>
        <p:txBody>
          <a:bodyPr vert="horz" lIns="92043" tIns="46023" rIns="92043" bIns="46023" rtlCol="0" anchor="b"/>
          <a:lstStyle>
            <a:lvl1pPr algn="r">
              <a:defRPr sz="1100"/>
            </a:lvl1pPr>
          </a:lstStyle>
          <a:p>
            <a:fld id="{FC1297DB-3B90-4A37-AC02-15DDC2A838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52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1"/>
            <a:ext cx="2946247" cy="498328"/>
          </a:xfrm>
          <a:prstGeom prst="rect">
            <a:avLst/>
          </a:prstGeom>
        </p:spPr>
        <p:txBody>
          <a:bodyPr vert="horz" lIns="92043" tIns="46023" rIns="92043" bIns="46023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1"/>
            <a:ext cx="2946246" cy="498328"/>
          </a:xfrm>
          <a:prstGeom prst="rect">
            <a:avLst/>
          </a:prstGeom>
        </p:spPr>
        <p:txBody>
          <a:bodyPr vert="horz" lIns="92043" tIns="46023" rIns="92043" bIns="46023" rtlCol="0"/>
          <a:lstStyle>
            <a:lvl1pPr algn="r">
              <a:defRPr sz="1100"/>
            </a:lvl1pPr>
          </a:lstStyle>
          <a:p>
            <a:fld id="{C45AE045-EB63-46FA-8CB6-8CA4B59570BF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3" tIns="46023" rIns="92043" bIns="4602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91" y="4777250"/>
            <a:ext cx="5439101" cy="3908364"/>
          </a:xfrm>
          <a:prstGeom prst="rect">
            <a:avLst/>
          </a:prstGeom>
        </p:spPr>
        <p:txBody>
          <a:bodyPr vert="horz" lIns="92043" tIns="46023" rIns="92043" bIns="4602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9" y="9428312"/>
            <a:ext cx="2946247" cy="498328"/>
          </a:xfrm>
          <a:prstGeom prst="rect">
            <a:avLst/>
          </a:prstGeom>
        </p:spPr>
        <p:txBody>
          <a:bodyPr vert="horz" lIns="92043" tIns="46023" rIns="92043" bIns="46023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312"/>
            <a:ext cx="2946246" cy="498328"/>
          </a:xfrm>
          <a:prstGeom prst="rect">
            <a:avLst/>
          </a:prstGeom>
        </p:spPr>
        <p:txBody>
          <a:bodyPr vert="horz" lIns="92043" tIns="46023" rIns="92043" bIns="46023" rtlCol="0" anchor="b"/>
          <a:lstStyle>
            <a:lvl1pPr algn="r">
              <a:defRPr sz="1100"/>
            </a:lvl1pPr>
          </a:lstStyle>
          <a:p>
            <a:fld id="{5AF96AE0-4D51-41D5-87E0-9FDE0BAFF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12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60438" y="1230313"/>
            <a:ext cx="4805362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6507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DA45719B-8089-4D07-AD6C-B7CF4AF123A7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37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1042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D99D50DA-FCD2-4C17-A220-B7904A2287CA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9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82" y="1709749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82" y="4589474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802313D2-5329-42DF-879B-3EB6DA626632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27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AEF1A1DC-0A9A-4BA5-BC3D-E959B66C2808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64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8720644C-253D-4C5A-B9E0-8E981FED87FB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96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37D80F0D-8CD4-41AB-95B9-9D1B92C797D3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49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1BE3C722-F2F8-40C9-B362-D9535A4F809C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1657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2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36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32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11043EC7-8074-4E3D-856B-3F3E35CD17D5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30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2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36"/>
            <a:ext cx="501491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32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1788D965-96CB-4190-AB03-63B3C241973E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78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42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8711F77D-0911-4190-8EFF-06D2A8FD78F8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1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5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41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/>
          <a:lstStyle/>
          <a:p>
            <a:fld id="{F2EDF7E0-6FCB-4387-A15C-21DBDBBD3E76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222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8580F-351F-4FF6-8D45-34F839ACAD87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644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C1A5-034E-476E-B3A5-43820C181AFB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71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46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71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9351D-C31F-451B-BC27-C3825C273D48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09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19576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4" y="1825625"/>
            <a:ext cx="4195763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6C9C3-8550-4521-A283-78B4343FA5BD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9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9" y="365129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7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7" y="2505075"/>
            <a:ext cx="419100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7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5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7" y="2505075"/>
            <a:ext cx="42116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DDEA-3EF8-4C10-8D33-FC095FEC421C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24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9342B-CE8E-48DB-BD02-B3AA3E08844B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19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5AAD-C878-4492-A672-3892F78D12CD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677150" y="6356358"/>
            <a:ext cx="2228850" cy="365125"/>
          </a:xfrm>
        </p:spPr>
        <p:txBody>
          <a:bodyPr/>
          <a:lstStyle>
            <a:lvl1pPr>
              <a:defRPr sz="2000"/>
            </a:lvl1pPr>
          </a:lstStyle>
          <a:p>
            <a:fld id="{93EE9C9D-F6EB-4B71-89EA-D14B3628E6D2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1488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9" y="987433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7EDF-FC07-49B4-9DC9-DD06BED4C319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478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9" y="987433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90" indent="0">
              <a:buNone/>
              <a:defRPr sz="2400"/>
            </a:lvl3pPr>
            <a:lvl4pPr marL="1371585" indent="0">
              <a:buNone/>
              <a:defRPr sz="2000"/>
            </a:lvl4pPr>
            <a:lvl5pPr marL="1828778" indent="0">
              <a:buNone/>
              <a:defRPr sz="2000"/>
            </a:lvl5pPr>
            <a:lvl6pPr marL="2285974" indent="0">
              <a:buNone/>
              <a:defRPr sz="2000"/>
            </a:lvl6pPr>
            <a:lvl7pPr marL="2743168" indent="0">
              <a:buNone/>
              <a:defRPr sz="2000"/>
            </a:lvl7pPr>
            <a:lvl8pPr marL="3200363" indent="0">
              <a:buNone/>
              <a:defRPr sz="2000"/>
            </a:lvl8pPr>
            <a:lvl9pPr marL="3657558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90" indent="0">
              <a:buNone/>
              <a:defRPr sz="1200"/>
            </a:lvl3pPr>
            <a:lvl4pPr marL="1371585" indent="0">
              <a:buNone/>
              <a:defRPr sz="1000"/>
            </a:lvl4pPr>
            <a:lvl5pPr marL="1828778" indent="0">
              <a:buNone/>
              <a:defRPr sz="1000"/>
            </a:lvl5pPr>
            <a:lvl6pPr marL="2285974" indent="0">
              <a:buNone/>
              <a:defRPr sz="1000"/>
            </a:lvl6pPr>
            <a:lvl7pPr marL="2743168" indent="0">
              <a:buNone/>
              <a:defRPr sz="1000"/>
            </a:lvl7pPr>
            <a:lvl8pPr marL="3200363" indent="0">
              <a:buNone/>
              <a:defRPr sz="1000"/>
            </a:lvl8pPr>
            <a:lvl9pPr marL="365755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CA18-0678-47CD-9CF9-8523E9293D9C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38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20A1-0ADF-4A32-BE1F-37BA7F30E3DB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88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9777" y="365125"/>
            <a:ext cx="2135188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5AA75-93C4-442C-AF4F-1C0DEA353113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172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269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866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9" y="1709743"/>
            <a:ext cx="85439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9" y="4589468"/>
            <a:ext cx="85439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5784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626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0" y="365129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23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2841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865291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30"/>
            <a:ext cx="501491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080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30"/>
            <a:ext cx="5014913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4229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69561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5532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9" indent="0" algn="ctr">
              <a:buNone/>
              <a:defRPr sz="1500"/>
            </a:lvl2pPr>
            <a:lvl3pPr marL="685817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1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5719B-8089-4D07-AD6C-B7CF4AF123A7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0908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50DA-FCD2-4C17-A220-B7904A2287CA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6562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9" y="1709743"/>
            <a:ext cx="85439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9" y="4589468"/>
            <a:ext cx="85439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13D2-5329-42DF-879B-3EB6DA626632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772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1DC-0A9A-4BA5-BC3D-E959B66C2808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1210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0" y="365129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7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644C-253D-4C5A-B9E0-8E981FED87FB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1829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0F0D-8CD4-41AB-95B9-9D1B92C797D3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6396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C722-F2F8-40C9-B362-D9535A4F809C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46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802825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30"/>
            <a:ext cx="501491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3EC7-8074-4E3D-856B-3F3E35CD17D5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9257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30"/>
            <a:ext cx="5014913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9" indent="0">
              <a:buNone/>
              <a:defRPr sz="1050"/>
            </a:lvl2pPr>
            <a:lvl3pPr marL="685817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1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D965-96CB-4190-AB03-63B3C241973E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713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1F77D-0911-4190-8EFF-06D2A8FD78F8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5446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DF7E0-6FCB-4387-A15C-21DBDBBD3E76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7385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(白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207568" y="5863766"/>
            <a:ext cx="7642112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/>
              <a:t>○○○○年○○月○○日</a:t>
            </a:r>
            <a:br>
              <a:rPr lang="ja-JP" altLang="en-US"/>
            </a:br>
            <a:r>
              <a:rPr lang="ja-JP" altLang="en-US"/>
              <a:t>株式会社ＮＴＴデータ経営研究所</a:t>
            </a:r>
            <a:br>
              <a:rPr lang="ja-JP" altLang="en-US"/>
            </a:br>
            <a:r>
              <a:rPr lang="ja-JP" altLang="en-US"/>
              <a:t>○○○○○○○○○○○○</a:t>
            </a:r>
            <a:endParaRPr kumimoji="1" lang="ja-JP" altLang="en-US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207568" y="4810096"/>
            <a:ext cx="7642112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/>
              <a:t>［タイトル（１</a:t>
            </a:r>
            <a:r>
              <a:rPr kumimoji="1" lang="en-US" altLang="ja-JP"/>
              <a:t>〜</a:t>
            </a:r>
            <a:r>
              <a:rPr kumimoji="1" lang="ja-JP" altLang="en-US"/>
              <a:t>３行）］</a:t>
            </a:r>
          </a:p>
        </p:txBody>
      </p:sp>
      <p:sp>
        <p:nvSpPr>
          <p:cNvPr id="9" name="TextBox 12"/>
          <p:cNvSpPr txBox="1"/>
          <p:nvPr userDrawn="1"/>
        </p:nvSpPr>
        <p:spPr>
          <a:xfrm>
            <a:off x="6471833" y="6724939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EF1438-A6A8-4043-BCC5-578DDA070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4356" y="255009"/>
            <a:ext cx="2631600" cy="9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38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(Human Blue ロ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1" y="4714045"/>
            <a:ext cx="9906000" cy="215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 b="0" i="0">
              <a:latin typeface="HGPGothicE" charset="-128"/>
              <a:ea typeface="HGPGothicE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202"/>
            <a:ext cx="3575998" cy="643680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207568" y="5863766"/>
            <a:ext cx="7642112" cy="985567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 marL="0" marR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662" b="0" i="0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125360" indent="0">
              <a:buNone/>
              <a:defRPr sz="1292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688040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71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39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07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875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437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4757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/>
              <a:t>○○○○年○○月○○日</a:t>
            </a:r>
            <a:br>
              <a:rPr lang="ja-JP" altLang="en-US"/>
            </a:br>
            <a:r>
              <a:rPr lang="ja-JP" altLang="en-US"/>
              <a:t>株式会社ＮＴＴデータ経営研究所</a:t>
            </a:r>
            <a:br>
              <a:rPr lang="ja-JP" altLang="en-US"/>
            </a:br>
            <a:r>
              <a:rPr lang="ja-JP" altLang="en-US"/>
              <a:t>○○○○○○○○○○○○</a:t>
            </a:r>
            <a:endParaRPr kumimoji="1" lang="ja-JP" altLang="en-US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2207568" y="4810096"/>
            <a:ext cx="7642112" cy="988424"/>
          </a:xfrm>
          <a:prstGeom prst="rect">
            <a:avLst/>
          </a:prstGeom>
          <a:effectLst/>
        </p:spPr>
        <p:txBody>
          <a:bodyPr anchor="t">
            <a:normAutofit/>
          </a:bodyPr>
          <a:lstStyle>
            <a:lvl1pPr>
              <a:defRPr lang="ja-JP" altLang="en-US" sz="2215" spc="0" dirty="0" smtClean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ja-JP" altLang="en-US"/>
              <a:t>［タイトル（１</a:t>
            </a:r>
            <a:r>
              <a:rPr kumimoji="1" lang="en-US" altLang="ja-JP"/>
              <a:t>〜</a:t>
            </a:r>
            <a:r>
              <a:rPr kumimoji="1" lang="ja-JP" altLang="en-US"/>
              <a:t>３行）］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6471832" y="6724939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6047BE2-75E4-8743-8BCD-19E0EC5A2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64375" y="254000"/>
            <a:ext cx="2635200" cy="9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2B2F6D-705F-4251-969F-C7502713D9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4713" y="908049"/>
            <a:ext cx="7272000" cy="5544000"/>
          </a:xfrm>
          <a:prstGeom prst="rect">
            <a:avLst/>
          </a:prstGeom>
        </p:spPr>
        <p:txBody>
          <a:bodyPr/>
          <a:lstStyle>
            <a:lvl1pPr marL="422041" indent="-422041">
              <a:buFont typeface="+mj-lt"/>
              <a:buAutoNum type="arabicPeriod"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目次の入力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167" y="6504431"/>
            <a:ext cx="1159714" cy="295200"/>
          </a:xfrm>
          <a:prstGeom prst="rect">
            <a:avLst/>
          </a:prstGeom>
        </p:spPr>
      </p:pic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72187" y="1749"/>
            <a:ext cx="9578639" cy="7307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pitchFamily="34" charset="0"/>
              <a:buNone/>
              <a:tabLst/>
            </a:pPr>
            <a:r>
              <a:rPr kumimoji="1" lang="ja-JP" altLang="en-US"/>
              <a:t>［目次］</a:t>
            </a:r>
          </a:p>
        </p:txBody>
      </p:sp>
      <p:sp>
        <p:nvSpPr>
          <p:cNvPr id="10" name="TextBox 12"/>
          <p:cNvSpPr txBox="1"/>
          <p:nvPr userDrawn="1"/>
        </p:nvSpPr>
        <p:spPr>
          <a:xfrm>
            <a:off x="1361624" y="6580946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r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>
                <a:solidFill>
                  <a:schemeClr val="tx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12" name="TextBox 16"/>
          <p:cNvSpPr txBox="1"/>
          <p:nvPr userDrawn="1"/>
        </p:nvSpPr>
        <p:spPr>
          <a:xfrm>
            <a:off x="4617886" y="6551482"/>
            <a:ext cx="670231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>
              <a:solidFill>
                <a:schemeClr val="tx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9844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548000" y="908720"/>
            <a:ext cx="6789376" cy="4412378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defRPr sz="2215" spc="185" baseline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/>
              <a:t>［中扉］</a:t>
            </a:r>
          </a:p>
        </p:txBody>
      </p:sp>
      <p:sp>
        <p:nvSpPr>
          <p:cNvPr id="8" name="TextBox 16"/>
          <p:cNvSpPr txBox="1"/>
          <p:nvPr userDrawn="1"/>
        </p:nvSpPr>
        <p:spPr>
          <a:xfrm>
            <a:off x="4633846" y="6551482"/>
            <a:ext cx="670231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39249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ACBF3F-D8C8-49E5-AED6-9B2012FC0A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488" y="908050"/>
            <a:ext cx="8946000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テキストの入力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72187" y="2904"/>
            <a:ext cx="9578639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11483613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844846-989F-49DD-8D5C-53B561520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3075" y="908049"/>
            <a:ext cx="8946000" cy="525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2pPr>
            <a:lvl3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3pPr>
            <a:lvl4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4pPr>
            <a:lvl5pPr>
              <a:defRPr sz="18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テキストの入力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Rectangle 20"/>
          <p:cNvSpPr/>
          <p:nvPr userDrawn="1"/>
        </p:nvSpPr>
        <p:spPr>
          <a:xfrm>
            <a:off x="0" y="0"/>
            <a:ext cx="9906000" cy="7337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561" tIns="38780" rIns="77561" bIns="38780" rtlCol="0" anchor="ctr">
            <a:normAutofit/>
          </a:bodyPr>
          <a:lstStyle/>
          <a:p>
            <a:pPr algn="ctr"/>
            <a:endParaRPr lang="en-US" sz="1662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72187" y="2904"/>
            <a:ext cx="9578639" cy="730799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>
              <a:defRPr lang="ja-JP" altLang="en-US" sz="2215" spc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09053" marR="0" lvl="0" indent="-209053" defTabSz="56268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ja-JP" altLang="en-US"/>
              <a:t>［タイトル］</a:t>
            </a:r>
          </a:p>
        </p:txBody>
      </p:sp>
    </p:spTree>
    <p:extLst>
      <p:ext uri="{BB962C8B-B14F-4D97-AF65-F5344CB8AC3E}">
        <p14:creationId xmlns:p14="http://schemas.microsoft.com/office/powerpoint/2010/main" val="34472027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0" hasCustomPrompt="1"/>
          </p:nvPr>
        </p:nvSpPr>
        <p:spPr>
          <a:xfrm>
            <a:off x="2829901" y="2852936"/>
            <a:ext cx="4247179" cy="82810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indent="0" fontAlgn="ctr">
              <a:spcBef>
                <a:spcPts val="0"/>
              </a:spcBef>
              <a:buFontTx/>
              <a:buNone/>
              <a:defRPr sz="1662" b="0" i="0" spc="73" baseline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1pPr>
            <a:lvl2pPr marL="447576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895152" indent="0" fontAlgn="ctr">
              <a:spcBef>
                <a:spcPts val="0"/>
              </a:spcBef>
              <a:buFontTx/>
              <a:buNone/>
              <a:defRPr sz="1662" b="0" i="0" spc="73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342730" indent="0">
              <a:buFontTx/>
              <a:buNone/>
              <a:defRPr>
                <a:solidFill>
                  <a:schemeClr val="tx2"/>
                </a:solidFill>
              </a:defRPr>
            </a:lvl4pPr>
            <a:lvl5pPr marL="1790306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写真</a:t>
            </a:r>
            <a:r>
              <a:rPr lang="en-US" altLang="ja-JP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/</a:t>
            </a:r>
            <a:r>
              <a:rPr lang="ja-JP" altLang="en-US" sz="1662" spc="185">
                <a:solidFill>
                  <a:srgbClr val="FFFFFF"/>
                </a:solidFill>
                <a:latin typeface="HGPGothicE" charset="-128"/>
                <a:ea typeface="HGPGothicE" charset="-128"/>
                <a:cs typeface="HGPGothicE" charset="-128"/>
              </a:rPr>
              <a:t>動画を貼付</a:t>
            </a: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1394" y="6503752"/>
            <a:ext cx="1178351" cy="296174"/>
          </a:xfrm>
          <a:prstGeom prst="rect">
            <a:avLst/>
          </a:prstGeom>
        </p:spPr>
      </p:pic>
      <p:sp>
        <p:nvSpPr>
          <p:cNvPr id="7" name="TextBox 12"/>
          <p:cNvSpPr txBox="1"/>
          <p:nvPr userDrawn="1"/>
        </p:nvSpPr>
        <p:spPr>
          <a:xfrm>
            <a:off x="231285" y="6593332"/>
            <a:ext cx="3377848" cy="113557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pPr marL="0" marR="0" indent="0" algn="l" defTabSz="562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738" b="0" i="0">
                <a:solidFill>
                  <a:schemeClr val="bg1"/>
                </a:solidFill>
                <a:latin typeface="Meiryo UI" panose="020B0604030504040204" pitchFamily="50" charset="-128"/>
                <a:ea typeface="HGPGothicE" charset="-128"/>
                <a:cs typeface="Meiryo UI" pitchFamily="50" charset="-128"/>
              </a:rPr>
              <a:t>© 2020 NTT DATA INSTITUTE OF MANAGEMENT CONSULTING, Inc.</a:t>
            </a:r>
          </a:p>
        </p:txBody>
      </p:sp>
      <p:sp>
        <p:nvSpPr>
          <p:cNvPr id="9" name="TextBox 16"/>
          <p:cNvSpPr txBox="1"/>
          <p:nvPr userDrawn="1"/>
        </p:nvSpPr>
        <p:spPr>
          <a:xfrm>
            <a:off x="4633846" y="6551482"/>
            <a:ext cx="670231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bg1"/>
                </a:solidFill>
                <a:latin typeface="HGPGothicE" charset="-128"/>
                <a:ea typeface="HGPGothicE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>
              <a:solidFill>
                <a:schemeClr val="bg1"/>
              </a:solidFill>
              <a:latin typeface="HGPGothicE" charset="-128"/>
              <a:ea typeface="HGPGothicE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672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38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クロージングロ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975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38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72188" y="2902"/>
            <a:ext cx="9570130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72188" y="722902"/>
            <a:ext cx="9570130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72188" y="764704"/>
            <a:ext cx="9546718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1032619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1" indent="0" algn="ctr">
              <a:buNone/>
              <a:defRPr sz="1625"/>
            </a:lvl2pPr>
            <a:lvl3pPr marL="742941" indent="0" algn="ctr">
              <a:buNone/>
              <a:defRPr sz="1462"/>
            </a:lvl3pPr>
            <a:lvl4pPr marL="1114412" indent="0" algn="ctr">
              <a:buNone/>
              <a:defRPr sz="1300"/>
            </a:lvl4pPr>
            <a:lvl5pPr marL="1485882" indent="0" algn="ctr">
              <a:buNone/>
              <a:defRPr sz="1300"/>
            </a:lvl5pPr>
            <a:lvl6pPr marL="1857354" indent="0" algn="ctr">
              <a:buNone/>
              <a:defRPr sz="1300"/>
            </a:lvl6pPr>
            <a:lvl7pPr marL="2228824" indent="0" algn="ctr">
              <a:buNone/>
              <a:defRPr sz="1300"/>
            </a:lvl7pPr>
            <a:lvl8pPr marL="2600295" indent="0" algn="ctr">
              <a:buNone/>
              <a:defRPr sz="1300"/>
            </a:lvl8pPr>
            <a:lvl9pPr marL="2971766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3806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9789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82" y="170974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82" y="458947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1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41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4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18797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6998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1" indent="0">
              <a:buNone/>
              <a:defRPr sz="1625" b="1"/>
            </a:lvl2pPr>
            <a:lvl3pPr marL="742941" indent="0">
              <a:buNone/>
              <a:defRPr sz="1462" b="1"/>
            </a:lvl3pPr>
            <a:lvl4pPr marL="1114412" indent="0">
              <a:buNone/>
              <a:defRPr sz="1300" b="1"/>
            </a:lvl4pPr>
            <a:lvl5pPr marL="1485882" indent="0">
              <a:buNone/>
              <a:defRPr sz="1300" b="1"/>
            </a:lvl5pPr>
            <a:lvl6pPr marL="1857354" indent="0">
              <a:buNone/>
              <a:defRPr sz="1300" b="1"/>
            </a:lvl6pPr>
            <a:lvl7pPr marL="2228824" indent="0">
              <a:buNone/>
              <a:defRPr sz="1300" b="1"/>
            </a:lvl7pPr>
            <a:lvl8pPr marL="2600295" indent="0">
              <a:buNone/>
              <a:defRPr sz="1300" b="1"/>
            </a:lvl8pPr>
            <a:lvl9pPr marL="2971766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6335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0751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B9A37A07-259B-47A6-8E3E-E5B35A7590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72043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2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3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32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625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32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3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1" indent="0">
              <a:buNone/>
              <a:defRPr sz="2275"/>
            </a:lvl2pPr>
            <a:lvl3pPr marL="742941" indent="0">
              <a:buNone/>
              <a:defRPr sz="1950"/>
            </a:lvl3pPr>
            <a:lvl4pPr marL="1114412" indent="0">
              <a:buNone/>
              <a:defRPr sz="1625"/>
            </a:lvl4pPr>
            <a:lvl5pPr marL="1485882" indent="0">
              <a:buNone/>
              <a:defRPr sz="1625"/>
            </a:lvl5pPr>
            <a:lvl6pPr marL="1857354" indent="0">
              <a:buNone/>
              <a:defRPr sz="1625"/>
            </a:lvl6pPr>
            <a:lvl7pPr marL="2228824" indent="0">
              <a:buNone/>
              <a:defRPr sz="1625"/>
            </a:lvl7pPr>
            <a:lvl8pPr marL="2600295" indent="0">
              <a:buNone/>
              <a:defRPr sz="1625"/>
            </a:lvl8pPr>
            <a:lvl9pPr marL="2971766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32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1" indent="0">
              <a:buNone/>
              <a:defRPr sz="1137"/>
            </a:lvl2pPr>
            <a:lvl3pPr marL="742941" indent="0">
              <a:buNone/>
              <a:defRPr sz="975"/>
            </a:lvl3pPr>
            <a:lvl4pPr marL="1114412" indent="0">
              <a:buNone/>
              <a:defRPr sz="812"/>
            </a:lvl4pPr>
            <a:lvl5pPr marL="1485882" indent="0">
              <a:buNone/>
              <a:defRPr sz="812"/>
            </a:lvl5pPr>
            <a:lvl6pPr marL="1857354" indent="0">
              <a:buNone/>
              <a:defRPr sz="812"/>
            </a:lvl6pPr>
            <a:lvl7pPr marL="2228824" indent="0">
              <a:buNone/>
              <a:defRPr sz="812"/>
            </a:lvl7pPr>
            <a:lvl8pPr marL="2600295" indent="0">
              <a:buNone/>
              <a:defRPr sz="812"/>
            </a:lvl8pPr>
            <a:lvl9pPr marL="2971766" indent="0">
              <a:buNone/>
              <a:defRPr sz="81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5228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5168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5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41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4173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72188" y="2902"/>
            <a:ext cx="9570130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72188" y="722902"/>
            <a:ext cx="9570130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72188" y="764704"/>
            <a:ext cx="9546718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7743587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72188" y="2902"/>
            <a:ext cx="9570130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72188" y="722902"/>
            <a:ext cx="9570130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72188" y="764704"/>
            <a:ext cx="9546718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9207698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9"/>
          <p:cNvSpPr>
            <a:spLocks noGrp="1"/>
          </p:cNvSpPr>
          <p:nvPr>
            <p:ph type="body" sz="quarter" idx="10" hasCustomPrompt="1"/>
          </p:nvPr>
        </p:nvSpPr>
        <p:spPr>
          <a:xfrm>
            <a:off x="172188" y="2902"/>
            <a:ext cx="9570130" cy="720000"/>
          </a:xfrm>
          <a:prstGeom prst="rect">
            <a:avLst/>
          </a:prstGeom>
        </p:spPr>
        <p:txBody>
          <a:bodyPr tIns="108000" anchor="ctr" anchorCtr="0">
            <a:normAutofit/>
          </a:bodyPr>
          <a:lstStyle>
            <a:lvl1pPr marL="0" indent="0">
              <a:buFont typeface="+mj-lt"/>
              <a:buNone/>
              <a:defRPr sz="1846" baseline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pPr marL="209053" marR="0" lvl="0" indent="-209053" algn="l" defTabSz="56268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/>
              <a:t>［タイトル］</a:t>
            </a:r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72188" y="722902"/>
            <a:ext cx="9570130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2"/>
          <p:cNvSpPr>
            <a:spLocks noGrp="1"/>
          </p:cNvSpPr>
          <p:nvPr>
            <p:ph idx="11" hasCustomPrompt="1"/>
          </p:nvPr>
        </p:nvSpPr>
        <p:spPr>
          <a:xfrm>
            <a:off x="172188" y="764704"/>
            <a:ext cx="9546718" cy="864096"/>
          </a:xfrm>
          <a:prstGeom prst="rect">
            <a:avLst/>
          </a:prstGeom>
        </p:spPr>
        <p:txBody>
          <a:bodyPr lIns="90000"/>
          <a:lstStyle>
            <a:lvl1pPr marL="0" indent="0" fontAlgn="ctr">
              <a:spcBef>
                <a:spcPts val="0"/>
              </a:spcBef>
              <a:buFont typeface="Arial" panose="020B0604020202020204" pitchFamily="34" charset="0"/>
              <a:buNone/>
              <a:defRPr sz="1477" b="0" i="0" spc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562680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125359" indent="0" fontAlgn="ctr">
              <a:spcBef>
                <a:spcPts val="0"/>
              </a:spcBef>
              <a:buFont typeface="Arial" charset="0"/>
              <a:buNone/>
              <a:defRPr sz="1846" b="0" i="0" spc="92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88040" indent="0">
              <a:buFontTx/>
              <a:buNone/>
              <a:defRPr>
                <a:solidFill>
                  <a:schemeClr val="tx2"/>
                </a:solidFill>
              </a:defRPr>
            </a:lvl4pPr>
            <a:lvl5pPr marL="2250719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kumimoji="1" lang="ja-JP" altLang="en-US"/>
              <a:t>テキストの入力</a:t>
            </a:r>
          </a:p>
        </p:txBody>
      </p:sp>
    </p:spTree>
    <p:extLst>
      <p:ext uri="{BB962C8B-B14F-4D97-AF65-F5344CB8AC3E}">
        <p14:creationId xmlns:p14="http://schemas.microsoft.com/office/powerpoint/2010/main" val="33188650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2CEE-1BBD-4DC4-9B5A-4AFA9AF8C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2025/1/31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5560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491A-75BA-47BD-A49C-D717A84B0D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2025/1/31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2419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F0-A090-4FBD-9F9D-9DA8C72DDD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2025/1/31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8958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B9E4-1E5A-4043-8D91-9250E514B72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2025/1/31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2481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C-836B-4C29-8CEA-369CD1E12A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2025/1/31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8398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1E1-E9D4-41A0-AC05-58EBA4D892F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2025/1/31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199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760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0F99-0ED6-4944-8521-91F13816C352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43449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B36-CD0A-4BBB-A0DC-8E15FA92AA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2025/1/31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263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0F99-0ED6-4944-8521-91F13816C352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082469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E3F0-2393-41A8-8FB9-6736137706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2025/1/31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5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57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245" userDrawn="1">
          <p15:clr>
            <a:srgbClr val="F26B43"/>
          </p15:clr>
        </p15:guide>
        <p15:guide id="4" pos="6019" userDrawn="1">
          <p15:clr>
            <a:srgbClr val="F26B43"/>
          </p15:clr>
        </p15:guide>
        <p15:guide id="5" orient="horz" pos="4133" userDrawn="1">
          <p15:clr>
            <a:srgbClr val="F26B43"/>
          </p15:clr>
        </p15:guide>
        <p15:guide id="6" orient="horz" pos="2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42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8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A650-10D7-4851-98E1-FE7F0FA9E265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7" y="6356358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8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E9C9D-F6EB-4B71-89EA-D14B3628E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50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8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9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4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574337" y="649287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6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9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0F99-0ED6-4944-8521-91F13816C352}" type="datetime1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4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574337" y="649287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22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5" indent="-171455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5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/>
          <p:nvPr userDrawn="1"/>
        </p:nvSpPr>
        <p:spPr>
          <a:xfrm>
            <a:off x="4614961" y="6618415"/>
            <a:ext cx="670231" cy="170496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9AC1C8-10F2-4A77-9A6E-9375F974715F}" type="slidenum">
              <a:rPr lang="en-US" sz="1108" b="0" i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HGPGothicE" charset="-128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108" b="0" i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HGPGothic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5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23" r:id="rId9"/>
  </p:sldLayoutIdLst>
  <p:hf hdr="0" ftr="0" dt="0"/>
  <p:txStyles>
    <p:titleStyle>
      <a:lvl1pPr algn="l" defTabSz="447576" rtl="0" eaLnBrk="1" fontAlgn="base" hangingPunct="1">
        <a:spcBef>
          <a:spcPct val="0"/>
        </a:spcBef>
        <a:spcAft>
          <a:spcPct val="0"/>
        </a:spcAft>
        <a:defRPr kumimoji="1" sz="1762" b="0" i="0" kern="1200" spc="148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44757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895155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342730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1790306" algn="l" defTabSz="447576" rtl="0" eaLnBrk="1" fontAlgn="base" hangingPunct="1">
        <a:spcBef>
          <a:spcPct val="0"/>
        </a:spcBef>
        <a:spcAft>
          <a:spcPct val="0"/>
        </a:spcAft>
        <a:defRPr kumimoji="1" sz="1958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166288" indent="-166288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349" kern="1200">
          <a:solidFill>
            <a:schemeClr val="tx1"/>
          </a:solidFill>
          <a:latin typeface="Arial"/>
          <a:ea typeface="+mn-ea"/>
          <a:cs typeface="Arial"/>
        </a:defRPr>
      </a:lvl1pPr>
      <a:lvl2pPr marL="668256" indent="-220679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2pPr>
      <a:lvl3pPr marL="1067657" indent="-17250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3pPr>
      <a:lvl4pPr marL="1512125" indent="-169397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4pPr>
      <a:lvl5pPr marL="1958147" indent="-167843" algn="l" defTabSz="4475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1958" kern="1200">
          <a:solidFill>
            <a:schemeClr val="tx1"/>
          </a:solidFill>
          <a:latin typeface="Arial"/>
          <a:ea typeface="+mn-ea"/>
          <a:cs typeface="Arial"/>
        </a:defRPr>
      </a:lvl5pPr>
      <a:lvl6pPr marL="2461670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09248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356824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804402" indent="-223788" algn="l" defTabSz="447576" rtl="0" eaLnBrk="1" latinLnBrk="0" hangingPunct="1">
        <a:spcBef>
          <a:spcPct val="20000"/>
        </a:spcBef>
        <a:buFont typeface="Arial"/>
        <a:buChar char="•"/>
        <a:defRPr kumimoji="1"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1pPr>
      <a:lvl2pPr marL="44757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2pPr>
      <a:lvl3pPr marL="89515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3pPr>
      <a:lvl4pPr marL="1342730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4pPr>
      <a:lvl5pPr marL="1790306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5pPr>
      <a:lvl6pPr marL="2237883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6pPr>
      <a:lvl7pPr marL="2685459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7pPr>
      <a:lvl8pPr marL="3133035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8pPr>
      <a:lvl9pPr marL="3580612" algn="l" defTabSz="447576" rtl="0" eaLnBrk="1" latinLnBrk="0" hangingPunct="1">
        <a:defRPr kumimoji="1" sz="1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 userDrawn="1">
          <p15:clr>
            <a:srgbClr val="F26B43"/>
          </p15:clr>
        </p15:guide>
        <p15:guide id="2" pos="338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42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574337" y="649288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7A07-259B-47A6-8E3E-E5B35A759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40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50" r:id="rId14"/>
  </p:sldLayoutIdLst>
  <p:hf hdr="0" ftr="0" dt="0"/>
  <p:txStyles>
    <p:titleStyle>
      <a:lvl1pPr algn="l" defTabSz="742941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6" indent="-185736" algn="l" defTabSz="742941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06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7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47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619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9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60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603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501" indent="-185736" algn="l" defTabSz="742941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7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41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41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82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5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4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95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66" algn="l" defTabSz="742941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28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3063701" y="226981"/>
            <a:ext cx="3778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2025</a:t>
            </a:r>
            <a:r>
              <a:rPr lang="zh-CN" altLang="en-US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年度</a:t>
            </a:r>
            <a:r>
              <a:rPr lang="en-US" altLang="zh-CN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SDGs</a:t>
            </a:r>
            <a:r>
              <a:rPr lang="zh-CN" altLang="en-US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未来都市計画概要（様式２）</a:t>
            </a:r>
            <a:endParaRPr lang="ja-JP" altLang="en-US" sz="14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44" name="正方形/長方形 243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10120542" y="888384"/>
            <a:ext cx="2827029" cy="2348912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171450" indent="-17145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各項目には、テキストの編集で文字を記載してください。（游ゴシック、</a:t>
            </a:r>
            <a:r>
              <a:rPr kumimoji="0" lang="en-US" altLang="ja-JP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ポイント以上）</a:t>
            </a:r>
            <a:endParaRPr kumimoji="0" lang="en-US" altLang="ja-JP" sz="1200" kern="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文章の語尾は「です・ます調」ではなく、「だ・である調」に統一してください。</a:t>
            </a:r>
            <a:endParaRPr kumimoji="0" lang="en-US" altLang="ja-JP" sz="1200" kern="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必要に応じて図や画像を使用してください。</a:t>
            </a:r>
            <a:endParaRPr kumimoji="0" lang="en-US" altLang="ja-JP" sz="1200" kern="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各項目名は変更しないでください。また、枠サイズは任意で調整可能ですが、１ページとなるよう作成してください。</a:t>
            </a:r>
          </a:p>
        </p:txBody>
      </p:sp>
      <p:graphicFrame>
        <p:nvGraphicFramePr>
          <p:cNvPr id="30" name="表 29">
            <a:extLst>
              <a:ext uri="{FF2B5EF4-FFF2-40B4-BE49-F238E27FC236}">
                <a16:creationId xmlns:a16="http://schemas.microsoft.com/office/drawing/2014/main" id="{DD4B10A7-2147-4FF8-D484-73774986F4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256807"/>
              </p:ext>
            </p:extLst>
          </p:nvPr>
        </p:nvGraphicFramePr>
        <p:xfrm>
          <a:off x="363000" y="534758"/>
          <a:ext cx="9180000" cy="32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1258">
                  <a:extLst>
                    <a:ext uri="{9D8B030D-6E8A-4147-A177-3AD203B41FA5}">
                      <a16:colId xmlns:a16="http://schemas.microsoft.com/office/drawing/2014/main" val="4025543509"/>
                    </a:ext>
                  </a:extLst>
                </a:gridCol>
                <a:gridCol w="3548742">
                  <a:extLst>
                    <a:ext uri="{9D8B030D-6E8A-4147-A177-3AD203B41FA5}">
                      <a16:colId xmlns:a16="http://schemas.microsoft.com/office/drawing/2014/main" val="231946811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計画のタイトル：</a:t>
                      </a:r>
                      <a:r>
                        <a:rPr lang="ja-JP" altLang="en-US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○○○○</a:t>
                      </a:r>
                    </a:p>
                  </a:txBody>
                  <a:tcPr marT="72000" marB="72000"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提案者名：</a:t>
                      </a:r>
                      <a:r>
                        <a:rPr lang="ja-JP" altLang="en-US" sz="12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ＭＳ Ｐゴシック" panose="020B0600070205080204" pitchFamily="50" charset="-128"/>
                        </a:rPr>
                        <a:t>自治体名（例：○○県○○市）</a:t>
                      </a:r>
                    </a:p>
                  </a:txBody>
                  <a:tcPr marT="72000" marB="72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237442"/>
                  </a:ext>
                </a:extLst>
              </a:tr>
            </a:tbl>
          </a:graphicData>
        </a:graphic>
      </p:graphicFrame>
      <p:sp>
        <p:nvSpPr>
          <p:cNvPr id="3" name="円/楕円 62">
            <a:extLst>
              <a:ext uri="{FF2B5EF4-FFF2-40B4-BE49-F238E27FC236}">
                <a16:creationId xmlns:a16="http://schemas.microsoft.com/office/drawing/2014/main" id="{C146D8D3-9490-A97B-632D-9FCD2435E491}"/>
              </a:ext>
            </a:extLst>
          </p:cNvPr>
          <p:cNvSpPr/>
          <p:nvPr/>
        </p:nvSpPr>
        <p:spPr>
          <a:xfrm>
            <a:off x="4647485" y="1260751"/>
            <a:ext cx="4914028" cy="3364650"/>
          </a:xfrm>
          <a:prstGeom prst="ellipse">
            <a:avLst/>
          </a:prstGeom>
          <a:solidFill>
            <a:srgbClr val="FFE38B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円/楕円 83">
            <a:extLst>
              <a:ext uri="{FF2B5EF4-FFF2-40B4-BE49-F238E27FC236}">
                <a16:creationId xmlns:a16="http://schemas.microsoft.com/office/drawing/2014/main" id="{175D1BC9-D6E8-9DB1-AA1B-25BA36D8D4B3}"/>
              </a:ext>
            </a:extLst>
          </p:cNvPr>
          <p:cNvSpPr/>
          <p:nvPr/>
        </p:nvSpPr>
        <p:spPr>
          <a:xfrm>
            <a:off x="363000" y="1265416"/>
            <a:ext cx="4914028" cy="3364650"/>
          </a:xfrm>
          <a:prstGeom prst="ellipse">
            <a:avLst/>
          </a:prstGeom>
          <a:solidFill>
            <a:srgbClr val="BDEEF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92" dirty="0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円/楕円 84">
            <a:extLst>
              <a:ext uri="{FF2B5EF4-FFF2-40B4-BE49-F238E27FC236}">
                <a16:creationId xmlns:a16="http://schemas.microsoft.com/office/drawing/2014/main" id="{178B6541-5506-CA19-6A16-D99D94757D16}"/>
              </a:ext>
            </a:extLst>
          </p:cNvPr>
          <p:cNvSpPr/>
          <p:nvPr/>
        </p:nvSpPr>
        <p:spPr>
          <a:xfrm>
            <a:off x="2627722" y="3058470"/>
            <a:ext cx="4914028" cy="3364650"/>
          </a:xfrm>
          <a:prstGeom prst="ellipse">
            <a:avLst/>
          </a:prstGeom>
          <a:solidFill>
            <a:srgbClr val="D1FFD1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44073"/>
            <a:endParaRPr lang="ja-JP" altLang="en-US" sz="1246">
              <a:solidFill>
                <a:prstClr val="white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1C7C1A54-2FE1-8B9F-12AB-5F1F328E51AA}"/>
              </a:ext>
            </a:extLst>
          </p:cNvPr>
          <p:cNvSpPr/>
          <p:nvPr/>
        </p:nvSpPr>
        <p:spPr>
          <a:xfrm>
            <a:off x="620484" y="1296253"/>
            <a:ext cx="809201" cy="401217"/>
          </a:xfrm>
          <a:prstGeom prst="roundRect">
            <a:avLst/>
          </a:prstGeom>
          <a:solidFill>
            <a:srgbClr val="5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ja-JP" altLang="en-US" sz="2000" b="1" dirty="0"/>
              <a:t>経済</a:t>
            </a:r>
            <a:endParaRPr kumimoji="1" lang="ja-JP" altLang="en-US" sz="2000" b="1" dirty="0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1F1D2B75-B342-D8A5-0190-89D8F85A411D}"/>
              </a:ext>
            </a:extLst>
          </p:cNvPr>
          <p:cNvSpPr/>
          <p:nvPr/>
        </p:nvSpPr>
        <p:spPr>
          <a:xfrm>
            <a:off x="8453293" y="1296253"/>
            <a:ext cx="809201" cy="40121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ja-JP" altLang="en-US" sz="2000" b="1" dirty="0"/>
              <a:t>社会</a:t>
            </a:r>
            <a:endParaRPr kumimoji="1" lang="ja-JP" altLang="en-US" sz="2000" b="1" dirty="0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1EE3D8A5-EDF0-EC3C-9E2D-2107ED1418E8}"/>
              </a:ext>
            </a:extLst>
          </p:cNvPr>
          <p:cNvSpPr/>
          <p:nvPr/>
        </p:nvSpPr>
        <p:spPr>
          <a:xfrm>
            <a:off x="2957368" y="5922025"/>
            <a:ext cx="809201" cy="40121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ja-JP" altLang="en-US" sz="2000" b="1" dirty="0"/>
              <a:t>環境</a:t>
            </a:r>
            <a:endParaRPr kumimoji="1" lang="ja-JP" altLang="en-US" sz="2000" b="1" dirty="0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1F86E48-458A-C07C-6055-EE575EB99E96}"/>
              </a:ext>
            </a:extLst>
          </p:cNvPr>
          <p:cNvSpPr/>
          <p:nvPr/>
        </p:nvSpPr>
        <p:spPr>
          <a:xfrm>
            <a:off x="3553498" y="2423746"/>
            <a:ext cx="2799004" cy="1910129"/>
          </a:xfrm>
          <a:prstGeom prst="roundRect">
            <a:avLst>
              <a:gd name="adj" fmla="val 9087"/>
            </a:avLst>
          </a:prstGeom>
          <a:solidFill>
            <a:srgbClr val="FF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 defTabSz="844073"/>
            <a:endParaRPr lang="en-US" altLang="ja-JP" sz="16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A7B9486-3B92-10EC-1198-3E9295241536}"/>
              </a:ext>
            </a:extLst>
          </p:cNvPr>
          <p:cNvSpPr txBox="1"/>
          <p:nvPr/>
        </p:nvSpPr>
        <p:spPr>
          <a:xfrm>
            <a:off x="3576201" y="3376316"/>
            <a:ext cx="2643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44073"/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＜統合的取組の概要＞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0E49837-5C30-5176-313B-90A328472522}"/>
              </a:ext>
            </a:extLst>
          </p:cNvPr>
          <p:cNvSpPr txBox="1"/>
          <p:nvPr/>
        </p:nvSpPr>
        <p:spPr>
          <a:xfrm>
            <a:off x="3553498" y="2558355"/>
            <a:ext cx="2799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44073"/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＜三側面をつなぐ統合的取組＞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 algn="ctr" defTabSz="844073"/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●●●●●●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 algn="ctr" defTabSz="844073"/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（統合的取組の事業名を記載）</a:t>
            </a:r>
            <a:endParaRPr lang="en-US" altLang="ja-JP" sz="14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DDDD9F-334C-6510-3F9F-14E8D4D816EF}"/>
              </a:ext>
            </a:extLst>
          </p:cNvPr>
          <p:cNvSpPr txBox="1"/>
          <p:nvPr/>
        </p:nvSpPr>
        <p:spPr>
          <a:xfrm>
            <a:off x="3686255" y="3655649"/>
            <a:ext cx="2548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・○○○ハブの整備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 defTabSz="844073"/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・○○○共通基盤の創造　等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441EDFC5-328A-1499-263D-D36A0AD51705}"/>
              </a:ext>
            </a:extLst>
          </p:cNvPr>
          <p:cNvSpPr/>
          <p:nvPr/>
        </p:nvSpPr>
        <p:spPr>
          <a:xfrm>
            <a:off x="4213162" y="1762607"/>
            <a:ext cx="1479675" cy="39876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社会面の相乗効果①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○○○の増加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4FB2D786-2138-BA90-D713-5CAE94E87FF5}"/>
              </a:ext>
            </a:extLst>
          </p:cNvPr>
          <p:cNvSpPr/>
          <p:nvPr/>
        </p:nvSpPr>
        <p:spPr>
          <a:xfrm>
            <a:off x="4210206" y="1241524"/>
            <a:ext cx="1482273" cy="39876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579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経済面の相乗効果①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○○○の解消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A6C3E2AB-C53D-8D70-69B5-D15287627545}"/>
              </a:ext>
            </a:extLst>
          </p:cNvPr>
          <p:cNvSpPr/>
          <p:nvPr/>
        </p:nvSpPr>
        <p:spPr>
          <a:xfrm>
            <a:off x="1687278" y="4422964"/>
            <a:ext cx="1593659" cy="39876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環境面の相乗効果①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○○○の向上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683C57EB-5263-3AB2-EBBC-58593C00E559}"/>
              </a:ext>
            </a:extLst>
          </p:cNvPr>
          <p:cNvSpPr/>
          <p:nvPr/>
        </p:nvSpPr>
        <p:spPr>
          <a:xfrm>
            <a:off x="6606710" y="4430681"/>
            <a:ext cx="1546374" cy="39876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環境面の相乗効果②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○○○の減少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17A76F34-ECB3-631F-7F55-DDC4A7ADCFFF}"/>
              </a:ext>
            </a:extLst>
          </p:cNvPr>
          <p:cNvSpPr/>
          <p:nvPr/>
        </p:nvSpPr>
        <p:spPr>
          <a:xfrm>
            <a:off x="6589025" y="4973868"/>
            <a:ext cx="1564059" cy="3960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社会面の相乗効果②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○○○の解消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3BEAA0F3-BB1F-2413-66B7-BA03C0BBC0B9}"/>
              </a:ext>
            </a:extLst>
          </p:cNvPr>
          <p:cNvSpPr/>
          <p:nvPr/>
        </p:nvSpPr>
        <p:spPr>
          <a:xfrm>
            <a:off x="1687277" y="4951237"/>
            <a:ext cx="1602780" cy="38957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579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経済面の相乗効果②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  <a:p>
            <a:pPr algn="ctr" defTabSz="844073"/>
            <a:r>
              <a:rPr lang="ja-JP" altLang="en-US" sz="1000" dirty="0">
                <a:solidFill>
                  <a:prstClr val="black"/>
                </a:solidFill>
                <a:latin typeface="+mn-ea"/>
              </a:rPr>
              <a:t>○○○の減少</a:t>
            </a:r>
            <a:endParaRPr lang="en-US" altLang="ja-JP" sz="10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BE8D8AF-DFE1-CFE9-B2A4-674C7E367754}"/>
              </a:ext>
            </a:extLst>
          </p:cNvPr>
          <p:cNvSpPr txBox="1"/>
          <p:nvPr/>
        </p:nvSpPr>
        <p:spPr>
          <a:xfrm>
            <a:off x="740329" y="2261387"/>
            <a:ext cx="2592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●課題Ａを解決するための取組①</a:t>
            </a:r>
            <a:endParaRPr lang="en-US" altLang="ja-JP" sz="1200" b="1" dirty="0">
              <a:solidFill>
                <a:srgbClr val="FF4747"/>
              </a:solidFill>
              <a:latin typeface="+mn-ea"/>
            </a:endParaRPr>
          </a:p>
          <a:p>
            <a:pPr defTabSz="844073"/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●課題Ａを解決するための取組②</a:t>
            </a:r>
            <a:endParaRPr lang="en-US" altLang="ja-JP" sz="1200" b="1" dirty="0">
              <a:solidFill>
                <a:srgbClr val="FF4747"/>
              </a:solidFill>
              <a:latin typeface="+mn-ea"/>
            </a:endParaRPr>
          </a:p>
          <a:p>
            <a:pPr defTabSz="844073"/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●・・・</a:t>
            </a:r>
            <a:endParaRPr lang="en-US" altLang="ja-JP" sz="1200" b="1" dirty="0">
              <a:solidFill>
                <a:srgbClr val="FF4747"/>
              </a:solidFill>
              <a:latin typeface="+mn-ea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8FA3473-A5AA-6811-62D7-A1564A320981}"/>
              </a:ext>
            </a:extLst>
          </p:cNvPr>
          <p:cNvSpPr txBox="1"/>
          <p:nvPr/>
        </p:nvSpPr>
        <p:spPr>
          <a:xfrm>
            <a:off x="747804" y="1976803"/>
            <a:ext cx="2984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400" b="1" u="sng" dirty="0">
                <a:solidFill>
                  <a:prstClr val="black"/>
                </a:solidFill>
                <a:latin typeface="+mn-ea"/>
              </a:rPr>
              <a:t>提案都市の課題Ａ</a:t>
            </a:r>
            <a:r>
              <a:rPr lang="en-US" altLang="ja-JP" sz="1400" b="1" u="sng" dirty="0">
                <a:solidFill>
                  <a:prstClr val="black"/>
                </a:solidFill>
                <a:latin typeface="+mn-ea"/>
              </a:rPr>
              <a:t>…</a:t>
            </a:r>
            <a:r>
              <a:rPr lang="ja-JP" altLang="en-US" sz="1400" b="1" u="sng" dirty="0">
                <a:solidFill>
                  <a:prstClr val="black"/>
                </a:solidFill>
                <a:latin typeface="+mn-ea"/>
              </a:rPr>
              <a:t>○○○の停滞</a:t>
            </a:r>
          </a:p>
        </p:txBody>
      </p:sp>
      <p:sp>
        <p:nvSpPr>
          <p:cNvPr id="44" name="角丸四角形 55">
            <a:extLst>
              <a:ext uri="{FF2B5EF4-FFF2-40B4-BE49-F238E27FC236}">
                <a16:creationId xmlns:a16="http://schemas.microsoft.com/office/drawing/2014/main" id="{F8774E41-4C93-BC49-71E4-9EEC2CD82A35}"/>
              </a:ext>
            </a:extLst>
          </p:cNvPr>
          <p:cNvSpPr/>
          <p:nvPr/>
        </p:nvSpPr>
        <p:spPr>
          <a:xfrm>
            <a:off x="847725" y="2885972"/>
            <a:ext cx="2433212" cy="458465"/>
          </a:xfrm>
          <a:prstGeom prst="roundRect">
            <a:avLst>
              <a:gd name="adj" fmla="val 9976"/>
            </a:avLst>
          </a:prstGeom>
          <a:solidFill>
            <a:schemeClr val="bg1"/>
          </a:solidFill>
          <a:ln w="9525">
            <a:solidFill>
              <a:srgbClr val="579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just" defTabSz="844073"/>
            <a:r>
              <a:rPr lang="en-US" altLang="ja-JP" sz="1000" b="1" dirty="0">
                <a:solidFill>
                  <a:srgbClr val="579BFF"/>
                </a:solidFill>
                <a:latin typeface="+mn-ea"/>
              </a:rPr>
              <a:t>【</a:t>
            </a:r>
            <a:r>
              <a:rPr lang="ja-JP" altLang="en-US" sz="1000" b="1" dirty="0">
                <a:solidFill>
                  <a:srgbClr val="579BFF"/>
                </a:solidFill>
                <a:latin typeface="+mn-ea"/>
              </a:rPr>
              <a:t>記載例</a:t>
            </a:r>
            <a:r>
              <a:rPr lang="en-US" altLang="ja-JP" sz="1000" b="1" dirty="0">
                <a:solidFill>
                  <a:srgbClr val="579BFF"/>
                </a:solidFill>
                <a:latin typeface="+mn-ea"/>
              </a:rPr>
              <a:t>】</a:t>
            </a:r>
            <a:r>
              <a:rPr lang="ja-JP" altLang="en-US" sz="1000" b="1" dirty="0">
                <a:solidFill>
                  <a:srgbClr val="579BFF"/>
                </a:solidFill>
                <a:latin typeface="+mn-ea"/>
              </a:rPr>
              <a:t>経済成長と雇用、インフラ、産業化、イノベーション　等</a:t>
            </a:r>
            <a:endParaRPr lang="en-US" altLang="ja-JP" sz="1000" b="1" dirty="0">
              <a:solidFill>
                <a:srgbClr val="579BFF"/>
              </a:solidFill>
              <a:latin typeface="+mn-ea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BE1F011-922B-0187-04BC-B35554A2E1D4}"/>
              </a:ext>
            </a:extLst>
          </p:cNvPr>
          <p:cNvSpPr txBox="1"/>
          <p:nvPr/>
        </p:nvSpPr>
        <p:spPr>
          <a:xfrm>
            <a:off x="6410853" y="2261387"/>
            <a:ext cx="2592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●課題</a:t>
            </a:r>
            <a:r>
              <a:rPr lang="en-US" altLang="ja-JP" sz="1200" b="1" dirty="0">
                <a:solidFill>
                  <a:srgbClr val="FF4747"/>
                </a:solidFill>
                <a:latin typeface="+mn-ea"/>
              </a:rPr>
              <a:t>B</a:t>
            </a:r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を解決するための取組①</a:t>
            </a:r>
            <a:endParaRPr lang="en-US" altLang="ja-JP" sz="1200" b="1" dirty="0">
              <a:solidFill>
                <a:srgbClr val="FF4747"/>
              </a:solidFill>
              <a:latin typeface="+mn-ea"/>
            </a:endParaRPr>
          </a:p>
          <a:p>
            <a:pPr defTabSz="844073"/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●課題</a:t>
            </a:r>
            <a:r>
              <a:rPr lang="en-US" altLang="ja-JP" sz="1200" b="1" dirty="0">
                <a:solidFill>
                  <a:srgbClr val="FF4747"/>
                </a:solidFill>
                <a:latin typeface="+mn-ea"/>
              </a:rPr>
              <a:t>B</a:t>
            </a:r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を解決するための取組②</a:t>
            </a:r>
            <a:endParaRPr lang="en-US" altLang="ja-JP" sz="1200" b="1" dirty="0">
              <a:solidFill>
                <a:srgbClr val="FF4747"/>
              </a:solidFill>
              <a:latin typeface="+mn-ea"/>
            </a:endParaRPr>
          </a:p>
          <a:p>
            <a:pPr defTabSz="844073"/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●・・・</a:t>
            </a:r>
            <a:endParaRPr lang="en-US" altLang="ja-JP" sz="1200" b="1" dirty="0">
              <a:solidFill>
                <a:srgbClr val="FF4747"/>
              </a:solidFill>
              <a:latin typeface="+mn-ea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201BAD7-AE1E-1FF7-0604-6316E34D2416}"/>
              </a:ext>
            </a:extLst>
          </p:cNvPr>
          <p:cNvSpPr txBox="1"/>
          <p:nvPr/>
        </p:nvSpPr>
        <p:spPr>
          <a:xfrm>
            <a:off x="6418328" y="1976803"/>
            <a:ext cx="2984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400" b="1" u="sng" dirty="0">
                <a:solidFill>
                  <a:prstClr val="black"/>
                </a:solidFill>
                <a:latin typeface="+mn-ea"/>
              </a:rPr>
              <a:t>提案都市の課題Ｂ</a:t>
            </a:r>
            <a:r>
              <a:rPr lang="en-US" altLang="ja-JP" sz="1400" b="1" u="sng" dirty="0">
                <a:solidFill>
                  <a:prstClr val="black"/>
                </a:solidFill>
                <a:latin typeface="+mn-ea"/>
              </a:rPr>
              <a:t>…○○○</a:t>
            </a:r>
            <a:r>
              <a:rPr lang="ja-JP" altLang="en-US" sz="1400" b="1" u="sng" dirty="0">
                <a:solidFill>
                  <a:prstClr val="black"/>
                </a:solidFill>
                <a:latin typeface="+mn-ea"/>
              </a:rPr>
              <a:t>の確保</a:t>
            </a:r>
          </a:p>
        </p:txBody>
      </p:sp>
      <p:sp>
        <p:nvSpPr>
          <p:cNvPr id="47" name="角丸四角形 55">
            <a:extLst>
              <a:ext uri="{FF2B5EF4-FFF2-40B4-BE49-F238E27FC236}">
                <a16:creationId xmlns:a16="http://schemas.microsoft.com/office/drawing/2014/main" id="{63884634-A431-5BF3-2BB0-A0247CC84B2F}"/>
              </a:ext>
            </a:extLst>
          </p:cNvPr>
          <p:cNvSpPr/>
          <p:nvPr/>
        </p:nvSpPr>
        <p:spPr>
          <a:xfrm>
            <a:off x="6518249" y="2885973"/>
            <a:ext cx="2592318" cy="306330"/>
          </a:xfrm>
          <a:prstGeom prst="roundRect">
            <a:avLst>
              <a:gd name="adj" fmla="val 9976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just" defTabSz="844073"/>
            <a:r>
              <a:rPr lang="en-US" altLang="ja-JP" sz="1000" b="1" dirty="0">
                <a:solidFill>
                  <a:srgbClr val="FFC305"/>
                </a:solidFill>
                <a:latin typeface="+mn-ea"/>
              </a:rPr>
              <a:t>【</a:t>
            </a:r>
            <a:r>
              <a:rPr lang="ja-JP" altLang="en-US" sz="1000" b="1" dirty="0">
                <a:solidFill>
                  <a:srgbClr val="FFC305"/>
                </a:solidFill>
                <a:latin typeface="+mn-ea"/>
              </a:rPr>
              <a:t>記載例</a:t>
            </a:r>
            <a:r>
              <a:rPr lang="en-US" altLang="ja-JP" sz="1000" b="1" dirty="0">
                <a:solidFill>
                  <a:srgbClr val="FFC305"/>
                </a:solidFill>
                <a:latin typeface="+mn-ea"/>
              </a:rPr>
              <a:t>】</a:t>
            </a:r>
            <a:r>
              <a:rPr lang="ja-JP" altLang="en-US" sz="1000" b="1" dirty="0">
                <a:solidFill>
                  <a:srgbClr val="FFC305"/>
                </a:solidFill>
                <a:latin typeface="+mn-ea"/>
              </a:rPr>
              <a:t>保健、教育　等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64A2BBB-AF19-AE47-595A-878A13FC93AD}"/>
              </a:ext>
            </a:extLst>
          </p:cNvPr>
          <p:cNvSpPr txBox="1"/>
          <p:nvPr/>
        </p:nvSpPr>
        <p:spPr>
          <a:xfrm>
            <a:off x="3553498" y="4802907"/>
            <a:ext cx="2592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●課題</a:t>
            </a:r>
            <a:r>
              <a:rPr lang="en-US" altLang="ja-JP" sz="1200" b="1" dirty="0">
                <a:solidFill>
                  <a:srgbClr val="FF4747"/>
                </a:solidFill>
                <a:latin typeface="+mn-ea"/>
              </a:rPr>
              <a:t>C</a:t>
            </a:r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を解決するための取組①</a:t>
            </a:r>
            <a:endParaRPr lang="en-US" altLang="ja-JP" sz="1200" b="1" dirty="0">
              <a:solidFill>
                <a:srgbClr val="FF4747"/>
              </a:solidFill>
              <a:latin typeface="+mn-ea"/>
            </a:endParaRPr>
          </a:p>
          <a:p>
            <a:pPr defTabSz="844073"/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●課題</a:t>
            </a:r>
            <a:r>
              <a:rPr lang="en-US" altLang="ja-JP" sz="1200" b="1" dirty="0">
                <a:solidFill>
                  <a:srgbClr val="FF4747"/>
                </a:solidFill>
                <a:latin typeface="+mn-ea"/>
              </a:rPr>
              <a:t>C</a:t>
            </a:r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を解決するための取組②</a:t>
            </a:r>
            <a:endParaRPr lang="en-US" altLang="ja-JP" sz="1200" b="1" dirty="0">
              <a:solidFill>
                <a:srgbClr val="FF4747"/>
              </a:solidFill>
              <a:latin typeface="+mn-ea"/>
            </a:endParaRPr>
          </a:p>
          <a:p>
            <a:pPr defTabSz="844073"/>
            <a:r>
              <a:rPr lang="ja-JP" altLang="en-US" sz="1200" b="1" dirty="0">
                <a:solidFill>
                  <a:srgbClr val="FF4747"/>
                </a:solidFill>
                <a:latin typeface="+mn-ea"/>
              </a:rPr>
              <a:t>●・・・</a:t>
            </a:r>
            <a:endParaRPr lang="en-US" altLang="ja-JP" sz="1200" b="1" dirty="0">
              <a:solidFill>
                <a:srgbClr val="FF4747"/>
              </a:solidFill>
              <a:latin typeface="+mn-ea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5E3BDA1-8A89-C3D4-18CE-340E089B44AC}"/>
              </a:ext>
            </a:extLst>
          </p:cNvPr>
          <p:cNvSpPr txBox="1"/>
          <p:nvPr/>
        </p:nvSpPr>
        <p:spPr>
          <a:xfrm>
            <a:off x="3560973" y="4518323"/>
            <a:ext cx="2984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73"/>
            <a:r>
              <a:rPr lang="ja-JP" altLang="en-US" sz="1400" b="1" u="sng" dirty="0">
                <a:solidFill>
                  <a:prstClr val="black"/>
                </a:solidFill>
                <a:latin typeface="+mn-ea"/>
              </a:rPr>
              <a:t>提案都市の課題Ｃ</a:t>
            </a:r>
            <a:r>
              <a:rPr lang="en-US" altLang="ja-JP" sz="1400" b="1" u="sng" dirty="0">
                <a:solidFill>
                  <a:prstClr val="black"/>
                </a:solidFill>
                <a:latin typeface="+mn-ea"/>
              </a:rPr>
              <a:t>…○○○</a:t>
            </a:r>
            <a:r>
              <a:rPr lang="ja-JP" altLang="en-US" sz="1400" b="1" u="sng" dirty="0">
                <a:solidFill>
                  <a:prstClr val="black"/>
                </a:solidFill>
                <a:latin typeface="+mn-ea"/>
              </a:rPr>
              <a:t>の悪化</a:t>
            </a:r>
          </a:p>
        </p:txBody>
      </p:sp>
      <p:sp>
        <p:nvSpPr>
          <p:cNvPr id="50" name="角丸四角形 55">
            <a:extLst>
              <a:ext uri="{FF2B5EF4-FFF2-40B4-BE49-F238E27FC236}">
                <a16:creationId xmlns:a16="http://schemas.microsoft.com/office/drawing/2014/main" id="{B2B30CCC-D018-AD7D-2AAE-4586DFB28B5E}"/>
              </a:ext>
            </a:extLst>
          </p:cNvPr>
          <p:cNvSpPr/>
          <p:nvPr/>
        </p:nvSpPr>
        <p:spPr>
          <a:xfrm>
            <a:off x="3660894" y="5427492"/>
            <a:ext cx="2691608" cy="307777"/>
          </a:xfrm>
          <a:prstGeom prst="roundRect">
            <a:avLst>
              <a:gd name="adj" fmla="val 9976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defTabSz="844073"/>
            <a:r>
              <a:rPr lang="en-US" altLang="ja-JP" sz="1000" b="1" dirty="0">
                <a:solidFill>
                  <a:srgbClr val="00B050"/>
                </a:solidFill>
                <a:latin typeface="+mn-ea"/>
              </a:rPr>
              <a:t>【</a:t>
            </a:r>
            <a:r>
              <a:rPr lang="ja-JP" altLang="en-US" sz="1000" b="1" dirty="0">
                <a:solidFill>
                  <a:srgbClr val="00B050"/>
                </a:solidFill>
                <a:latin typeface="+mn-ea"/>
              </a:rPr>
              <a:t>記載例</a:t>
            </a:r>
            <a:r>
              <a:rPr lang="en-US" altLang="ja-JP" sz="1000" b="1" dirty="0">
                <a:solidFill>
                  <a:srgbClr val="00B050"/>
                </a:solidFill>
                <a:latin typeface="+mn-ea"/>
              </a:rPr>
              <a:t>】</a:t>
            </a:r>
            <a:r>
              <a:rPr lang="ja-JP" altLang="en-US" sz="1000" b="1" dirty="0">
                <a:solidFill>
                  <a:srgbClr val="00B05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エネルギー、気候変動　等</a:t>
            </a:r>
            <a:endParaRPr lang="en-US" altLang="ja-JP" sz="1000" b="1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197" name="グループ化 196">
            <a:extLst>
              <a:ext uri="{FF2B5EF4-FFF2-40B4-BE49-F238E27FC236}">
                <a16:creationId xmlns:a16="http://schemas.microsoft.com/office/drawing/2014/main" id="{5F40B867-C65B-A1FC-333D-30CE10EE04CB}"/>
              </a:ext>
            </a:extLst>
          </p:cNvPr>
          <p:cNvGrpSpPr/>
          <p:nvPr/>
        </p:nvGrpSpPr>
        <p:grpSpPr>
          <a:xfrm>
            <a:off x="4464801" y="5818022"/>
            <a:ext cx="976399" cy="468000"/>
            <a:chOff x="6842300" y="5373210"/>
            <a:chExt cx="976399" cy="468000"/>
          </a:xfrm>
        </p:grpSpPr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6C455B6B-E01A-FB2D-9FC6-6CEC7315B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0699" y="5373210"/>
              <a:ext cx="468000" cy="468000"/>
            </a:xfrm>
            <a:prstGeom prst="rect">
              <a:avLst/>
            </a:prstGeom>
          </p:spPr>
        </p:pic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93F1EC17-4856-1684-22CD-A4F96EDB0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300" y="5373210"/>
              <a:ext cx="468000" cy="468000"/>
            </a:xfrm>
            <a:prstGeom prst="rect">
              <a:avLst/>
            </a:prstGeom>
          </p:spPr>
        </p:pic>
      </p:grpSp>
      <p:grpSp>
        <p:nvGrpSpPr>
          <p:cNvPr id="198" name="グループ化 197">
            <a:extLst>
              <a:ext uri="{FF2B5EF4-FFF2-40B4-BE49-F238E27FC236}">
                <a16:creationId xmlns:a16="http://schemas.microsoft.com/office/drawing/2014/main" id="{9E9F41B0-0699-665A-1C41-FC557954131A}"/>
              </a:ext>
            </a:extLst>
          </p:cNvPr>
          <p:cNvGrpSpPr/>
          <p:nvPr/>
        </p:nvGrpSpPr>
        <p:grpSpPr>
          <a:xfrm>
            <a:off x="8140062" y="3306831"/>
            <a:ext cx="976399" cy="468000"/>
            <a:chOff x="6842300" y="6420810"/>
            <a:chExt cx="976399" cy="468000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EF3BD5FB-FC28-AEAC-0C8D-EAD748CE6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300" y="6420810"/>
              <a:ext cx="468000" cy="468000"/>
            </a:xfrm>
            <a:prstGeom prst="rect">
              <a:avLst/>
            </a:prstGeom>
          </p:spPr>
        </p:pic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EBAC1E21-CC2F-A4C0-7827-69E6F35F9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0699" y="6420810"/>
              <a:ext cx="468000" cy="468000"/>
            </a:xfrm>
            <a:prstGeom prst="rect">
              <a:avLst/>
            </a:prstGeom>
          </p:spPr>
        </p:pic>
      </p:grpSp>
      <p:grpSp>
        <p:nvGrpSpPr>
          <p:cNvPr id="199" name="グループ化 198">
            <a:extLst>
              <a:ext uri="{FF2B5EF4-FFF2-40B4-BE49-F238E27FC236}">
                <a16:creationId xmlns:a16="http://schemas.microsoft.com/office/drawing/2014/main" id="{44862AF8-6F00-358F-738E-2D69365F3A73}"/>
              </a:ext>
            </a:extLst>
          </p:cNvPr>
          <p:cNvGrpSpPr/>
          <p:nvPr/>
        </p:nvGrpSpPr>
        <p:grpSpPr>
          <a:xfrm>
            <a:off x="847725" y="3456163"/>
            <a:ext cx="976399" cy="468000"/>
            <a:chOff x="6842300" y="5897010"/>
            <a:chExt cx="976399" cy="468000"/>
          </a:xfrm>
        </p:grpSpPr>
        <p:pic>
          <p:nvPicPr>
            <p:cNvPr id="192" name="図 191">
              <a:extLst>
                <a:ext uri="{FF2B5EF4-FFF2-40B4-BE49-F238E27FC236}">
                  <a16:creationId xmlns:a16="http://schemas.microsoft.com/office/drawing/2014/main" id="{041581A5-0F8D-DB66-9883-8B9A3332E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300" y="5897010"/>
              <a:ext cx="468000" cy="468000"/>
            </a:xfrm>
            <a:prstGeom prst="rect">
              <a:avLst/>
            </a:prstGeom>
          </p:spPr>
        </p:pic>
        <p:pic>
          <p:nvPicPr>
            <p:cNvPr id="193" name="図 192">
              <a:extLst>
                <a:ext uri="{FF2B5EF4-FFF2-40B4-BE49-F238E27FC236}">
                  <a16:creationId xmlns:a16="http://schemas.microsoft.com/office/drawing/2014/main" id="{AA358909-9E4C-A7B7-056A-BA9F40D25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0699" y="5897010"/>
              <a:ext cx="468000" cy="468000"/>
            </a:xfrm>
            <a:prstGeom prst="rect">
              <a:avLst/>
            </a:prstGeom>
          </p:spPr>
        </p:pic>
      </p:grpSp>
      <p:sp>
        <p:nvSpPr>
          <p:cNvPr id="200" name="テキスト ボックス 199">
            <a:extLst>
              <a:ext uri="{FF2B5EF4-FFF2-40B4-BE49-F238E27FC236}">
                <a16:creationId xmlns:a16="http://schemas.microsoft.com/office/drawing/2014/main" id="{8E38F68E-149E-A0C8-EB0E-D67BF2562447}"/>
              </a:ext>
            </a:extLst>
          </p:cNvPr>
          <p:cNvSpPr txBox="1"/>
          <p:nvPr/>
        </p:nvSpPr>
        <p:spPr>
          <a:xfrm>
            <a:off x="10126937" y="3512476"/>
            <a:ext cx="253274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+mn-ea"/>
              </a:rPr>
              <a:t>こちらはサンプルです。</a:t>
            </a:r>
            <a:endParaRPr lang="en-US" altLang="ja-JP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ご自由にお使いください。</a:t>
            </a:r>
          </a:p>
        </p:txBody>
      </p:sp>
      <p:pic>
        <p:nvPicPr>
          <p:cNvPr id="201" name="図 200">
            <a:extLst>
              <a:ext uri="{FF2B5EF4-FFF2-40B4-BE49-F238E27FC236}">
                <a16:creationId xmlns:a16="http://schemas.microsoft.com/office/drawing/2014/main" id="{46639109-E99C-621D-06A0-660C5D6EF9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50398" y="4421622"/>
            <a:ext cx="302250" cy="306935"/>
          </a:xfrm>
          <a:prstGeom prst="rect">
            <a:avLst/>
          </a:prstGeom>
        </p:spPr>
      </p:pic>
      <p:pic>
        <p:nvPicPr>
          <p:cNvPr id="202" name="図 201">
            <a:extLst>
              <a:ext uri="{FF2B5EF4-FFF2-40B4-BE49-F238E27FC236}">
                <a16:creationId xmlns:a16="http://schemas.microsoft.com/office/drawing/2014/main" id="{29F654AC-8D0E-3607-9864-2F7F040721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57252" y="4423785"/>
            <a:ext cx="302318" cy="302318"/>
          </a:xfrm>
          <a:prstGeom prst="rect">
            <a:avLst/>
          </a:prstGeom>
        </p:spPr>
      </p:pic>
      <p:pic>
        <p:nvPicPr>
          <p:cNvPr id="203" name="図 202">
            <a:extLst>
              <a:ext uri="{FF2B5EF4-FFF2-40B4-BE49-F238E27FC236}">
                <a16:creationId xmlns:a16="http://schemas.microsoft.com/office/drawing/2014/main" id="{657A8557-6E66-4EA9-0E15-515EFCCD94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6198" y="4421886"/>
            <a:ext cx="307929" cy="307929"/>
          </a:xfrm>
          <a:prstGeom prst="rect">
            <a:avLst/>
          </a:prstGeom>
        </p:spPr>
      </p:pic>
      <p:pic>
        <p:nvPicPr>
          <p:cNvPr id="204" name="図 203">
            <a:extLst>
              <a:ext uri="{FF2B5EF4-FFF2-40B4-BE49-F238E27FC236}">
                <a16:creationId xmlns:a16="http://schemas.microsoft.com/office/drawing/2014/main" id="{65384397-433A-8779-138D-CEA5A1BC66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64403" y="4422862"/>
            <a:ext cx="301224" cy="303560"/>
          </a:xfrm>
          <a:prstGeom prst="rect">
            <a:avLst/>
          </a:prstGeom>
        </p:spPr>
      </p:pic>
      <p:pic>
        <p:nvPicPr>
          <p:cNvPr id="205" name="図 204">
            <a:extLst>
              <a:ext uri="{FF2B5EF4-FFF2-40B4-BE49-F238E27FC236}">
                <a16:creationId xmlns:a16="http://schemas.microsoft.com/office/drawing/2014/main" id="{031D4E42-5344-4BC9-E57E-7109A32556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165735" y="4427819"/>
            <a:ext cx="300596" cy="298284"/>
          </a:xfrm>
          <a:prstGeom prst="rect">
            <a:avLst/>
          </a:prstGeom>
        </p:spPr>
      </p:pic>
      <p:pic>
        <p:nvPicPr>
          <p:cNvPr id="206" name="図 205">
            <a:extLst>
              <a:ext uri="{FF2B5EF4-FFF2-40B4-BE49-F238E27FC236}">
                <a16:creationId xmlns:a16="http://schemas.microsoft.com/office/drawing/2014/main" id="{F2F8C59E-0255-824A-4C1A-0A4822C1B84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52567" y="4944286"/>
            <a:ext cx="296348" cy="303349"/>
          </a:xfrm>
          <a:prstGeom prst="rect">
            <a:avLst/>
          </a:prstGeom>
        </p:spPr>
      </p:pic>
      <p:pic>
        <p:nvPicPr>
          <p:cNvPr id="207" name="図 206">
            <a:extLst>
              <a:ext uri="{FF2B5EF4-FFF2-40B4-BE49-F238E27FC236}">
                <a16:creationId xmlns:a16="http://schemas.microsoft.com/office/drawing/2014/main" id="{B0F894D0-3B88-750F-58B6-577290929D8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172336" y="4956351"/>
            <a:ext cx="301484" cy="301484"/>
          </a:xfrm>
          <a:prstGeom prst="rect">
            <a:avLst/>
          </a:prstGeom>
        </p:spPr>
      </p:pic>
      <p:pic>
        <p:nvPicPr>
          <p:cNvPr id="208" name="図 207">
            <a:extLst>
              <a:ext uri="{FF2B5EF4-FFF2-40B4-BE49-F238E27FC236}">
                <a16:creationId xmlns:a16="http://schemas.microsoft.com/office/drawing/2014/main" id="{26B9F636-7565-64A7-EC37-059F180CFE4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79449" y="5460809"/>
            <a:ext cx="301503" cy="301503"/>
          </a:xfrm>
          <a:prstGeom prst="rect">
            <a:avLst/>
          </a:prstGeom>
        </p:spPr>
      </p:pic>
      <p:pic>
        <p:nvPicPr>
          <p:cNvPr id="209" name="図 208">
            <a:extLst>
              <a:ext uri="{FF2B5EF4-FFF2-40B4-BE49-F238E27FC236}">
                <a16:creationId xmlns:a16="http://schemas.microsoft.com/office/drawing/2014/main" id="{F646F930-87B0-7B75-E96F-635DC111D1C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661925" y="5453714"/>
            <a:ext cx="295589" cy="295589"/>
          </a:xfrm>
          <a:prstGeom prst="rect">
            <a:avLst/>
          </a:prstGeom>
        </p:spPr>
      </p:pic>
      <p:pic>
        <p:nvPicPr>
          <p:cNvPr id="210" name="図 209">
            <a:extLst>
              <a:ext uri="{FF2B5EF4-FFF2-40B4-BE49-F238E27FC236}">
                <a16:creationId xmlns:a16="http://schemas.microsoft.com/office/drawing/2014/main" id="{AFB7A542-9B78-2E69-4E81-B6F9FA9CE1E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144736" y="5954732"/>
            <a:ext cx="302780" cy="302780"/>
          </a:xfrm>
          <a:prstGeom prst="rect">
            <a:avLst/>
          </a:prstGeom>
        </p:spPr>
      </p:pic>
      <p:pic>
        <p:nvPicPr>
          <p:cNvPr id="211" name="図 210">
            <a:extLst>
              <a:ext uri="{FF2B5EF4-FFF2-40B4-BE49-F238E27FC236}">
                <a16:creationId xmlns:a16="http://schemas.microsoft.com/office/drawing/2014/main" id="{A5BBE523-D774-70EA-6E5F-4910CAF6538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678382" y="5954713"/>
            <a:ext cx="300222" cy="302703"/>
          </a:xfrm>
          <a:prstGeom prst="rect">
            <a:avLst/>
          </a:prstGeom>
        </p:spPr>
      </p:pic>
      <p:pic>
        <p:nvPicPr>
          <p:cNvPr id="212" name="図 211">
            <a:extLst>
              <a:ext uri="{FF2B5EF4-FFF2-40B4-BE49-F238E27FC236}">
                <a16:creationId xmlns:a16="http://schemas.microsoft.com/office/drawing/2014/main" id="{A0DB823B-D750-6FD4-C0B1-D748876CB0F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674982" y="4936848"/>
            <a:ext cx="303621" cy="303621"/>
          </a:xfrm>
          <a:prstGeom prst="rect">
            <a:avLst/>
          </a:prstGeom>
        </p:spPr>
      </p:pic>
      <p:pic>
        <p:nvPicPr>
          <p:cNvPr id="213" name="図 212">
            <a:extLst>
              <a:ext uri="{FF2B5EF4-FFF2-40B4-BE49-F238E27FC236}">
                <a16:creationId xmlns:a16="http://schemas.microsoft.com/office/drawing/2014/main" id="{C90FD3ED-15CA-3368-51D6-0C9E0197A34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174636" y="4945668"/>
            <a:ext cx="302410" cy="299991"/>
          </a:xfrm>
          <a:prstGeom prst="rect">
            <a:avLst/>
          </a:prstGeom>
        </p:spPr>
      </p:pic>
      <p:pic>
        <p:nvPicPr>
          <p:cNvPr id="214" name="図 213">
            <a:extLst>
              <a:ext uri="{FF2B5EF4-FFF2-40B4-BE49-F238E27FC236}">
                <a16:creationId xmlns:a16="http://schemas.microsoft.com/office/drawing/2014/main" id="{1EE296E2-A1FF-A61A-D05E-431AF387862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663043" y="4942421"/>
            <a:ext cx="299804" cy="299804"/>
          </a:xfrm>
          <a:prstGeom prst="rect">
            <a:avLst/>
          </a:prstGeom>
        </p:spPr>
      </p:pic>
      <p:pic>
        <p:nvPicPr>
          <p:cNvPr id="215" name="図 214">
            <a:extLst>
              <a:ext uri="{FF2B5EF4-FFF2-40B4-BE49-F238E27FC236}">
                <a16:creationId xmlns:a16="http://schemas.microsoft.com/office/drawing/2014/main" id="{307D3BBF-FC76-9478-4608-9627FFF372B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148273" y="5462010"/>
            <a:ext cx="300642" cy="298237"/>
          </a:xfrm>
          <a:prstGeom prst="rect">
            <a:avLst/>
          </a:prstGeom>
        </p:spPr>
      </p:pic>
      <p:pic>
        <p:nvPicPr>
          <p:cNvPr id="216" name="図 215">
            <a:extLst>
              <a:ext uri="{FF2B5EF4-FFF2-40B4-BE49-F238E27FC236}">
                <a16:creationId xmlns:a16="http://schemas.microsoft.com/office/drawing/2014/main" id="{8AE91C10-26EA-944D-4AA9-2F5B8C59AA4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174564" y="5455450"/>
            <a:ext cx="302139" cy="302139"/>
          </a:xfrm>
          <a:prstGeom prst="rect">
            <a:avLst/>
          </a:prstGeom>
        </p:spPr>
      </p:pic>
      <p:pic>
        <p:nvPicPr>
          <p:cNvPr id="217" name="図 216">
            <a:extLst>
              <a:ext uri="{FF2B5EF4-FFF2-40B4-BE49-F238E27FC236}">
                <a16:creationId xmlns:a16="http://schemas.microsoft.com/office/drawing/2014/main" id="{C714D4BC-0299-535D-BA4E-3447C3DB912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2173769" y="5453218"/>
            <a:ext cx="306886" cy="30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16486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プレゼンテーションテンプレート2017">
  <a:themeElements>
    <a:clrScheme name="NTT DATA COLOR MASTER">
      <a:dk1>
        <a:srgbClr val="404040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ユーザー定義 2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1" id="{FEA8C614-DD9C-4BC8-9F27-BC403C245B45}" vid="{470CB9AF-770D-44DA-96C4-44DE98D5A5D6}"/>
    </a:ext>
  </a:extLst>
</a:theme>
</file>

<file path=ppt/theme/theme6.xml><?xml version="1.0" encoding="utf-8"?>
<a:theme xmlns:a="http://schemas.openxmlformats.org/drawingml/2006/main" name="5_デザインの設定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3" ma:contentTypeDescription="新しいドキュメントを作成します。" ma:contentTypeScope="" ma:versionID="e54da7d3c1e990ba1dab41565e6ea0f5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163a7e345e607b39161c92fe11739047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795950-5c72-4c11-932e-df8099ca64e3" xsi:nil="true"/>
    <lcf76f155ced4ddcb4097134ff3c332f xmlns="5f40b1ba-7f9f-48f1-90d8-c63dab5d9ce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E61466-DC7E-493B-BA88-8BF926971E6A}"/>
</file>

<file path=customXml/itemProps2.xml><?xml version="1.0" encoding="utf-8"?>
<ds:datastoreItem xmlns:ds="http://schemas.openxmlformats.org/officeDocument/2006/customXml" ds:itemID="{0C19FEC3-460B-4DAD-AF88-BEAB3C84FA95}">
  <ds:schemaRefs>
    <ds:schemaRef ds:uri="6b795950-5c72-4c11-932e-df8099ca64e3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d0a0a277-276d-44e0-88d6-bdf26fa30428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D19A72D-601F-4B6C-BE37-C8C63764D9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346</Words>
  <Application>Microsoft Office PowerPoint</Application>
  <PresentationFormat>A4 210 x 297 mm</PresentationFormat>
  <Paragraphs>45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1</vt:i4>
      </vt:variant>
    </vt:vector>
  </HeadingPairs>
  <TitlesOfParts>
    <vt:vector size="17" baseType="lpstr">
      <vt:lpstr>HGPGothicE</vt:lpstr>
      <vt:lpstr>HGP創英角ｺﾞｼｯｸUB</vt:lpstr>
      <vt:lpstr>Meiryo UI</vt:lpstr>
      <vt:lpstr>MS PGothic</vt:lpstr>
      <vt:lpstr>MS PGothic</vt:lpstr>
      <vt:lpstr>游ゴシック</vt:lpstr>
      <vt:lpstr>Arial</vt:lpstr>
      <vt:lpstr>Calibri</vt:lpstr>
      <vt:lpstr>Calibri Light</vt:lpstr>
      <vt:lpstr>デザインの設定</vt:lpstr>
      <vt:lpstr>1_デザインの設定</vt:lpstr>
      <vt:lpstr>3_デザインの設定</vt:lpstr>
      <vt:lpstr>4_デザインの設定</vt:lpstr>
      <vt:lpstr>プレゼンテーションテンプレート2017</vt:lpstr>
      <vt:lpstr>5_デザインの設定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君島 栄三（地方創生推進事務局）</dc:creator>
  <cp:lastModifiedBy>小林 大起(KOBAYASHI Daiki)</cp:lastModifiedBy>
  <cp:revision>1</cp:revision>
  <cp:lastPrinted>2025-01-22T04:46:12Z</cp:lastPrinted>
  <dcterms:modified xsi:type="dcterms:W3CDTF">2025-01-31T06:19:29Z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0x010100A552795CD321774AAE5762188FE3F448</vt:lpwstr>
  </property>
  <property fmtid="{D5CDD505-2E9C-101B-9397-08002B2CF9AE}" pid="3" name="MediaServiceImageTags">
    <vt:lpwstr/>
  </property>
</Properties>
</file>