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5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4"/>
    <p:sldMasterId id="2147483672" r:id="rId5"/>
    <p:sldMasterId id="2147483889" r:id="rId6"/>
    <p:sldMasterId id="2147483928" r:id="rId7"/>
    <p:sldMasterId id="2147484001" r:id="rId8"/>
    <p:sldMasterId id="2147484024" r:id="rId9"/>
    <p:sldMasterId id="2147484051" r:id="rId10"/>
  </p:sldMasterIdLst>
  <p:notesMasterIdLst>
    <p:notesMasterId r:id="rId12"/>
  </p:notesMasterIdLst>
  <p:handoutMasterIdLst>
    <p:handoutMasterId r:id="rId13"/>
  </p:handoutMasterIdLst>
  <p:sldIdLst>
    <p:sldId id="1525" r:id="rId11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F0DF8B-7EE3-1467-4EC5-863B2A1700AF}" name="熊谷" initials="熊谷" userId="熊谷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05"/>
    <a:srgbClr val="579BFF"/>
    <a:srgbClr val="FF4747"/>
    <a:srgbClr val="FF7979"/>
    <a:srgbClr val="FFE5E5"/>
    <a:srgbClr val="FFD5D5"/>
    <a:srgbClr val="61D6FF"/>
    <a:srgbClr val="BDEEFF"/>
    <a:srgbClr val="D1FFD1"/>
    <a:srgbClr val="FFE3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0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齋藤 鴻志(SAITO Koshi)" userId="43824c24-3f8f-4f46-b2c3-122f7a4a3835" providerId="ADAL" clId="{68A40916-A81A-41C6-B478-5B6396E9AB85}"/>
    <pc:docChg chg="custSel modSld">
      <pc:chgData name="齋藤 鴻志(SAITO Koshi)" userId="43824c24-3f8f-4f46-b2c3-122f7a4a3835" providerId="ADAL" clId="{68A40916-A81A-41C6-B478-5B6396E9AB85}" dt="2026-03-09T09:57:56.696" v="6" actId="478"/>
      <pc:docMkLst>
        <pc:docMk/>
      </pc:docMkLst>
      <pc:sldChg chg="delSp modSp mod">
        <pc:chgData name="齋藤 鴻志(SAITO Koshi)" userId="43824c24-3f8f-4f46-b2c3-122f7a4a3835" providerId="ADAL" clId="{68A40916-A81A-41C6-B478-5B6396E9AB85}" dt="2026-03-09T09:57:56.696" v="6" actId="478"/>
        <pc:sldMkLst>
          <pc:docMk/>
          <pc:sldMk cId="1140016486" sldId="1525"/>
        </pc:sldMkLst>
        <pc:spChg chg="del mod">
          <ac:chgData name="齋藤 鴻志(SAITO Koshi)" userId="43824c24-3f8f-4f46-b2c3-122f7a4a3835" providerId="ADAL" clId="{68A40916-A81A-41C6-B478-5B6396E9AB85}" dt="2026-03-09T09:57:56.696" v="6" actId="478"/>
          <ac:spMkLst>
            <pc:docMk/>
            <pc:sldMk cId="1140016486" sldId="1525"/>
            <ac:spMk id="2" creationId="{3B30F6BD-9707-DE59-FF3F-6F80F1973C2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45660" cy="498056"/>
          </a:xfrm>
          <a:prstGeom prst="rect">
            <a:avLst/>
          </a:prstGeom>
        </p:spPr>
        <p:txBody>
          <a:bodyPr vert="horz" lIns="92043" tIns="46023" rIns="92043" bIns="4602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6" y="8"/>
            <a:ext cx="2945660" cy="498056"/>
          </a:xfrm>
          <a:prstGeom prst="rect">
            <a:avLst/>
          </a:prstGeom>
        </p:spPr>
        <p:txBody>
          <a:bodyPr vert="horz" lIns="92043" tIns="46023" rIns="92043" bIns="46023" rtlCol="0"/>
          <a:lstStyle>
            <a:lvl1pPr algn="r">
              <a:defRPr sz="1100"/>
            </a:lvl1pPr>
          </a:lstStyle>
          <a:p>
            <a:fld id="{AA63A719-9CCA-42BC-AA11-8C71DAA2A3B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28585"/>
            <a:ext cx="2945660" cy="498055"/>
          </a:xfrm>
          <a:prstGeom prst="rect">
            <a:avLst/>
          </a:prstGeom>
        </p:spPr>
        <p:txBody>
          <a:bodyPr vert="horz" lIns="92043" tIns="46023" rIns="92043" bIns="4602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6" y="9428585"/>
            <a:ext cx="2945660" cy="498055"/>
          </a:xfrm>
          <a:prstGeom prst="rect">
            <a:avLst/>
          </a:prstGeom>
        </p:spPr>
        <p:txBody>
          <a:bodyPr vert="horz" lIns="92043" tIns="46023" rIns="92043" bIns="46023" rtlCol="0" anchor="b"/>
          <a:lstStyle>
            <a:lvl1pPr algn="r">
              <a:defRPr sz="1100"/>
            </a:lvl1pPr>
          </a:lstStyle>
          <a:p>
            <a:fld id="{FC1297DB-3B90-4A37-AC02-15DDC2A838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524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1"/>
            <a:ext cx="2946247" cy="498328"/>
          </a:xfrm>
          <a:prstGeom prst="rect">
            <a:avLst/>
          </a:prstGeom>
        </p:spPr>
        <p:txBody>
          <a:bodyPr vert="horz" lIns="92043" tIns="46023" rIns="92043" bIns="4602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1"/>
            <a:ext cx="2946246" cy="498328"/>
          </a:xfrm>
          <a:prstGeom prst="rect">
            <a:avLst/>
          </a:prstGeom>
        </p:spPr>
        <p:txBody>
          <a:bodyPr vert="horz" lIns="92043" tIns="46023" rIns="92043" bIns="46023" rtlCol="0"/>
          <a:lstStyle>
            <a:lvl1pPr algn="r">
              <a:defRPr sz="1100"/>
            </a:lvl1pPr>
          </a:lstStyle>
          <a:p>
            <a:fld id="{C45AE045-EB63-46FA-8CB6-8CA4B59570B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43" tIns="46023" rIns="92043" bIns="460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91" y="4777250"/>
            <a:ext cx="5439101" cy="3908364"/>
          </a:xfrm>
          <a:prstGeom prst="rect">
            <a:avLst/>
          </a:prstGeom>
        </p:spPr>
        <p:txBody>
          <a:bodyPr vert="horz" lIns="92043" tIns="46023" rIns="92043" bIns="460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9428312"/>
            <a:ext cx="2946247" cy="498328"/>
          </a:xfrm>
          <a:prstGeom prst="rect">
            <a:avLst/>
          </a:prstGeom>
        </p:spPr>
        <p:txBody>
          <a:bodyPr vert="horz" lIns="92043" tIns="46023" rIns="92043" bIns="4602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2"/>
            <a:ext cx="2946246" cy="498328"/>
          </a:xfrm>
          <a:prstGeom prst="rect">
            <a:avLst/>
          </a:prstGeom>
        </p:spPr>
        <p:txBody>
          <a:bodyPr vert="horz" lIns="92043" tIns="46023" rIns="92043" bIns="46023" rtlCol="0" anchor="b"/>
          <a:lstStyle>
            <a:lvl1pPr algn="r">
              <a:defRPr sz="1100"/>
            </a:lvl1pPr>
          </a:lstStyle>
          <a:p>
            <a:fld id="{5AF96AE0-4D51-41D5-87E0-9FDE0BAFF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129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0438" y="1230313"/>
            <a:ext cx="4805362" cy="3327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50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50"/>
            </a:lvl1pPr>
            <a:lvl2pPr marL="371471" indent="0" algn="ctr">
              <a:buNone/>
              <a:defRPr sz="1625"/>
            </a:lvl2pPr>
            <a:lvl3pPr marL="742941" indent="0" algn="ctr">
              <a:buNone/>
              <a:defRPr sz="1462"/>
            </a:lvl3pPr>
            <a:lvl4pPr marL="1114412" indent="0" algn="ctr">
              <a:buNone/>
              <a:defRPr sz="1300"/>
            </a:lvl4pPr>
            <a:lvl5pPr marL="1485882" indent="0" algn="ctr">
              <a:buNone/>
              <a:defRPr sz="1300"/>
            </a:lvl5pPr>
            <a:lvl6pPr marL="1857354" indent="0" algn="ctr">
              <a:buNone/>
              <a:defRPr sz="1300"/>
            </a:lvl6pPr>
            <a:lvl7pPr marL="2228824" indent="0" algn="ctr">
              <a:buNone/>
              <a:defRPr sz="1300"/>
            </a:lvl7pPr>
            <a:lvl8pPr marL="2600295" indent="0" algn="ctr">
              <a:buNone/>
              <a:defRPr sz="1300"/>
            </a:lvl8pPr>
            <a:lvl9pPr marL="2971766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DA45719B-8089-4D07-AD6C-B7CF4AF123A7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37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42" y="365129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42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8711F77D-0911-4190-8EFF-06D2A8FD78F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16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5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41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F2EDF7E0-6FCB-4387-A15C-21DBDBBD3E76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22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90" indent="0" algn="ctr">
              <a:buNone/>
              <a:defRPr sz="1800"/>
            </a:lvl3pPr>
            <a:lvl4pPr marL="1371585" indent="0" algn="ctr">
              <a:buNone/>
              <a:defRPr sz="1600"/>
            </a:lvl4pPr>
            <a:lvl5pPr marL="1828778" indent="0" algn="ctr">
              <a:buNone/>
              <a:defRPr sz="1600"/>
            </a:lvl5pPr>
            <a:lvl6pPr marL="2285974" indent="0" algn="ctr">
              <a:buNone/>
              <a:defRPr sz="1600"/>
            </a:lvl6pPr>
            <a:lvl7pPr marL="2743168" indent="0" algn="ctr">
              <a:buNone/>
              <a:defRPr sz="1600"/>
            </a:lvl7pPr>
            <a:lvl8pPr marL="3200363" indent="0" algn="ctr">
              <a:buNone/>
              <a:defRPr sz="1600"/>
            </a:lvl8pPr>
            <a:lvl9pPr marL="3657558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580F-351F-4FF6-8D45-34F839ACAD87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644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C1A5-034E-476E-B3A5-43820C181AFB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716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6275" y="1709746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6275" y="4589471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351D-C31F-451B-BC27-C3825C273D4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098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9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4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C9C3-8550-4521-A283-78B4343FA5BD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945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9" y="365129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7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90" indent="0">
              <a:buNone/>
              <a:defRPr sz="1800" b="1"/>
            </a:lvl3pPr>
            <a:lvl4pPr marL="1371585" indent="0">
              <a:buNone/>
              <a:defRPr sz="1600" b="1"/>
            </a:lvl4pPr>
            <a:lvl5pPr marL="1828778" indent="0">
              <a:buNone/>
              <a:defRPr sz="1600" b="1"/>
            </a:lvl5pPr>
            <a:lvl6pPr marL="2285974" indent="0">
              <a:buNone/>
              <a:defRPr sz="1600" b="1"/>
            </a:lvl6pPr>
            <a:lvl7pPr marL="2743168" indent="0">
              <a:buNone/>
              <a:defRPr sz="1600" b="1"/>
            </a:lvl7pPr>
            <a:lvl8pPr marL="3200363" indent="0">
              <a:buNone/>
              <a:defRPr sz="1600" b="1"/>
            </a:lvl8pPr>
            <a:lvl9pPr marL="365755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7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7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90" indent="0">
              <a:buNone/>
              <a:defRPr sz="1800" b="1"/>
            </a:lvl3pPr>
            <a:lvl4pPr marL="1371585" indent="0">
              <a:buNone/>
              <a:defRPr sz="1600" b="1"/>
            </a:lvl4pPr>
            <a:lvl5pPr marL="1828778" indent="0">
              <a:buNone/>
              <a:defRPr sz="1600" b="1"/>
            </a:lvl5pPr>
            <a:lvl6pPr marL="2285974" indent="0">
              <a:buNone/>
              <a:defRPr sz="1600" b="1"/>
            </a:lvl6pPr>
            <a:lvl7pPr marL="2743168" indent="0">
              <a:buNone/>
              <a:defRPr sz="1600" b="1"/>
            </a:lvl7pPr>
            <a:lvl8pPr marL="3200363" indent="0">
              <a:buNone/>
              <a:defRPr sz="1600" b="1"/>
            </a:lvl8pPr>
            <a:lvl9pPr marL="365755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7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6DDEA-3EF8-4C10-8D33-FC095FEC421C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241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342B-CE8E-48DB-BD02-B3AA3E08844B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199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55AAD-C878-4492-A672-3892F78D12CD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77150" y="6356358"/>
            <a:ext cx="2228850" cy="365125"/>
          </a:xfrm>
        </p:spPr>
        <p:txBody>
          <a:bodyPr/>
          <a:lstStyle>
            <a:lvl1pPr>
              <a:defRPr sz="2000"/>
            </a:lvl1pPr>
          </a:lstStyle>
          <a:p>
            <a:fld id="{93EE9C9D-F6EB-4B71-89EA-D14B3628E6D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4883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9" y="987433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0"/>
            </a:lvl2pPr>
            <a:lvl3pPr marL="914390" indent="0">
              <a:buNone/>
              <a:defRPr sz="1200"/>
            </a:lvl3pPr>
            <a:lvl4pPr marL="1371585" indent="0">
              <a:buNone/>
              <a:defRPr sz="1000"/>
            </a:lvl4pPr>
            <a:lvl5pPr marL="1828778" indent="0">
              <a:buNone/>
              <a:defRPr sz="1000"/>
            </a:lvl5pPr>
            <a:lvl6pPr marL="2285974" indent="0">
              <a:buNone/>
              <a:defRPr sz="1000"/>
            </a:lvl6pPr>
            <a:lvl7pPr marL="2743168" indent="0">
              <a:buNone/>
              <a:defRPr sz="1000"/>
            </a:lvl7pPr>
            <a:lvl8pPr marL="3200363" indent="0">
              <a:buNone/>
              <a:defRPr sz="1000"/>
            </a:lvl8pPr>
            <a:lvl9pPr marL="365755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B7EDF-FC07-49B4-9DC9-DD06BED4C319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47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42" y="365129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1042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D99D50DA-FCD2-4C17-A220-B7904A2287CA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9346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9" y="987433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90" indent="0">
              <a:buNone/>
              <a:defRPr sz="2400"/>
            </a:lvl3pPr>
            <a:lvl4pPr marL="1371585" indent="0">
              <a:buNone/>
              <a:defRPr sz="2000"/>
            </a:lvl4pPr>
            <a:lvl5pPr marL="1828778" indent="0">
              <a:buNone/>
              <a:defRPr sz="2000"/>
            </a:lvl5pPr>
            <a:lvl6pPr marL="2285974" indent="0">
              <a:buNone/>
              <a:defRPr sz="2000"/>
            </a:lvl6pPr>
            <a:lvl7pPr marL="2743168" indent="0">
              <a:buNone/>
              <a:defRPr sz="2000"/>
            </a:lvl7pPr>
            <a:lvl8pPr marL="3200363" indent="0">
              <a:buNone/>
              <a:defRPr sz="2000"/>
            </a:lvl8pPr>
            <a:lvl9pPr marL="365755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0"/>
            </a:lvl2pPr>
            <a:lvl3pPr marL="914390" indent="0">
              <a:buNone/>
              <a:defRPr sz="1200"/>
            </a:lvl3pPr>
            <a:lvl4pPr marL="1371585" indent="0">
              <a:buNone/>
              <a:defRPr sz="1000"/>
            </a:lvl4pPr>
            <a:lvl5pPr marL="1828778" indent="0">
              <a:buNone/>
              <a:defRPr sz="1000"/>
            </a:lvl5pPr>
            <a:lvl6pPr marL="2285974" indent="0">
              <a:buNone/>
              <a:defRPr sz="1000"/>
            </a:lvl6pPr>
            <a:lvl7pPr marL="2743168" indent="0">
              <a:buNone/>
              <a:defRPr sz="1000"/>
            </a:lvl7pPr>
            <a:lvl8pPr marL="3200363" indent="0">
              <a:buNone/>
              <a:defRPr sz="1000"/>
            </a:lvl8pPr>
            <a:lvl9pPr marL="365755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CA18-0678-47CD-9CF9-8523E9293D9C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388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20A1-0ADF-4A32-BE1F-37BA7F30E3DB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881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7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AA75-93C4-442C-AF4F-1C0DEA353113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729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9" indent="0" algn="ctr">
              <a:buNone/>
              <a:defRPr sz="1500"/>
            </a:lvl2pPr>
            <a:lvl3pPr marL="685817" indent="0" algn="ctr">
              <a:buNone/>
              <a:defRPr sz="1350"/>
            </a:lvl3pPr>
            <a:lvl4pPr marL="1028726" indent="0" algn="ctr">
              <a:buNone/>
              <a:defRPr sz="1200"/>
            </a:lvl4pPr>
            <a:lvl5pPr marL="1371634" indent="0" algn="ctr">
              <a:buNone/>
              <a:defRPr sz="1200"/>
            </a:lvl5pPr>
            <a:lvl6pPr marL="1714543" indent="0" algn="ctr">
              <a:buNone/>
              <a:defRPr sz="1200"/>
            </a:lvl6pPr>
            <a:lvl7pPr marL="2057451" indent="0" algn="ctr">
              <a:buNone/>
              <a:defRPr sz="1200"/>
            </a:lvl7pPr>
            <a:lvl8pPr marL="2400360" indent="0" algn="ctr">
              <a:buNone/>
              <a:defRPr sz="1200"/>
            </a:lvl8pPr>
            <a:lvl9pPr marL="2743269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719B-8089-4D07-AD6C-B7CF4AF123A7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2699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D50DA-FCD2-4C17-A220-B7904A2287CA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8666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43"/>
            <a:ext cx="85439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8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1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6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13D2-5329-42DF-879B-3EB6DA62663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5784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A1DC-0A9A-4BA5-BC3D-E959B66C280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626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9" indent="0">
              <a:buNone/>
              <a:defRPr sz="1500" b="1"/>
            </a:lvl2pPr>
            <a:lvl3pPr marL="685817" indent="0">
              <a:buNone/>
              <a:defRPr sz="1350" b="1"/>
            </a:lvl3pPr>
            <a:lvl4pPr marL="1028726" indent="0">
              <a:buNone/>
              <a:defRPr sz="1200" b="1"/>
            </a:lvl4pPr>
            <a:lvl5pPr marL="1371634" indent="0">
              <a:buNone/>
              <a:defRPr sz="1200" b="1"/>
            </a:lvl5pPr>
            <a:lvl6pPr marL="1714543" indent="0">
              <a:buNone/>
              <a:defRPr sz="1200" b="1"/>
            </a:lvl6pPr>
            <a:lvl7pPr marL="2057451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9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9" indent="0">
              <a:buNone/>
              <a:defRPr sz="1500" b="1"/>
            </a:lvl2pPr>
            <a:lvl3pPr marL="685817" indent="0">
              <a:buNone/>
              <a:defRPr sz="1350" b="1"/>
            </a:lvl3pPr>
            <a:lvl4pPr marL="1028726" indent="0">
              <a:buNone/>
              <a:defRPr sz="1200" b="1"/>
            </a:lvl4pPr>
            <a:lvl5pPr marL="1371634" indent="0">
              <a:buNone/>
              <a:defRPr sz="1200" b="1"/>
            </a:lvl5pPr>
            <a:lvl6pPr marL="1714543" indent="0">
              <a:buNone/>
              <a:defRPr sz="1200" b="1"/>
            </a:lvl6pPr>
            <a:lvl7pPr marL="2057451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9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0644C-253D-4C5A-B9E0-8E981FED87FB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235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80F0D-8CD4-41AB-95B9-9D1B92C797D3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2841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C722-F2F8-40C9-B362-D9535A4F809C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46"/>
            </a:lvl1pPr>
          </a:lstStyle>
          <a:p>
            <a:fld id="{B9A37A07-259B-47A6-8E3E-E5B35A75909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652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82" y="1709749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82" y="4589474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1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41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41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802313D2-5329-42DF-879B-3EB6DA62663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279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1" y="987430"/>
            <a:ext cx="501491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9" indent="0">
              <a:buNone/>
              <a:defRPr sz="1050"/>
            </a:lvl2pPr>
            <a:lvl3pPr marL="685817" indent="0">
              <a:buNone/>
              <a:defRPr sz="900"/>
            </a:lvl3pPr>
            <a:lvl4pPr marL="1028726" indent="0">
              <a:buNone/>
              <a:defRPr sz="750"/>
            </a:lvl4pPr>
            <a:lvl5pPr marL="1371634" indent="0">
              <a:buNone/>
              <a:defRPr sz="750"/>
            </a:lvl5pPr>
            <a:lvl6pPr marL="1714543" indent="0">
              <a:buNone/>
              <a:defRPr sz="750"/>
            </a:lvl6pPr>
            <a:lvl7pPr marL="2057451" indent="0">
              <a:buNone/>
              <a:defRPr sz="750"/>
            </a:lvl7pPr>
            <a:lvl8pPr marL="2400360" indent="0">
              <a:buNone/>
              <a:defRPr sz="750"/>
            </a:lvl8pPr>
            <a:lvl9pPr marL="2743269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3EC7-8074-4E3D-856B-3F3E35CD17D5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0806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1" y="987430"/>
            <a:ext cx="5014913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9" indent="0">
              <a:buNone/>
              <a:defRPr sz="2100"/>
            </a:lvl2pPr>
            <a:lvl3pPr marL="685817" indent="0">
              <a:buNone/>
              <a:defRPr sz="1800"/>
            </a:lvl3pPr>
            <a:lvl4pPr marL="1028726" indent="0">
              <a:buNone/>
              <a:defRPr sz="1500"/>
            </a:lvl4pPr>
            <a:lvl5pPr marL="1371634" indent="0">
              <a:buNone/>
              <a:defRPr sz="1500"/>
            </a:lvl5pPr>
            <a:lvl6pPr marL="1714543" indent="0">
              <a:buNone/>
              <a:defRPr sz="1500"/>
            </a:lvl6pPr>
            <a:lvl7pPr marL="2057451" indent="0">
              <a:buNone/>
              <a:defRPr sz="1500"/>
            </a:lvl7pPr>
            <a:lvl8pPr marL="2400360" indent="0">
              <a:buNone/>
              <a:defRPr sz="1500"/>
            </a:lvl8pPr>
            <a:lvl9pPr marL="2743269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9" indent="0">
              <a:buNone/>
              <a:defRPr sz="1050"/>
            </a:lvl2pPr>
            <a:lvl3pPr marL="685817" indent="0">
              <a:buNone/>
              <a:defRPr sz="900"/>
            </a:lvl3pPr>
            <a:lvl4pPr marL="1028726" indent="0">
              <a:buNone/>
              <a:defRPr sz="750"/>
            </a:lvl4pPr>
            <a:lvl5pPr marL="1371634" indent="0">
              <a:buNone/>
              <a:defRPr sz="750"/>
            </a:lvl5pPr>
            <a:lvl6pPr marL="1714543" indent="0">
              <a:buNone/>
              <a:defRPr sz="750"/>
            </a:lvl6pPr>
            <a:lvl7pPr marL="2057451" indent="0">
              <a:buNone/>
              <a:defRPr sz="750"/>
            </a:lvl7pPr>
            <a:lvl8pPr marL="2400360" indent="0">
              <a:buNone/>
              <a:defRPr sz="750"/>
            </a:lvl8pPr>
            <a:lvl9pPr marL="2743269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8D965-96CB-4190-AB03-63B3C241973E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4229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F77D-0911-4190-8EFF-06D2A8FD78F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9561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7E0-6FCB-4387-A15C-21DBDBBD3E76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5532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9" indent="0" algn="ctr">
              <a:buNone/>
              <a:defRPr sz="1500"/>
            </a:lvl2pPr>
            <a:lvl3pPr marL="685817" indent="0" algn="ctr">
              <a:buNone/>
              <a:defRPr sz="1350"/>
            </a:lvl3pPr>
            <a:lvl4pPr marL="1028726" indent="0" algn="ctr">
              <a:buNone/>
              <a:defRPr sz="1200"/>
            </a:lvl4pPr>
            <a:lvl5pPr marL="1371634" indent="0" algn="ctr">
              <a:buNone/>
              <a:defRPr sz="1200"/>
            </a:lvl5pPr>
            <a:lvl6pPr marL="1714543" indent="0" algn="ctr">
              <a:buNone/>
              <a:defRPr sz="1200"/>
            </a:lvl6pPr>
            <a:lvl7pPr marL="2057451" indent="0" algn="ctr">
              <a:buNone/>
              <a:defRPr sz="1200"/>
            </a:lvl7pPr>
            <a:lvl8pPr marL="2400360" indent="0" algn="ctr">
              <a:buNone/>
              <a:defRPr sz="1200"/>
            </a:lvl8pPr>
            <a:lvl9pPr marL="2743269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719B-8089-4D07-AD6C-B7CF4AF123A7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0908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D50DA-FCD2-4C17-A220-B7904A2287CA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6562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43"/>
            <a:ext cx="85439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8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1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6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13D2-5329-42DF-879B-3EB6DA62663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2772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A1DC-0A9A-4BA5-BC3D-E959B66C280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1210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9" indent="0">
              <a:buNone/>
              <a:defRPr sz="1500" b="1"/>
            </a:lvl2pPr>
            <a:lvl3pPr marL="685817" indent="0">
              <a:buNone/>
              <a:defRPr sz="1350" b="1"/>
            </a:lvl3pPr>
            <a:lvl4pPr marL="1028726" indent="0">
              <a:buNone/>
              <a:defRPr sz="1200" b="1"/>
            </a:lvl4pPr>
            <a:lvl5pPr marL="1371634" indent="0">
              <a:buNone/>
              <a:defRPr sz="1200" b="1"/>
            </a:lvl5pPr>
            <a:lvl6pPr marL="1714543" indent="0">
              <a:buNone/>
              <a:defRPr sz="1200" b="1"/>
            </a:lvl6pPr>
            <a:lvl7pPr marL="2057451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9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9" indent="0">
              <a:buNone/>
              <a:defRPr sz="1500" b="1"/>
            </a:lvl2pPr>
            <a:lvl3pPr marL="685817" indent="0">
              <a:buNone/>
              <a:defRPr sz="1350" b="1"/>
            </a:lvl3pPr>
            <a:lvl4pPr marL="1028726" indent="0">
              <a:buNone/>
              <a:defRPr sz="1200" b="1"/>
            </a:lvl4pPr>
            <a:lvl5pPr marL="1371634" indent="0">
              <a:buNone/>
              <a:defRPr sz="1200" b="1"/>
            </a:lvl5pPr>
            <a:lvl6pPr marL="1714543" indent="0">
              <a:buNone/>
              <a:defRPr sz="1200" b="1"/>
            </a:lvl6pPr>
            <a:lvl7pPr marL="2057451" indent="0">
              <a:buNone/>
              <a:defRPr sz="1200" b="1"/>
            </a:lvl7pPr>
            <a:lvl8pPr marL="2400360" indent="0">
              <a:buNone/>
              <a:defRPr sz="1200" b="1"/>
            </a:lvl8pPr>
            <a:lvl9pPr marL="2743269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0644C-253D-4C5A-B9E0-8E981FED87FB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1829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80F0D-8CD4-41AB-95B9-9D1B92C797D3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63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42" y="365129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AEF1A1DC-0A9A-4BA5-BC3D-E959B66C280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6431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C722-F2F8-40C9-B362-D9535A4F809C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46"/>
            </a:lvl1pPr>
          </a:lstStyle>
          <a:p>
            <a:fld id="{B9A37A07-259B-47A6-8E3E-E5B35A75909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02825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1" y="987430"/>
            <a:ext cx="501491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9" indent="0">
              <a:buNone/>
              <a:defRPr sz="1050"/>
            </a:lvl2pPr>
            <a:lvl3pPr marL="685817" indent="0">
              <a:buNone/>
              <a:defRPr sz="900"/>
            </a:lvl3pPr>
            <a:lvl4pPr marL="1028726" indent="0">
              <a:buNone/>
              <a:defRPr sz="750"/>
            </a:lvl4pPr>
            <a:lvl5pPr marL="1371634" indent="0">
              <a:buNone/>
              <a:defRPr sz="750"/>
            </a:lvl5pPr>
            <a:lvl6pPr marL="1714543" indent="0">
              <a:buNone/>
              <a:defRPr sz="750"/>
            </a:lvl6pPr>
            <a:lvl7pPr marL="2057451" indent="0">
              <a:buNone/>
              <a:defRPr sz="750"/>
            </a:lvl7pPr>
            <a:lvl8pPr marL="2400360" indent="0">
              <a:buNone/>
              <a:defRPr sz="750"/>
            </a:lvl8pPr>
            <a:lvl9pPr marL="2743269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43EC7-8074-4E3D-856B-3F3E35CD17D5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9257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1" y="987430"/>
            <a:ext cx="5014913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9" indent="0">
              <a:buNone/>
              <a:defRPr sz="2100"/>
            </a:lvl2pPr>
            <a:lvl3pPr marL="685817" indent="0">
              <a:buNone/>
              <a:defRPr sz="1800"/>
            </a:lvl3pPr>
            <a:lvl4pPr marL="1028726" indent="0">
              <a:buNone/>
              <a:defRPr sz="1500"/>
            </a:lvl4pPr>
            <a:lvl5pPr marL="1371634" indent="0">
              <a:buNone/>
              <a:defRPr sz="1500"/>
            </a:lvl5pPr>
            <a:lvl6pPr marL="1714543" indent="0">
              <a:buNone/>
              <a:defRPr sz="1500"/>
            </a:lvl6pPr>
            <a:lvl7pPr marL="2057451" indent="0">
              <a:buNone/>
              <a:defRPr sz="1500"/>
            </a:lvl7pPr>
            <a:lvl8pPr marL="2400360" indent="0">
              <a:buNone/>
              <a:defRPr sz="1500"/>
            </a:lvl8pPr>
            <a:lvl9pPr marL="2743269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9" indent="0">
              <a:buNone/>
              <a:defRPr sz="1050"/>
            </a:lvl2pPr>
            <a:lvl3pPr marL="685817" indent="0">
              <a:buNone/>
              <a:defRPr sz="900"/>
            </a:lvl3pPr>
            <a:lvl4pPr marL="1028726" indent="0">
              <a:buNone/>
              <a:defRPr sz="750"/>
            </a:lvl4pPr>
            <a:lvl5pPr marL="1371634" indent="0">
              <a:buNone/>
              <a:defRPr sz="750"/>
            </a:lvl5pPr>
            <a:lvl6pPr marL="1714543" indent="0">
              <a:buNone/>
              <a:defRPr sz="750"/>
            </a:lvl6pPr>
            <a:lvl7pPr marL="2057451" indent="0">
              <a:buNone/>
              <a:defRPr sz="750"/>
            </a:lvl7pPr>
            <a:lvl8pPr marL="2400360" indent="0">
              <a:buNone/>
              <a:defRPr sz="750"/>
            </a:lvl8pPr>
            <a:lvl9pPr marL="2743269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8D965-96CB-4190-AB03-63B3C241973E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713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F77D-0911-4190-8EFF-06D2A8FD78F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5446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7E0-6FCB-4387-A15C-21DBDBBD3E76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7385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(白ロゴ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2207568" y="5863766"/>
            <a:ext cx="7642112" cy="985567"/>
          </a:xfrm>
          <a:prstGeom prst="rect">
            <a:avLst/>
          </a:prstGeom>
          <a:effectLst/>
        </p:spPr>
        <p:txBody>
          <a:bodyPr anchor="t">
            <a:normAutofit/>
          </a:bodyPr>
          <a:lstStyle>
            <a:lvl1pPr marL="0" marR="0" indent="0" algn="l" defTabSz="44757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1662" b="0" i="0" baseline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562680" indent="0">
              <a:buNone/>
              <a:defRPr sz="1292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2pPr>
            <a:lvl3pPr marL="1125360" indent="0">
              <a:buNone/>
              <a:defRPr sz="1292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3pPr>
            <a:lvl4pPr marL="1688040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71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398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07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8757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437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4757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/>
              <a:t>○○○○年○○月○○日</a:t>
            </a:r>
            <a:br>
              <a:rPr lang="ja-JP" altLang="en-US"/>
            </a:br>
            <a:r>
              <a:rPr lang="ja-JP" altLang="en-US"/>
              <a:t>株式会社ＮＴＴデータ経営研究所</a:t>
            </a:r>
            <a:br>
              <a:rPr lang="ja-JP" altLang="en-US"/>
            </a:br>
            <a:r>
              <a:rPr lang="ja-JP" altLang="en-US"/>
              <a:t>○○○○○○○○○○○○</a:t>
            </a:r>
            <a:endParaRPr kumimoji="1" lang="ja-JP" altLang="en-US"/>
          </a:p>
        </p:txBody>
      </p:sp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2207568" y="4810096"/>
            <a:ext cx="7642112" cy="988424"/>
          </a:xfrm>
          <a:prstGeom prst="rect">
            <a:avLst/>
          </a:prstGeom>
          <a:effectLst/>
        </p:spPr>
        <p:txBody>
          <a:bodyPr anchor="t">
            <a:normAutofit/>
          </a:bodyPr>
          <a:lstStyle>
            <a:lvl1pPr>
              <a:defRPr lang="ja-JP" altLang="en-US" sz="2215" spc="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indent="0" fontAlgn="ctr">
              <a:spcBef>
                <a:spcPts val="0"/>
              </a:spcBef>
              <a:buFont typeface="Arial" pitchFamily="34" charset="0"/>
              <a:buNone/>
            </a:pPr>
            <a:r>
              <a:rPr kumimoji="1" lang="ja-JP" altLang="en-US"/>
              <a:t>［タイトル（１</a:t>
            </a:r>
            <a:r>
              <a:rPr kumimoji="1" lang="en-US" altLang="ja-JP"/>
              <a:t>〜</a:t>
            </a:r>
            <a:r>
              <a:rPr kumimoji="1" lang="ja-JP" altLang="en-US"/>
              <a:t>３行）］</a:t>
            </a:r>
          </a:p>
        </p:txBody>
      </p:sp>
      <p:sp>
        <p:nvSpPr>
          <p:cNvPr id="9" name="TextBox 12"/>
          <p:cNvSpPr txBox="1"/>
          <p:nvPr userDrawn="1"/>
        </p:nvSpPr>
        <p:spPr>
          <a:xfrm>
            <a:off x="6471833" y="6724939"/>
            <a:ext cx="3377848" cy="113557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 marL="0" marR="0" indent="0" algn="r" defTabSz="562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738" b="0" i="0">
                <a:solidFill>
                  <a:schemeClr val="bg1"/>
                </a:solidFill>
                <a:latin typeface="Meiryo UI" panose="020B0604030504040204" pitchFamily="50" charset="-128"/>
                <a:ea typeface="HGPGothicE" charset="-128"/>
                <a:cs typeface="Meiryo UI" pitchFamily="50" charset="-128"/>
              </a:rPr>
              <a:t>© 2020 NTT DATA INSTITUTE OF MANAGEMENT CONSULTING, Inc.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A6EF1438-A6A8-4043-BCC5-578DDA0700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64356" y="255009"/>
            <a:ext cx="2631600" cy="90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20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(Human Blue ロゴ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1" y="4714045"/>
            <a:ext cx="9906000" cy="21547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62" b="0" i="0">
              <a:latin typeface="HGPGothicE" charset="-128"/>
              <a:ea typeface="HGPGothicE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21202"/>
            <a:ext cx="3575998" cy="6436801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2207568" y="5863766"/>
            <a:ext cx="7642112" cy="985567"/>
          </a:xfrm>
          <a:prstGeom prst="rect">
            <a:avLst/>
          </a:prstGeom>
          <a:effectLst/>
        </p:spPr>
        <p:txBody>
          <a:bodyPr anchor="t">
            <a:normAutofit/>
          </a:bodyPr>
          <a:lstStyle>
            <a:lvl1pPr marL="0" marR="0" indent="0" algn="l" defTabSz="44757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sz="1662" b="0" i="0" baseline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562680" indent="0">
              <a:buNone/>
              <a:defRPr sz="1292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2pPr>
            <a:lvl3pPr marL="1125360" indent="0">
              <a:buNone/>
              <a:defRPr sz="1292">
                <a:solidFill>
                  <a:schemeClr val="bg1"/>
                </a:solidFill>
                <a:latin typeface="MS PGothic" charset="-128"/>
                <a:ea typeface="MS PGothic" charset="-128"/>
                <a:cs typeface="MS PGothic" charset="-128"/>
              </a:defRPr>
            </a:lvl3pPr>
            <a:lvl4pPr marL="1688040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71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398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07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8757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437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4757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/>
              <a:t>○○○○年○○月○○日</a:t>
            </a:r>
            <a:br>
              <a:rPr lang="ja-JP" altLang="en-US"/>
            </a:br>
            <a:r>
              <a:rPr lang="ja-JP" altLang="en-US"/>
              <a:t>株式会社ＮＴＴデータ経営研究所</a:t>
            </a:r>
            <a:br>
              <a:rPr lang="ja-JP" altLang="en-US"/>
            </a:br>
            <a:r>
              <a:rPr lang="ja-JP" altLang="en-US"/>
              <a:t>○○○○○○○○○○○○</a:t>
            </a:r>
            <a:endParaRPr kumimoji="1" lang="ja-JP" altLang="en-US"/>
          </a:p>
        </p:txBody>
      </p:sp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2207568" y="4810096"/>
            <a:ext cx="7642112" cy="988424"/>
          </a:xfrm>
          <a:prstGeom prst="rect">
            <a:avLst/>
          </a:prstGeom>
          <a:effectLst/>
        </p:spPr>
        <p:txBody>
          <a:bodyPr anchor="t">
            <a:normAutofit/>
          </a:bodyPr>
          <a:lstStyle>
            <a:lvl1pPr>
              <a:defRPr lang="ja-JP" altLang="en-US" sz="2215" spc="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indent="0" fontAlgn="ctr">
              <a:spcBef>
                <a:spcPts val="0"/>
              </a:spcBef>
              <a:buFont typeface="Arial" pitchFamily="34" charset="0"/>
              <a:buNone/>
            </a:pPr>
            <a:r>
              <a:rPr kumimoji="1" lang="ja-JP" altLang="en-US"/>
              <a:t>［タイトル（１</a:t>
            </a:r>
            <a:r>
              <a:rPr kumimoji="1" lang="en-US" altLang="ja-JP"/>
              <a:t>〜</a:t>
            </a:r>
            <a:r>
              <a:rPr kumimoji="1" lang="ja-JP" altLang="en-US"/>
              <a:t>３行）］</a:t>
            </a:r>
          </a:p>
        </p:txBody>
      </p:sp>
      <p:sp>
        <p:nvSpPr>
          <p:cNvPr id="10" name="TextBox 12"/>
          <p:cNvSpPr txBox="1"/>
          <p:nvPr userDrawn="1"/>
        </p:nvSpPr>
        <p:spPr>
          <a:xfrm>
            <a:off x="6471832" y="6724939"/>
            <a:ext cx="3377848" cy="113557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 marL="0" marR="0" indent="0" algn="r" defTabSz="562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738" b="0" i="0">
                <a:solidFill>
                  <a:schemeClr val="bg1"/>
                </a:solidFill>
                <a:latin typeface="Meiryo UI" panose="020B0604030504040204" pitchFamily="50" charset="-128"/>
                <a:ea typeface="HGPGothicE" charset="-128"/>
                <a:cs typeface="Meiryo UI" pitchFamily="50" charset="-128"/>
              </a:rPr>
              <a:t>© 2020 NTT DATA INSTITUTE OF MANAGEMENT CONSULTING, Inc.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A6047BE2-75E4-8743-8BCD-19E0EC5A22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64375" y="254000"/>
            <a:ext cx="2635200" cy="90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219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2B2F6D-705F-4251-969F-C7502713D9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4713" y="908049"/>
            <a:ext cx="7272000" cy="5544000"/>
          </a:xfrm>
          <a:prstGeom prst="rect">
            <a:avLst/>
          </a:prstGeom>
        </p:spPr>
        <p:txBody>
          <a:bodyPr/>
          <a:lstStyle>
            <a:lvl1pPr marL="422041" indent="-422041">
              <a:buFont typeface="+mj-lt"/>
              <a:buAutoNum type="arabicPeriod"/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目次の入力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1167" y="6504431"/>
            <a:ext cx="1159714" cy="295200"/>
          </a:xfrm>
          <a:prstGeom prst="rect">
            <a:avLst/>
          </a:prstGeom>
        </p:spPr>
      </p:pic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>
          <a:xfrm>
            <a:off x="172187" y="1749"/>
            <a:ext cx="9578639" cy="73079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lang="ja-JP" altLang="en-US" sz="2215" spc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09053" marR="0" lvl="0" indent="-209053" defTabSz="562680" latinLnBrk="0">
              <a:lnSpc>
                <a:spcPct val="100000"/>
              </a:lnSpc>
              <a:spcBef>
                <a:spcPct val="20000"/>
              </a:spcBef>
              <a:buClrTx/>
              <a:buSzTx/>
              <a:buFont typeface="Arial" pitchFamily="34" charset="0"/>
              <a:buNone/>
              <a:tabLst/>
            </a:pPr>
            <a:r>
              <a:rPr kumimoji="1" lang="ja-JP" altLang="en-US"/>
              <a:t>［目次］</a:t>
            </a:r>
          </a:p>
        </p:txBody>
      </p:sp>
      <p:sp>
        <p:nvSpPr>
          <p:cNvPr id="10" name="TextBox 12"/>
          <p:cNvSpPr txBox="1"/>
          <p:nvPr userDrawn="1"/>
        </p:nvSpPr>
        <p:spPr>
          <a:xfrm>
            <a:off x="1361624" y="6580946"/>
            <a:ext cx="3377848" cy="113557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 marL="0" marR="0" indent="0" algn="r" defTabSz="562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738" b="0" i="0">
                <a:solidFill>
                  <a:schemeClr val="tx1"/>
                </a:solidFill>
                <a:latin typeface="Meiryo UI" panose="020B0604030504040204" pitchFamily="50" charset="-128"/>
                <a:ea typeface="HGPGothicE" charset="-128"/>
                <a:cs typeface="Meiryo UI" pitchFamily="50" charset="-128"/>
              </a:rPr>
              <a:t>© 2020 NTT DATA INSTITUTE OF MANAGEMENT CONSULTING, Inc.</a:t>
            </a:r>
          </a:p>
        </p:txBody>
      </p:sp>
      <p:sp>
        <p:nvSpPr>
          <p:cNvPr id="12" name="TextBox 16"/>
          <p:cNvSpPr txBox="1"/>
          <p:nvPr userDrawn="1"/>
        </p:nvSpPr>
        <p:spPr>
          <a:xfrm>
            <a:off x="4617886" y="6551482"/>
            <a:ext cx="670231" cy="170496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F9AC1C8-10F2-4A77-9A6E-9375F974715F}" type="slidenum">
              <a:rPr lang="en-US" sz="1108" b="0" i="0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108" b="0" i="0">
              <a:solidFill>
                <a:schemeClr val="tx1"/>
              </a:solidFill>
              <a:latin typeface="HGPGothicE" charset="-128"/>
              <a:ea typeface="HGPGothicE" charset="-128"/>
              <a:cs typeface="HGPGothicE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49844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1548000" y="908720"/>
            <a:ext cx="6789376" cy="4412378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>
              <a:defRPr sz="2215" spc="185" baseline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/>
              <a:t>［中扉］</a:t>
            </a:r>
          </a:p>
        </p:txBody>
      </p:sp>
      <p:sp>
        <p:nvSpPr>
          <p:cNvPr id="8" name="TextBox 16"/>
          <p:cNvSpPr txBox="1"/>
          <p:nvPr userDrawn="1"/>
        </p:nvSpPr>
        <p:spPr>
          <a:xfrm>
            <a:off x="4633846" y="6551482"/>
            <a:ext cx="670231" cy="170496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F9AC1C8-10F2-4A77-9A6E-9375F974715F}" type="slidenum">
              <a:rPr lang="en-US" sz="1108" b="0" i="0">
                <a:solidFill>
                  <a:schemeClr val="bg1"/>
                </a:solidFill>
                <a:latin typeface="HGPGothicE" charset="-128"/>
                <a:ea typeface="HGPGothicE" charset="-128"/>
                <a:cs typeface="HGPGothicE" charset="-128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108" b="0" i="0">
              <a:solidFill>
                <a:schemeClr val="bg1"/>
              </a:solidFill>
              <a:latin typeface="HGPGothicE" charset="-128"/>
              <a:ea typeface="HGPGothicE" charset="-128"/>
              <a:cs typeface="HGPGothicE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39249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ACBF3F-D8C8-49E5-AED6-9B2012FC0A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1488" y="908050"/>
            <a:ext cx="8946000" cy="525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テキストの入力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172187" y="2904"/>
            <a:ext cx="9578639" cy="730799"/>
          </a:xfrm>
          <a:prstGeom prst="rect">
            <a:avLst/>
          </a:prstGeom>
        </p:spPr>
        <p:txBody>
          <a:bodyPr tIns="108000" anchor="ctr" anchorCtr="0">
            <a:normAutofit/>
          </a:bodyPr>
          <a:lstStyle>
            <a:lvl1pPr>
              <a:defRPr lang="ja-JP" altLang="en-US" sz="2215" spc="0" dirty="0" smtClean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09053" marR="0" lvl="0" indent="-209053" defTabSz="562680" latinLnBrk="0">
              <a:lnSpc>
                <a:spcPct val="100000"/>
              </a:lnSpc>
              <a:spcBef>
                <a:spcPct val="20000"/>
              </a:spcBef>
              <a:buClrTx/>
              <a:buSzTx/>
              <a:buFont typeface="+mj-lt"/>
              <a:buNone/>
              <a:tabLst/>
            </a:pPr>
            <a:r>
              <a:rPr kumimoji="1" lang="ja-JP" altLang="en-US"/>
              <a:t>［タイトル］</a:t>
            </a:r>
          </a:p>
        </p:txBody>
      </p:sp>
    </p:spTree>
    <p:extLst>
      <p:ext uri="{BB962C8B-B14F-4D97-AF65-F5344CB8AC3E}">
        <p14:creationId xmlns:p14="http://schemas.microsoft.com/office/powerpoint/2010/main" val="114836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1" y="365129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50" b="1"/>
            </a:lvl1pPr>
            <a:lvl2pPr marL="371471" indent="0">
              <a:buNone/>
              <a:defRPr sz="1625" b="1"/>
            </a:lvl2pPr>
            <a:lvl3pPr marL="742941" indent="0">
              <a:buNone/>
              <a:defRPr sz="1462" b="1"/>
            </a:lvl3pPr>
            <a:lvl4pPr marL="1114412" indent="0">
              <a:buNone/>
              <a:defRPr sz="1300" b="1"/>
            </a:lvl4pPr>
            <a:lvl5pPr marL="1485882" indent="0">
              <a:buNone/>
              <a:defRPr sz="1300" b="1"/>
            </a:lvl5pPr>
            <a:lvl6pPr marL="1857354" indent="0">
              <a:buNone/>
              <a:defRPr sz="1300" b="1"/>
            </a:lvl6pPr>
            <a:lvl7pPr marL="2228824" indent="0">
              <a:buNone/>
              <a:defRPr sz="1300" b="1"/>
            </a:lvl7pPr>
            <a:lvl8pPr marL="2600295" indent="0">
              <a:buNone/>
              <a:defRPr sz="1300" b="1"/>
            </a:lvl8pPr>
            <a:lvl9pPr marL="2971766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50" b="1"/>
            </a:lvl1pPr>
            <a:lvl2pPr marL="371471" indent="0">
              <a:buNone/>
              <a:defRPr sz="1625" b="1"/>
            </a:lvl2pPr>
            <a:lvl3pPr marL="742941" indent="0">
              <a:buNone/>
              <a:defRPr sz="1462" b="1"/>
            </a:lvl3pPr>
            <a:lvl4pPr marL="1114412" indent="0">
              <a:buNone/>
              <a:defRPr sz="1300" b="1"/>
            </a:lvl4pPr>
            <a:lvl5pPr marL="1485882" indent="0">
              <a:buNone/>
              <a:defRPr sz="1300" b="1"/>
            </a:lvl5pPr>
            <a:lvl6pPr marL="1857354" indent="0">
              <a:buNone/>
              <a:defRPr sz="1300" b="1"/>
            </a:lvl6pPr>
            <a:lvl7pPr marL="2228824" indent="0">
              <a:buNone/>
              <a:defRPr sz="1300" b="1"/>
            </a:lvl7pPr>
            <a:lvl8pPr marL="2600295" indent="0">
              <a:buNone/>
              <a:defRPr sz="1300" b="1"/>
            </a:lvl8pPr>
            <a:lvl9pPr marL="2971766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8720644C-253D-4C5A-B9E0-8E981FED87FB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9639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844846-989F-49DD-8D5C-53B5615203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3075" y="908049"/>
            <a:ext cx="8946000" cy="525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テキストの入力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Rectangle 20"/>
          <p:cNvSpPr/>
          <p:nvPr userDrawn="1"/>
        </p:nvSpPr>
        <p:spPr>
          <a:xfrm>
            <a:off x="0" y="0"/>
            <a:ext cx="9906000" cy="73370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561" tIns="38780" rIns="77561" bIns="38780" rtlCol="0" anchor="ctr">
            <a:normAutofit/>
          </a:bodyPr>
          <a:lstStyle/>
          <a:p>
            <a:pPr algn="ctr"/>
            <a:endParaRPr lang="en-US" sz="1662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172187" y="2904"/>
            <a:ext cx="9578639" cy="730799"/>
          </a:xfrm>
          <a:prstGeom prst="rect">
            <a:avLst/>
          </a:prstGeom>
        </p:spPr>
        <p:txBody>
          <a:bodyPr tIns="108000" anchor="ctr" anchorCtr="0">
            <a:normAutofit/>
          </a:bodyPr>
          <a:lstStyle>
            <a:lvl1pPr>
              <a:defRPr lang="ja-JP" altLang="en-US" sz="2215" spc="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09053" marR="0" lvl="0" indent="-209053" defTabSz="562680" latinLnBrk="0">
              <a:lnSpc>
                <a:spcPct val="100000"/>
              </a:lnSpc>
              <a:spcBef>
                <a:spcPct val="20000"/>
              </a:spcBef>
              <a:buClrTx/>
              <a:buSzTx/>
              <a:buFont typeface="+mj-lt"/>
              <a:buNone/>
              <a:tabLst/>
            </a:pPr>
            <a:r>
              <a:rPr kumimoji="1" lang="ja-JP" altLang="en-US"/>
              <a:t>［タイトル］</a:t>
            </a:r>
          </a:p>
        </p:txBody>
      </p:sp>
    </p:spTree>
    <p:extLst>
      <p:ext uri="{BB962C8B-B14F-4D97-AF65-F5344CB8AC3E}">
        <p14:creationId xmlns:p14="http://schemas.microsoft.com/office/powerpoint/2010/main" val="344720276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コンテンツ プレースホルダー 2"/>
          <p:cNvSpPr>
            <a:spLocks noGrp="1"/>
          </p:cNvSpPr>
          <p:nvPr>
            <p:ph idx="10" hasCustomPrompt="1"/>
          </p:nvPr>
        </p:nvSpPr>
        <p:spPr>
          <a:xfrm>
            <a:off x="2829901" y="2852936"/>
            <a:ext cx="4247179" cy="828102"/>
          </a:xfrm>
          <a:prstGeom prst="rect">
            <a:avLst/>
          </a:prstGeom>
          <a:ln w="38100">
            <a:solidFill>
              <a:schemeClr val="bg1"/>
            </a:solidFill>
            <a:prstDash val="sysDot"/>
          </a:ln>
        </p:spPr>
        <p:txBody>
          <a:bodyPr lIns="90000" anchor="ctr" anchorCtr="1"/>
          <a:lstStyle>
            <a:lvl1pPr marL="0" indent="0" fontAlgn="ctr">
              <a:spcBef>
                <a:spcPts val="0"/>
              </a:spcBef>
              <a:buFontTx/>
              <a:buNone/>
              <a:defRPr sz="1662" b="0" i="0" spc="73" baseline="0">
                <a:solidFill>
                  <a:schemeClr val="bg1"/>
                </a:solidFill>
                <a:latin typeface="HGPGothicE" charset="-128"/>
                <a:ea typeface="HGPGothicE" charset="-128"/>
                <a:cs typeface="HGPGothicE" charset="-128"/>
              </a:defRPr>
            </a:lvl1pPr>
            <a:lvl2pPr marL="447576" indent="0" fontAlgn="ctr">
              <a:spcBef>
                <a:spcPts val="0"/>
              </a:spcBef>
              <a:buFontTx/>
              <a:buNone/>
              <a:defRPr sz="1662" b="0" i="0" spc="73">
                <a:solidFill>
                  <a:schemeClr val="bg1"/>
                </a:solidFill>
                <a:latin typeface="HGPGothicE" charset="-128"/>
                <a:ea typeface="HGPGothicE" charset="-128"/>
                <a:cs typeface="HGPGothicE" charset="-128"/>
              </a:defRPr>
            </a:lvl2pPr>
            <a:lvl3pPr marL="895152" indent="0" fontAlgn="ctr">
              <a:spcBef>
                <a:spcPts val="0"/>
              </a:spcBef>
              <a:buFontTx/>
              <a:buNone/>
              <a:defRPr sz="1662" b="0" i="0" spc="73">
                <a:solidFill>
                  <a:schemeClr val="bg1"/>
                </a:solidFill>
                <a:latin typeface="HGPGothicE" charset="-128"/>
                <a:ea typeface="HGPGothicE" charset="-128"/>
                <a:cs typeface="HGPGothicE" charset="-128"/>
              </a:defRPr>
            </a:lvl3pPr>
            <a:lvl4pPr marL="1342730" indent="0">
              <a:buFontTx/>
              <a:buNone/>
              <a:defRPr>
                <a:solidFill>
                  <a:schemeClr val="tx2"/>
                </a:solidFill>
              </a:defRPr>
            </a:lvl4pPr>
            <a:lvl5pPr marL="1790306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algn="ctr"/>
            <a:r>
              <a:rPr lang="ja-JP" altLang="en-US" sz="1662" spc="185">
                <a:solidFill>
                  <a:srgbClr val="FFFFFF"/>
                </a:solidFill>
                <a:latin typeface="HGPGothicE" charset="-128"/>
                <a:ea typeface="HGPGothicE" charset="-128"/>
                <a:cs typeface="HGPGothicE" charset="-128"/>
              </a:rPr>
              <a:t>写真</a:t>
            </a:r>
            <a:r>
              <a:rPr lang="en-US" altLang="ja-JP" sz="1662" spc="185">
                <a:solidFill>
                  <a:srgbClr val="FFFFFF"/>
                </a:solidFill>
                <a:latin typeface="HGPGothicE" charset="-128"/>
                <a:ea typeface="HGPGothicE" charset="-128"/>
                <a:cs typeface="HGPGothicE" charset="-128"/>
              </a:rPr>
              <a:t>/</a:t>
            </a:r>
            <a:r>
              <a:rPr lang="ja-JP" altLang="en-US" sz="1662" spc="185">
                <a:solidFill>
                  <a:srgbClr val="FFFFFF"/>
                </a:solidFill>
                <a:latin typeface="HGPGothicE" charset="-128"/>
                <a:ea typeface="HGPGothicE" charset="-128"/>
                <a:cs typeface="HGPGothicE" charset="-128"/>
              </a:rPr>
              <a:t>動画を貼付</a:t>
            </a:r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81394" y="6503752"/>
            <a:ext cx="1178351" cy="296174"/>
          </a:xfrm>
          <a:prstGeom prst="rect">
            <a:avLst/>
          </a:prstGeom>
        </p:spPr>
      </p:pic>
      <p:sp>
        <p:nvSpPr>
          <p:cNvPr id="7" name="TextBox 12"/>
          <p:cNvSpPr txBox="1"/>
          <p:nvPr userDrawn="1"/>
        </p:nvSpPr>
        <p:spPr>
          <a:xfrm>
            <a:off x="231285" y="6593332"/>
            <a:ext cx="3377848" cy="113557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 marL="0" marR="0" indent="0" algn="l" defTabSz="562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738" b="0" i="0">
                <a:solidFill>
                  <a:schemeClr val="bg1"/>
                </a:solidFill>
                <a:latin typeface="Meiryo UI" panose="020B0604030504040204" pitchFamily="50" charset="-128"/>
                <a:ea typeface="HGPGothicE" charset="-128"/>
                <a:cs typeface="Meiryo UI" pitchFamily="50" charset="-128"/>
              </a:rPr>
              <a:t>© 2020 NTT DATA INSTITUTE OF MANAGEMENT CONSULTING, Inc.</a:t>
            </a:r>
          </a:p>
        </p:txBody>
      </p:sp>
      <p:sp>
        <p:nvSpPr>
          <p:cNvPr id="9" name="TextBox 16"/>
          <p:cNvSpPr txBox="1"/>
          <p:nvPr userDrawn="1"/>
        </p:nvSpPr>
        <p:spPr>
          <a:xfrm>
            <a:off x="4633846" y="6551482"/>
            <a:ext cx="670231" cy="170496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F9AC1C8-10F2-4A77-9A6E-9375F974715F}" type="slidenum">
              <a:rPr lang="en-US" sz="1108" b="0" i="0">
                <a:solidFill>
                  <a:schemeClr val="bg1"/>
                </a:solidFill>
                <a:latin typeface="HGPGothicE" charset="-128"/>
                <a:ea typeface="HGPGothicE" charset="-128"/>
                <a:cs typeface="HGPGothicE" charset="-128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108" b="0" i="0">
              <a:solidFill>
                <a:schemeClr val="bg1"/>
              </a:solidFill>
              <a:latin typeface="HGPGothicE" charset="-128"/>
              <a:ea typeface="HGPGothicE" charset="-128"/>
              <a:cs typeface="HGPGothicE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29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クロージングロ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1975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9"/>
          <p:cNvSpPr>
            <a:spLocks noGrp="1"/>
          </p:cNvSpPr>
          <p:nvPr>
            <p:ph type="body" sz="quarter" idx="10" hasCustomPrompt="1"/>
          </p:nvPr>
        </p:nvSpPr>
        <p:spPr>
          <a:xfrm>
            <a:off x="172188" y="2902"/>
            <a:ext cx="9570130" cy="720000"/>
          </a:xfrm>
          <a:prstGeom prst="rect">
            <a:avLst/>
          </a:prstGeom>
        </p:spPr>
        <p:txBody>
          <a:bodyPr tIns="108000" anchor="ctr" anchorCtr="0">
            <a:normAutofit/>
          </a:bodyPr>
          <a:lstStyle>
            <a:lvl1pPr marL="0" indent="0">
              <a:buFont typeface="+mj-lt"/>
              <a:buNone/>
              <a:defRPr sz="1846" baseline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marL="209053" marR="0" lvl="0" indent="-209053" algn="l" defTabSz="56268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en-US"/>
              <a:t>［タイトル］</a:t>
            </a:r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172188" y="722902"/>
            <a:ext cx="957013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コンテンツ プレースホルダー 2"/>
          <p:cNvSpPr>
            <a:spLocks noGrp="1"/>
          </p:cNvSpPr>
          <p:nvPr>
            <p:ph idx="11" hasCustomPrompt="1"/>
          </p:nvPr>
        </p:nvSpPr>
        <p:spPr>
          <a:xfrm>
            <a:off x="172188" y="764704"/>
            <a:ext cx="9546718" cy="864096"/>
          </a:xfrm>
          <a:prstGeom prst="rect">
            <a:avLst/>
          </a:prstGeom>
        </p:spPr>
        <p:txBody>
          <a:bodyPr lIns="90000"/>
          <a:lstStyle>
            <a:lvl1pPr marL="0" indent="0" fontAlgn="ctr">
              <a:spcBef>
                <a:spcPts val="0"/>
              </a:spcBef>
              <a:buFont typeface="Arial" panose="020B0604020202020204" pitchFamily="34" charset="0"/>
              <a:buNone/>
              <a:defRPr sz="1477" b="0" i="0" spc="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562680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2pPr>
            <a:lvl3pPr marL="1125359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3pPr>
            <a:lvl4pPr marL="1688040" indent="0">
              <a:buFontTx/>
              <a:buNone/>
              <a:defRPr>
                <a:solidFill>
                  <a:schemeClr val="tx2"/>
                </a:solidFill>
              </a:defRPr>
            </a:lvl4pPr>
            <a:lvl5pPr marL="2250719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kumimoji="1" lang="ja-JP" altLang="en-US"/>
              <a:t>テキストの入力</a:t>
            </a:r>
          </a:p>
        </p:txBody>
      </p:sp>
    </p:spTree>
    <p:extLst>
      <p:ext uri="{BB962C8B-B14F-4D97-AF65-F5344CB8AC3E}">
        <p14:creationId xmlns:p14="http://schemas.microsoft.com/office/powerpoint/2010/main" val="31032619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1" indent="0" algn="ctr">
              <a:buNone/>
              <a:defRPr sz="1625"/>
            </a:lvl2pPr>
            <a:lvl3pPr marL="742941" indent="0" algn="ctr">
              <a:buNone/>
              <a:defRPr sz="1462"/>
            </a:lvl3pPr>
            <a:lvl4pPr marL="1114412" indent="0" algn="ctr">
              <a:buNone/>
              <a:defRPr sz="1300"/>
            </a:lvl4pPr>
            <a:lvl5pPr marL="1485882" indent="0" algn="ctr">
              <a:buNone/>
              <a:defRPr sz="1300"/>
            </a:lvl5pPr>
            <a:lvl6pPr marL="1857354" indent="0" algn="ctr">
              <a:buNone/>
              <a:defRPr sz="1300"/>
            </a:lvl6pPr>
            <a:lvl7pPr marL="2228824" indent="0" algn="ctr">
              <a:buNone/>
              <a:defRPr sz="1300"/>
            </a:lvl7pPr>
            <a:lvl8pPr marL="2600295" indent="0" algn="ctr">
              <a:buNone/>
              <a:defRPr sz="1300"/>
            </a:lvl8pPr>
            <a:lvl9pPr marL="2971766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3806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9789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82" y="170974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82" y="458947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1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41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41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18797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69987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1" y="365129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1" indent="0">
              <a:buNone/>
              <a:defRPr sz="1625" b="1"/>
            </a:lvl2pPr>
            <a:lvl3pPr marL="742941" indent="0">
              <a:buNone/>
              <a:defRPr sz="1462" b="1"/>
            </a:lvl3pPr>
            <a:lvl4pPr marL="1114412" indent="0">
              <a:buNone/>
              <a:defRPr sz="1300" b="1"/>
            </a:lvl4pPr>
            <a:lvl5pPr marL="1485882" indent="0">
              <a:buNone/>
              <a:defRPr sz="1300" b="1"/>
            </a:lvl5pPr>
            <a:lvl6pPr marL="1857354" indent="0">
              <a:buNone/>
              <a:defRPr sz="1300" b="1"/>
            </a:lvl6pPr>
            <a:lvl7pPr marL="2228824" indent="0">
              <a:buNone/>
              <a:defRPr sz="1300" b="1"/>
            </a:lvl7pPr>
            <a:lvl8pPr marL="2600295" indent="0">
              <a:buNone/>
              <a:defRPr sz="1300" b="1"/>
            </a:lvl8pPr>
            <a:lvl9pPr marL="2971766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1" indent="0">
              <a:buNone/>
              <a:defRPr sz="1625" b="1"/>
            </a:lvl2pPr>
            <a:lvl3pPr marL="742941" indent="0">
              <a:buNone/>
              <a:defRPr sz="1462" b="1"/>
            </a:lvl3pPr>
            <a:lvl4pPr marL="1114412" indent="0">
              <a:buNone/>
              <a:defRPr sz="1300" b="1"/>
            </a:lvl4pPr>
            <a:lvl5pPr marL="1485882" indent="0">
              <a:buNone/>
              <a:defRPr sz="1300" b="1"/>
            </a:lvl5pPr>
            <a:lvl6pPr marL="1857354" indent="0">
              <a:buNone/>
              <a:defRPr sz="1300" b="1"/>
            </a:lvl6pPr>
            <a:lvl7pPr marL="2228824" indent="0">
              <a:buNone/>
              <a:defRPr sz="1300" b="1"/>
            </a:lvl7pPr>
            <a:lvl8pPr marL="2600295" indent="0">
              <a:buNone/>
              <a:defRPr sz="1300" b="1"/>
            </a:lvl8pPr>
            <a:lvl9pPr marL="2971766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6335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07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42" y="365129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37D80F0D-8CD4-41AB-95B9-9D1B92C797D3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49468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B9A37A07-259B-47A6-8E3E-E5B35A75909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720433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2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1" y="98743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2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1" indent="0">
              <a:buNone/>
              <a:defRPr sz="1137"/>
            </a:lvl2pPr>
            <a:lvl3pPr marL="742941" indent="0">
              <a:buNone/>
              <a:defRPr sz="975"/>
            </a:lvl3pPr>
            <a:lvl4pPr marL="1114412" indent="0">
              <a:buNone/>
              <a:defRPr sz="812"/>
            </a:lvl4pPr>
            <a:lvl5pPr marL="1485882" indent="0">
              <a:buNone/>
              <a:defRPr sz="812"/>
            </a:lvl5pPr>
            <a:lvl6pPr marL="1857354" indent="0">
              <a:buNone/>
              <a:defRPr sz="812"/>
            </a:lvl6pPr>
            <a:lvl7pPr marL="2228824" indent="0">
              <a:buNone/>
              <a:defRPr sz="812"/>
            </a:lvl7pPr>
            <a:lvl8pPr marL="2600295" indent="0">
              <a:buNone/>
              <a:defRPr sz="812"/>
            </a:lvl8pPr>
            <a:lvl9pPr marL="2971766" indent="0">
              <a:buNone/>
              <a:defRPr sz="81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625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2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1" y="98743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1" indent="0">
              <a:buNone/>
              <a:defRPr sz="2275"/>
            </a:lvl2pPr>
            <a:lvl3pPr marL="742941" indent="0">
              <a:buNone/>
              <a:defRPr sz="1950"/>
            </a:lvl3pPr>
            <a:lvl4pPr marL="1114412" indent="0">
              <a:buNone/>
              <a:defRPr sz="1625"/>
            </a:lvl4pPr>
            <a:lvl5pPr marL="1485882" indent="0">
              <a:buNone/>
              <a:defRPr sz="1625"/>
            </a:lvl5pPr>
            <a:lvl6pPr marL="1857354" indent="0">
              <a:buNone/>
              <a:defRPr sz="1625"/>
            </a:lvl6pPr>
            <a:lvl7pPr marL="2228824" indent="0">
              <a:buNone/>
              <a:defRPr sz="1625"/>
            </a:lvl7pPr>
            <a:lvl8pPr marL="2600295" indent="0">
              <a:buNone/>
              <a:defRPr sz="1625"/>
            </a:lvl8pPr>
            <a:lvl9pPr marL="2971766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2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1" indent="0">
              <a:buNone/>
              <a:defRPr sz="1137"/>
            </a:lvl2pPr>
            <a:lvl3pPr marL="742941" indent="0">
              <a:buNone/>
              <a:defRPr sz="975"/>
            </a:lvl3pPr>
            <a:lvl4pPr marL="1114412" indent="0">
              <a:buNone/>
              <a:defRPr sz="812"/>
            </a:lvl4pPr>
            <a:lvl5pPr marL="1485882" indent="0">
              <a:buNone/>
              <a:defRPr sz="812"/>
            </a:lvl5pPr>
            <a:lvl6pPr marL="1857354" indent="0">
              <a:buNone/>
              <a:defRPr sz="812"/>
            </a:lvl6pPr>
            <a:lvl7pPr marL="2228824" indent="0">
              <a:buNone/>
              <a:defRPr sz="812"/>
            </a:lvl7pPr>
            <a:lvl8pPr marL="2600295" indent="0">
              <a:buNone/>
              <a:defRPr sz="812"/>
            </a:lvl8pPr>
            <a:lvl9pPr marL="2971766" indent="0">
              <a:buNone/>
              <a:defRPr sz="81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5228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51684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5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41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41738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9"/>
          <p:cNvSpPr>
            <a:spLocks noGrp="1"/>
          </p:cNvSpPr>
          <p:nvPr>
            <p:ph type="body" sz="quarter" idx="10" hasCustomPrompt="1"/>
          </p:nvPr>
        </p:nvSpPr>
        <p:spPr>
          <a:xfrm>
            <a:off x="172188" y="2902"/>
            <a:ext cx="9570130" cy="720000"/>
          </a:xfrm>
          <a:prstGeom prst="rect">
            <a:avLst/>
          </a:prstGeom>
        </p:spPr>
        <p:txBody>
          <a:bodyPr tIns="108000" anchor="ctr" anchorCtr="0">
            <a:normAutofit/>
          </a:bodyPr>
          <a:lstStyle>
            <a:lvl1pPr marL="0" indent="0">
              <a:buFont typeface="+mj-lt"/>
              <a:buNone/>
              <a:defRPr sz="1846" baseline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marL="209053" marR="0" lvl="0" indent="-209053" algn="l" defTabSz="56268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en-US"/>
              <a:t>［タイトル］</a:t>
            </a:r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172188" y="722902"/>
            <a:ext cx="957013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コンテンツ プレースホルダー 2"/>
          <p:cNvSpPr>
            <a:spLocks noGrp="1"/>
          </p:cNvSpPr>
          <p:nvPr>
            <p:ph idx="11" hasCustomPrompt="1"/>
          </p:nvPr>
        </p:nvSpPr>
        <p:spPr>
          <a:xfrm>
            <a:off x="172188" y="764704"/>
            <a:ext cx="9546718" cy="864096"/>
          </a:xfrm>
          <a:prstGeom prst="rect">
            <a:avLst/>
          </a:prstGeom>
        </p:spPr>
        <p:txBody>
          <a:bodyPr lIns="90000"/>
          <a:lstStyle>
            <a:lvl1pPr marL="0" indent="0" fontAlgn="ctr">
              <a:spcBef>
                <a:spcPts val="0"/>
              </a:spcBef>
              <a:buFont typeface="Arial" panose="020B0604020202020204" pitchFamily="34" charset="0"/>
              <a:buNone/>
              <a:defRPr sz="1477" b="0" i="0" spc="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562680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2pPr>
            <a:lvl3pPr marL="1125359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3pPr>
            <a:lvl4pPr marL="1688040" indent="0">
              <a:buFontTx/>
              <a:buNone/>
              <a:defRPr>
                <a:solidFill>
                  <a:schemeClr val="tx2"/>
                </a:solidFill>
              </a:defRPr>
            </a:lvl4pPr>
            <a:lvl5pPr marL="2250719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kumimoji="1" lang="ja-JP" altLang="en-US"/>
              <a:t>テキストの入力</a:t>
            </a:r>
          </a:p>
        </p:txBody>
      </p:sp>
    </p:spTree>
    <p:extLst>
      <p:ext uri="{BB962C8B-B14F-4D97-AF65-F5344CB8AC3E}">
        <p14:creationId xmlns:p14="http://schemas.microsoft.com/office/powerpoint/2010/main" val="77435873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9"/>
          <p:cNvSpPr>
            <a:spLocks noGrp="1"/>
          </p:cNvSpPr>
          <p:nvPr>
            <p:ph type="body" sz="quarter" idx="10" hasCustomPrompt="1"/>
          </p:nvPr>
        </p:nvSpPr>
        <p:spPr>
          <a:xfrm>
            <a:off x="172188" y="2902"/>
            <a:ext cx="9570130" cy="720000"/>
          </a:xfrm>
          <a:prstGeom prst="rect">
            <a:avLst/>
          </a:prstGeom>
        </p:spPr>
        <p:txBody>
          <a:bodyPr tIns="108000" anchor="ctr" anchorCtr="0">
            <a:normAutofit/>
          </a:bodyPr>
          <a:lstStyle>
            <a:lvl1pPr marL="0" indent="0">
              <a:buFont typeface="+mj-lt"/>
              <a:buNone/>
              <a:defRPr sz="1846" baseline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marL="209053" marR="0" lvl="0" indent="-209053" algn="l" defTabSz="56268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en-US"/>
              <a:t>［タイトル］</a:t>
            </a:r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172188" y="722902"/>
            <a:ext cx="957013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コンテンツ プレースホルダー 2"/>
          <p:cNvSpPr>
            <a:spLocks noGrp="1"/>
          </p:cNvSpPr>
          <p:nvPr>
            <p:ph idx="11" hasCustomPrompt="1"/>
          </p:nvPr>
        </p:nvSpPr>
        <p:spPr>
          <a:xfrm>
            <a:off x="172188" y="764704"/>
            <a:ext cx="9546718" cy="864096"/>
          </a:xfrm>
          <a:prstGeom prst="rect">
            <a:avLst/>
          </a:prstGeom>
        </p:spPr>
        <p:txBody>
          <a:bodyPr lIns="90000"/>
          <a:lstStyle>
            <a:lvl1pPr marL="0" indent="0" fontAlgn="ctr">
              <a:spcBef>
                <a:spcPts val="0"/>
              </a:spcBef>
              <a:buFont typeface="Arial" panose="020B0604020202020204" pitchFamily="34" charset="0"/>
              <a:buNone/>
              <a:defRPr sz="1477" b="0" i="0" spc="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562680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2pPr>
            <a:lvl3pPr marL="1125359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3pPr>
            <a:lvl4pPr marL="1688040" indent="0">
              <a:buFontTx/>
              <a:buNone/>
              <a:defRPr>
                <a:solidFill>
                  <a:schemeClr val="tx2"/>
                </a:solidFill>
              </a:defRPr>
            </a:lvl4pPr>
            <a:lvl5pPr marL="2250719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kumimoji="1" lang="ja-JP" altLang="en-US"/>
              <a:t>テキストの入力</a:t>
            </a:r>
          </a:p>
        </p:txBody>
      </p:sp>
    </p:spTree>
    <p:extLst>
      <p:ext uri="{BB962C8B-B14F-4D97-AF65-F5344CB8AC3E}">
        <p14:creationId xmlns:p14="http://schemas.microsoft.com/office/powerpoint/2010/main" val="39207698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9"/>
          <p:cNvSpPr>
            <a:spLocks noGrp="1"/>
          </p:cNvSpPr>
          <p:nvPr>
            <p:ph type="body" sz="quarter" idx="10" hasCustomPrompt="1"/>
          </p:nvPr>
        </p:nvSpPr>
        <p:spPr>
          <a:xfrm>
            <a:off x="172188" y="2902"/>
            <a:ext cx="9570130" cy="720000"/>
          </a:xfrm>
          <a:prstGeom prst="rect">
            <a:avLst/>
          </a:prstGeom>
        </p:spPr>
        <p:txBody>
          <a:bodyPr tIns="108000" anchor="ctr" anchorCtr="0">
            <a:normAutofit/>
          </a:bodyPr>
          <a:lstStyle>
            <a:lvl1pPr marL="0" indent="0">
              <a:buFont typeface="+mj-lt"/>
              <a:buNone/>
              <a:defRPr sz="1846" baseline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marL="209053" marR="0" lvl="0" indent="-209053" algn="l" defTabSz="56268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en-US"/>
              <a:t>［タイトル］</a:t>
            </a:r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172188" y="722902"/>
            <a:ext cx="957013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コンテンツ プレースホルダー 2"/>
          <p:cNvSpPr>
            <a:spLocks noGrp="1"/>
          </p:cNvSpPr>
          <p:nvPr>
            <p:ph idx="11" hasCustomPrompt="1"/>
          </p:nvPr>
        </p:nvSpPr>
        <p:spPr>
          <a:xfrm>
            <a:off x="172188" y="764704"/>
            <a:ext cx="9546718" cy="864096"/>
          </a:xfrm>
          <a:prstGeom prst="rect">
            <a:avLst/>
          </a:prstGeom>
        </p:spPr>
        <p:txBody>
          <a:bodyPr lIns="90000"/>
          <a:lstStyle>
            <a:lvl1pPr marL="0" indent="0" fontAlgn="ctr">
              <a:spcBef>
                <a:spcPts val="0"/>
              </a:spcBef>
              <a:buFont typeface="Arial" panose="020B0604020202020204" pitchFamily="34" charset="0"/>
              <a:buNone/>
              <a:defRPr sz="1477" b="0" i="0" spc="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562680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2pPr>
            <a:lvl3pPr marL="1125359" indent="0" fontAlgn="ctr">
              <a:spcBef>
                <a:spcPts val="0"/>
              </a:spcBef>
              <a:buFont typeface="Arial" charset="0"/>
              <a:buNone/>
              <a:defRPr sz="1846" b="0" i="0" spc="92">
                <a:solidFill>
                  <a:schemeClr val="tx1"/>
                </a:solidFill>
                <a:latin typeface="HGPGothicE" charset="-128"/>
                <a:ea typeface="HGPGothicE" charset="-128"/>
                <a:cs typeface="HGPGothicE" charset="-128"/>
              </a:defRPr>
            </a:lvl3pPr>
            <a:lvl4pPr marL="1688040" indent="0">
              <a:buFontTx/>
              <a:buNone/>
              <a:defRPr>
                <a:solidFill>
                  <a:schemeClr val="tx2"/>
                </a:solidFill>
              </a:defRPr>
            </a:lvl4pPr>
            <a:lvl5pPr marL="2250719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kumimoji="1" lang="ja-JP" altLang="en-US"/>
              <a:t>テキストの入力</a:t>
            </a:r>
          </a:p>
        </p:txBody>
      </p:sp>
    </p:spTree>
    <p:extLst>
      <p:ext uri="{BB962C8B-B14F-4D97-AF65-F5344CB8AC3E}">
        <p14:creationId xmlns:p14="http://schemas.microsoft.com/office/powerpoint/2010/main" val="331886500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D2CEE-1BBD-4DC4-9B5A-4AFA9AF8C7F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5560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491A-75BA-47BD-A49C-D717A84B0D5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4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1BE3C722-F2F8-40C9-B362-D9535A4F809C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fld id="{B9A37A07-259B-47A6-8E3E-E5B35A75909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657563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5AF0-A090-4FBD-9F9D-9DA8C72DDD8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9587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B9E4-1E5A-4043-8D91-9250E514B72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24811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A86C-836B-4C29-8CEA-369CD1E12AC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83984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2E1E1-E9D4-41A0-AC05-58EBA4D892F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998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760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0F99-0ED6-4944-8521-91F13816C35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743449"/>
      </p:ext>
    </p:extLst>
  </p:cSld>
  <p:clrMapOvr>
    <a:masterClrMapping/>
  </p:clrMapOvr>
  <p:hf hdr="0" ft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2B36-CD0A-4BBB-A0DC-8E15FA92AA3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92633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00F99-0ED6-4944-8521-91F13816C35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082469"/>
      </p:ext>
    </p:extLst>
  </p:cSld>
  <p:clrMapOvr>
    <a:masterClrMapping/>
  </p:clrMapOvr>
  <p:hf hdr="0" ft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0E3F0-2393-41A8-8FB9-6736137706C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2026/3/9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5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2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1" y="987436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2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/>
            </a:lvl1pPr>
            <a:lvl2pPr marL="371471" indent="0">
              <a:buNone/>
              <a:defRPr sz="1137"/>
            </a:lvl2pPr>
            <a:lvl3pPr marL="742941" indent="0">
              <a:buNone/>
              <a:defRPr sz="975"/>
            </a:lvl3pPr>
            <a:lvl4pPr marL="1114412" indent="0">
              <a:buNone/>
              <a:defRPr sz="812"/>
            </a:lvl4pPr>
            <a:lvl5pPr marL="1485882" indent="0">
              <a:buNone/>
              <a:defRPr sz="812"/>
            </a:lvl5pPr>
            <a:lvl6pPr marL="1857354" indent="0">
              <a:buNone/>
              <a:defRPr sz="812"/>
            </a:lvl6pPr>
            <a:lvl7pPr marL="2228824" indent="0">
              <a:buNone/>
              <a:defRPr sz="812"/>
            </a:lvl7pPr>
            <a:lvl8pPr marL="2600295" indent="0">
              <a:buNone/>
              <a:defRPr sz="812"/>
            </a:lvl8pPr>
            <a:lvl9pPr marL="2971766" indent="0">
              <a:buNone/>
              <a:defRPr sz="81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11043EC7-8074-4E3D-856B-3F3E35CD17D5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30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32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1" y="987436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/>
            </a:lvl1pPr>
            <a:lvl2pPr marL="371471" indent="0">
              <a:buNone/>
              <a:defRPr sz="2275"/>
            </a:lvl2pPr>
            <a:lvl3pPr marL="742941" indent="0">
              <a:buNone/>
              <a:defRPr sz="1950"/>
            </a:lvl3pPr>
            <a:lvl4pPr marL="1114412" indent="0">
              <a:buNone/>
              <a:defRPr sz="1625"/>
            </a:lvl4pPr>
            <a:lvl5pPr marL="1485882" indent="0">
              <a:buNone/>
              <a:defRPr sz="1625"/>
            </a:lvl5pPr>
            <a:lvl6pPr marL="1857354" indent="0">
              <a:buNone/>
              <a:defRPr sz="1625"/>
            </a:lvl6pPr>
            <a:lvl7pPr marL="2228824" indent="0">
              <a:buNone/>
              <a:defRPr sz="1625"/>
            </a:lvl7pPr>
            <a:lvl8pPr marL="2600295" indent="0">
              <a:buNone/>
              <a:defRPr sz="1625"/>
            </a:lvl8pPr>
            <a:lvl9pPr marL="2971766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32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/>
            </a:lvl1pPr>
            <a:lvl2pPr marL="371471" indent="0">
              <a:buNone/>
              <a:defRPr sz="1137"/>
            </a:lvl2pPr>
            <a:lvl3pPr marL="742941" indent="0">
              <a:buNone/>
              <a:defRPr sz="975"/>
            </a:lvl3pPr>
            <a:lvl4pPr marL="1114412" indent="0">
              <a:buNone/>
              <a:defRPr sz="812"/>
            </a:lvl4pPr>
            <a:lvl5pPr marL="1485882" indent="0">
              <a:buNone/>
              <a:defRPr sz="812"/>
            </a:lvl5pPr>
            <a:lvl6pPr marL="1857354" indent="0">
              <a:buNone/>
              <a:defRPr sz="812"/>
            </a:lvl6pPr>
            <a:lvl7pPr marL="2228824" indent="0">
              <a:buNone/>
              <a:defRPr sz="812"/>
            </a:lvl7pPr>
            <a:lvl8pPr marL="2600295" indent="0">
              <a:buNone/>
              <a:defRPr sz="812"/>
            </a:lvl8pPr>
            <a:lvl9pPr marL="2971766" indent="0">
              <a:buNone/>
              <a:defRPr sz="81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/>
          <a:lstStyle/>
          <a:p>
            <a:fld id="{1788D965-96CB-4190-AB03-63B3C241973E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/>
          <a:lstStyle/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78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79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742941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6" indent="-185736" algn="l" defTabSz="742941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06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77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47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619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90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60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6031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501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71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41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412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82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54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824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95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66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pos="245" userDrawn="1">
          <p15:clr>
            <a:srgbClr val="F26B43"/>
          </p15:clr>
        </p15:guide>
        <p15:guide id="4" pos="6019" userDrawn="1">
          <p15:clr>
            <a:srgbClr val="F26B43"/>
          </p15:clr>
        </p15:guide>
        <p15:guide id="5" orient="horz" pos="4133" userDrawn="1">
          <p15:clr>
            <a:srgbClr val="F26B43"/>
          </p15:clr>
        </p15:guide>
        <p15:guide id="6" orient="horz" pos="21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42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42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8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3A650-10D7-4851-98E1-FE7F0FA9E265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7" y="6356358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8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E9C9D-F6EB-4B71-89EA-D14B3628E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50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39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9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7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1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6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0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6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0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5" indent="-228598" algn="l" defTabSz="9143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0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5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8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4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8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3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8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00F99-0ED6-4944-8521-91F13816C35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4" y="6356355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74337" y="649287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67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hdr="0" ftr="0" dt="0"/>
  <p:txStyles>
    <p:titleStyle>
      <a:lvl1pPr algn="l" defTabSz="685817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5" indent="-171455" algn="l" defTabSz="6858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63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72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80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9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98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06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15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23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9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7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26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34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43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1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60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69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00F99-0ED6-4944-8521-91F13816C35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4" y="6356355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74337" y="649287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22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hf hdr="0" ftr="0" dt="0"/>
  <p:txStyles>
    <p:titleStyle>
      <a:lvl1pPr algn="l" defTabSz="685817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5" indent="-171455" algn="l" defTabSz="6858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63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72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80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9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98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06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15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23" indent="-171455" algn="l" defTabSz="6858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9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7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26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34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43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1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60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69" algn="l" defTabSz="68581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6"/>
          <p:cNvSpPr txBox="1"/>
          <p:nvPr userDrawn="1"/>
        </p:nvSpPr>
        <p:spPr>
          <a:xfrm>
            <a:off x="4614961" y="6618415"/>
            <a:ext cx="670231" cy="170496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F9AC1C8-10F2-4A77-9A6E-9375F974715F}" type="slidenum">
              <a:rPr lang="en-US" sz="1108" b="0" i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HGPGothicE" charset="-128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108" b="0" i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HGPGothicE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554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23" r:id="rId9"/>
  </p:sldLayoutIdLst>
  <p:hf hdr="0" ftr="0" dt="0"/>
  <p:txStyles>
    <p:titleStyle>
      <a:lvl1pPr algn="l" defTabSz="447576" rtl="0" eaLnBrk="1" fontAlgn="base" hangingPunct="1">
        <a:spcBef>
          <a:spcPct val="0"/>
        </a:spcBef>
        <a:spcAft>
          <a:spcPct val="0"/>
        </a:spcAft>
        <a:defRPr kumimoji="1" sz="1762" b="0" i="0" kern="1200" spc="148" baseline="0">
          <a:solidFill>
            <a:srgbClr val="404040"/>
          </a:solidFill>
          <a:latin typeface="HGPGothicE" charset="-128"/>
          <a:ea typeface="HGPGothicE" charset="-128"/>
          <a:cs typeface="HGPGothicE" charset="-128"/>
        </a:defRPr>
      </a:lvl1pPr>
      <a:lvl2pPr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447576"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895155"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342730"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1790306" algn="l" defTabSz="447576" rtl="0" eaLnBrk="1" fontAlgn="base" hangingPunct="1">
        <a:spcBef>
          <a:spcPct val="0"/>
        </a:spcBef>
        <a:spcAft>
          <a:spcPct val="0"/>
        </a:spcAft>
        <a:defRPr kumimoji="1" sz="1958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166288" indent="-166288" algn="l" defTabSz="44757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349" kern="1200">
          <a:solidFill>
            <a:schemeClr val="tx1"/>
          </a:solidFill>
          <a:latin typeface="Arial"/>
          <a:ea typeface="+mn-ea"/>
          <a:cs typeface="Arial"/>
        </a:defRPr>
      </a:lvl1pPr>
      <a:lvl2pPr marL="668256" indent="-220679" algn="l" defTabSz="44757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1958" kern="1200">
          <a:solidFill>
            <a:schemeClr val="tx1"/>
          </a:solidFill>
          <a:latin typeface="Arial"/>
          <a:ea typeface="+mn-ea"/>
          <a:cs typeface="Arial"/>
        </a:defRPr>
      </a:lvl2pPr>
      <a:lvl3pPr marL="1067657" indent="-172503" algn="l" defTabSz="44757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1958" kern="1200">
          <a:solidFill>
            <a:schemeClr val="tx1"/>
          </a:solidFill>
          <a:latin typeface="Arial"/>
          <a:ea typeface="+mn-ea"/>
          <a:cs typeface="Arial"/>
        </a:defRPr>
      </a:lvl3pPr>
      <a:lvl4pPr marL="1512125" indent="-169397" algn="l" defTabSz="44757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1958" kern="1200">
          <a:solidFill>
            <a:schemeClr val="tx1"/>
          </a:solidFill>
          <a:latin typeface="Arial"/>
          <a:ea typeface="+mn-ea"/>
          <a:cs typeface="Arial"/>
        </a:defRPr>
      </a:lvl4pPr>
      <a:lvl5pPr marL="1958147" indent="-167843" algn="l" defTabSz="447576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1958" kern="1200">
          <a:solidFill>
            <a:schemeClr val="tx1"/>
          </a:solidFill>
          <a:latin typeface="Arial"/>
          <a:ea typeface="+mn-ea"/>
          <a:cs typeface="Arial"/>
        </a:defRPr>
      </a:lvl5pPr>
      <a:lvl6pPr marL="2461670" indent="-223788" algn="l" defTabSz="447576" rtl="0" eaLnBrk="1" latinLnBrk="0" hangingPunct="1">
        <a:spcBef>
          <a:spcPct val="20000"/>
        </a:spcBef>
        <a:buFont typeface="Arial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6pPr>
      <a:lvl7pPr marL="2909248" indent="-223788" algn="l" defTabSz="447576" rtl="0" eaLnBrk="1" latinLnBrk="0" hangingPunct="1">
        <a:spcBef>
          <a:spcPct val="20000"/>
        </a:spcBef>
        <a:buFont typeface="Arial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7pPr>
      <a:lvl8pPr marL="3356824" indent="-223788" algn="l" defTabSz="447576" rtl="0" eaLnBrk="1" latinLnBrk="0" hangingPunct="1">
        <a:spcBef>
          <a:spcPct val="20000"/>
        </a:spcBef>
        <a:buFont typeface="Arial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8pPr>
      <a:lvl9pPr marL="3804402" indent="-223788" algn="l" defTabSz="447576" rtl="0" eaLnBrk="1" latinLnBrk="0" hangingPunct="1">
        <a:spcBef>
          <a:spcPct val="20000"/>
        </a:spcBef>
        <a:buFont typeface="Arial"/>
        <a:buChar char="•"/>
        <a:defRPr kumimoji="1" sz="1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1pPr>
      <a:lvl2pPr marL="447576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2pPr>
      <a:lvl3pPr marL="895155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3pPr>
      <a:lvl4pPr marL="1342730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4pPr>
      <a:lvl5pPr marL="1790306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5pPr>
      <a:lvl6pPr marL="2237883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6pPr>
      <a:lvl7pPr marL="2685459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7pPr>
      <a:lvl8pPr marL="3133035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8pPr>
      <a:lvl9pPr marL="3580612" algn="l" defTabSz="447576" rtl="0" eaLnBrk="1" latinLnBrk="0" hangingPunct="1">
        <a:defRPr kumimoji="1" sz="17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83" userDrawn="1">
          <p15:clr>
            <a:srgbClr val="F26B43"/>
          </p15:clr>
        </p15:guide>
        <p15:guide id="2" pos="3380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42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42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6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7" y="635636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74337" y="649288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37A07-259B-47A6-8E3E-E5B35A7590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40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  <p:sldLayoutId id="2147484037" r:id="rId13"/>
    <p:sldLayoutId id="2147484050" r:id="rId14"/>
  </p:sldLayoutIdLst>
  <p:hf hdr="0" ftr="0" dt="0"/>
  <p:txStyles>
    <p:titleStyle>
      <a:lvl1pPr algn="l" defTabSz="742941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6" indent="-185736" algn="l" defTabSz="742941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06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77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47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619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90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60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6031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501" indent="-185736" algn="l" defTabSz="742941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71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41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412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82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54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824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95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66" algn="l" defTabSz="742941" rtl="0" eaLnBrk="1" latinLnBrk="0" hangingPunct="1">
        <a:defRPr kumimoji="1"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8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74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3063701" y="226981"/>
            <a:ext cx="37785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202</a:t>
            </a:r>
            <a:r>
              <a:rPr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lang="zh-CN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年度</a:t>
            </a:r>
            <a:r>
              <a:rPr lang="en-US" altLang="zh-CN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SDGs</a:t>
            </a:r>
            <a:r>
              <a:rPr lang="zh-CN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未来都市計画概要（様式２）</a:t>
            </a:r>
            <a:endParaRPr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44" name="正方形/長方形 243">
            <a:extLst>
              <a:ext uri="{FF2B5EF4-FFF2-40B4-BE49-F238E27FC236}">
                <a16:creationId xmlns:a16="http://schemas.microsoft.com/office/drawing/2014/main" id="{B626A8F7-7E57-4A47-A52D-63FDFE7F2401}"/>
              </a:ext>
            </a:extLst>
          </p:cNvPr>
          <p:cNvSpPr/>
          <p:nvPr/>
        </p:nvSpPr>
        <p:spPr>
          <a:xfrm>
            <a:off x="10120542" y="888384"/>
            <a:ext cx="2827029" cy="2348912"/>
          </a:xfrm>
          <a:prstGeom prst="rect">
            <a:avLst/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171450" indent="-1714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各項目には、テキストの編集で文字を記載してください。（游ゴシック、</a:t>
            </a:r>
            <a:r>
              <a:rPr kumimoji="0" lang="en-US" altLang="ja-JP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ポイント以上）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文章の語尾は「です・ます調」ではなく、「だ・である調」に統一してください。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必要に応じて図や画像を使用してください。</a:t>
            </a:r>
            <a:endParaRPr kumimoji="0" lang="en-US" altLang="ja-JP" sz="12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各項目名は変更しないでください。また、枠サイズは任意で調整可能ですが、１ページとなるよう作成してください。</a:t>
            </a:r>
          </a:p>
        </p:txBody>
      </p:sp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DD4B10A7-2147-4FF8-D484-73774986F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256807"/>
              </p:ext>
            </p:extLst>
          </p:nvPr>
        </p:nvGraphicFramePr>
        <p:xfrm>
          <a:off x="363000" y="534758"/>
          <a:ext cx="9180000" cy="32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1258">
                  <a:extLst>
                    <a:ext uri="{9D8B030D-6E8A-4147-A177-3AD203B41FA5}">
                      <a16:colId xmlns:a16="http://schemas.microsoft.com/office/drawing/2014/main" val="4025543509"/>
                    </a:ext>
                  </a:extLst>
                </a:gridCol>
                <a:gridCol w="3548742">
                  <a:extLst>
                    <a:ext uri="{9D8B030D-6E8A-4147-A177-3AD203B41FA5}">
                      <a16:colId xmlns:a16="http://schemas.microsoft.com/office/drawing/2014/main" val="231946811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計画のタイトル：</a:t>
                      </a:r>
                      <a:r>
                        <a:rPr lang="ja-JP" altLang="en-US" sz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○○○○</a:t>
                      </a:r>
                    </a:p>
                  </a:txBody>
                  <a:tcPr marT="72000" marB="72000" anchor="ctr">
                    <a:lnL w="12700" cmpd="sng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提案者名：</a:t>
                      </a:r>
                      <a:r>
                        <a:rPr lang="ja-JP" altLang="en-US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自治体名（例：○○県○○市）</a:t>
                      </a:r>
                    </a:p>
                  </a:txBody>
                  <a:tcPr marT="72000" marB="72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237442"/>
                  </a:ext>
                </a:extLst>
              </a:tr>
            </a:tbl>
          </a:graphicData>
        </a:graphic>
      </p:graphicFrame>
      <p:sp>
        <p:nvSpPr>
          <p:cNvPr id="3" name="円/楕円 62">
            <a:extLst>
              <a:ext uri="{FF2B5EF4-FFF2-40B4-BE49-F238E27FC236}">
                <a16:creationId xmlns:a16="http://schemas.microsoft.com/office/drawing/2014/main" id="{C146D8D3-9490-A97B-632D-9FCD2435E491}"/>
              </a:ext>
            </a:extLst>
          </p:cNvPr>
          <p:cNvSpPr/>
          <p:nvPr/>
        </p:nvSpPr>
        <p:spPr>
          <a:xfrm>
            <a:off x="4647485" y="1260751"/>
            <a:ext cx="4914028" cy="3364650"/>
          </a:xfrm>
          <a:prstGeom prst="ellipse">
            <a:avLst/>
          </a:prstGeom>
          <a:solidFill>
            <a:srgbClr val="FFE38B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44073"/>
            <a:endParaRPr lang="ja-JP" altLang="en-US" sz="1246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円/楕円 83">
            <a:extLst>
              <a:ext uri="{FF2B5EF4-FFF2-40B4-BE49-F238E27FC236}">
                <a16:creationId xmlns:a16="http://schemas.microsoft.com/office/drawing/2014/main" id="{175D1BC9-D6E8-9DB1-AA1B-25BA36D8D4B3}"/>
              </a:ext>
            </a:extLst>
          </p:cNvPr>
          <p:cNvSpPr/>
          <p:nvPr/>
        </p:nvSpPr>
        <p:spPr>
          <a:xfrm>
            <a:off x="363000" y="1265416"/>
            <a:ext cx="4914028" cy="3364650"/>
          </a:xfrm>
          <a:prstGeom prst="ellipse">
            <a:avLst/>
          </a:prstGeom>
          <a:solidFill>
            <a:srgbClr val="BDEEF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44073"/>
            <a:endParaRPr lang="ja-JP" altLang="en-US" sz="1292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円/楕円 84">
            <a:extLst>
              <a:ext uri="{FF2B5EF4-FFF2-40B4-BE49-F238E27FC236}">
                <a16:creationId xmlns:a16="http://schemas.microsoft.com/office/drawing/2014/main" id="{178B6541-5506-CA19-6A16-D99D94757D16}"/>
              </a:ext>
            </a:extLst>
          </p:cNvPr>
          <p:cNvSpPr/>
          <p:nvPr/>
        </p:nvSpPr>
        <p:spPr>
          <a:xfrm>
            <a:off x="2627722" y="3058470"/>
            <a:ext cx="4914028" cy="3364650"/>
          </a:xfrm>
          <a:prstGeom prst="ellipse">
            <a:avLst/>
          </a:prstGeom>
          <a:solidFill>
            <a:srgbClr val="D1FFD1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844073"/>
            <a:endParaRPr lang="ja-JP" altLang="en-US" sz="1246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C7C1A54-2FE1-8B9F-12AB-5F1F328E51AA}"/>
              </a:ext>
            </a:extLst>
          </p:cNvPr>
          <p:cNvSpPr/>
          <p:nvPr/>
        </p:nvSpPr>
        <p:spPr>
          <a:xfrm>
            <a:off x="620484" y="1296253"/>
            <a:ext cx="809201" cy="401217"/>
          </a:xfrm>
          <a:prstGeom prst="roundRect">
            <a:avLst/>
          </a:prstGeom>
          <a:solidFill>
            <a:srgbClr val="579B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algn="ctr"/>
            <a:r>
              <a:rPr lang="ja-JP" altLang="en-US" sz="2000" b="1" dirty="0"/>
              <a:t>経済</a:t>
            </a:r>
            <a:endParaRPr kumimoji="1" lang="ja-JP" altLang="en-US" sz="2000" b="1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1F1D2B75-B342-D8A5-0190-89D8F85A411D}"/>
              </a:ext>
            </a:extLst>
          </p:cNvPr>
          <p:cNvSpPr/>
          <p:nvPr/>
        </p:nvSpPr>
        <p:spPr>
          <a:xfrm>
            <a:off x="8453293" y="1296253"/>
            <a:ext cx="809201" cy="40121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algn="ctr"/>
            <a:r>
              <a:rPr lang="ja-JP" altLang="en-US" sz="2000" b="1" dirty="0"/>
              <a:t>社会</a:t>
            </a:r>
            <a:endParaRPr kumimoji="1" lang="ja-JP" altLang="en-US" sz="2000" b="1" dirty="0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1EE3D8A5-EDF0-EC3C-9E2D-2107ED1418E8}"/>
              </a:ext>
            </a:extLst>
          </p:cNvPr>
          <p:cNvSpPr/>
          <p:nvPr/>
        </p:nvSpPr>
        <p:spPr>
          <a:xfrm>
            <a:off x="2957368" y="5922025"/>
            <a:ext cx="809201" cy="401217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algn="ctr"/>
            <a:r>
              <a:rPr lang="ja-JP" altLang="en-US" sz="2000" b="1" dirty="0"/>
              <a:t>環境</a:t>
            </a:r>
            <a:endParaRPr kumimoji="1" lang="ja-JP" altLang="en-US" sz="2000" b="1" dirty="0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1F86E48-458A-C07C-6055-EE575EB99E96}"/>
              </a:ext>
            </a:extLst>
          </p:cNvPr>
          <p:cNvSpPr/>
          <p:nvPr/>
        </p:nvSpPr>
        <p:spPr>
          <a:xfrm>
            <a:off x="3553498" y="2423746"/>
            <a:ext cx="2799004" cy="1910129"/>
          </a:xfrm>
          <a:prstGeom prst="roundRect">
            <a:avLst>
              <a:gd name="adj" fmla="val 9087"/>
            </a:avLst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algn="ctr" defTabSz="844073"/>
            <a:endParaRPr lang="en-US" altLang="ja-JP" sz="16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A7B9486-3B92-10EC-1198-3E9295241536}"/>
              </a:ext>
            </a:extLst>
          </p:cNvPr>
          <p:cNvSpPr txBox="1"/>
          <p:nvPr/>
        </p:nvSpPr>
        <p:spPr>
          <a:xfrm>
            <a:off x="3576201" y="3376316"/>
            <a:ext cx="2643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4073"/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＜統合的取組の概要＞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0E49837-5C30-5176-313B-90A328472522}"/>
              </a:ext>
            </a:extLst>
          </p:cNvPr>
          <p:cNvSpPr txBox="1"/>
          <p:nvPr/>
        </p:nvSpPr>
        <p:spPr>
          <a:xfrm>
            <a:off x="3553498" y="2558355"/>
            <a:ext cx="27990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4073"/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＜三側面をつなぐ統合的取組＞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●●●●●●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（統合的取組の事業名を記載）</a:t>
            </a:r>
            <a:endParaRPr lang="en-US" altLang="ja-JP" sz="1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5DDDD9F-334C-6510-3F9F-14E8D4D816EF}"/>
              </a:ext>
            </a:extLst>
          </p:cNvPr>
          <p:cNvSpPr txBox="1"/>
          <p:nvPr/>
        </p:nvSpPr>
        <p:spPr>
          <a:xfrm>
            <a:off x="3686255" y="3655649"/>
            <a:ext cx="2548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73"/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・○○○ハブの整備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defTabSz="844073"/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・○○○共通基盤の創造　等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441EDFC5-328A-1499-263D-D36A0AD51705}"/>
              </a:ext>
            </a:extLst>
          </p:cNvPr>
          <p:cNvSpPr/>
          <p:nvPr/>
        </p:nvSpPr>
        <p:spPr>
          <a:xfrm>
            <a:off x="4213162" y="1762607"/>
            <a:ext cx="1479675" cy="39876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社会面の相乗効果①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○○○の増加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4FB2D786-2138-BA90-D713-5CAE94E87FF5}"/>
              </a:ext>
            </a:extLst>
          </p:cNvPr>
          <p:cNvSpPr/>
          <p:nvPr/>
        </p:nvSpPr>
        <p:spPr>
          <a:xfrm>
            <a:off x="4210206" y="1241524"/>
            <a:ext cx="1482273" cy="39876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579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経済面の相乗効果①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○○○の解消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A6C3E2AB-C53D-8D70-69B5-D15287627545}"/>
              </a:ext>
            </a:extLst>
          </p:cNvPr>
          <p:cNvSpPr/>
          <p:nvPr/>
        </p:nvSpPr>
        <p:spPr>
          <a:xfrm>
            <a:off x="1687278" y="4422964"/>
            <a:ext cx="1593659" cy="39876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環境面の相乗効果①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○○○の向上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683C57EB-5263-3AB2-EBBC-58593C00E559}"/>
              </a:ext>
            </a:extLst>
          </p:cNvPr>
          <p:cNvSpPr/>
          <p:nvPr/>
        </p:nvSpPr>
        <p:spPr>
          <a:xfrm>
            <a:off x="6606710" y="4430681"/>
            <a:ext cx="1546374" cy="39876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環境面の相乗効果②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○○○の減少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17A76F34-ECB3-631F-7F55-DDC4A7ADCFFF}"/>
              </a:ext>
            </a:extLst>
          </p:cNvPr>
          <p:cNvSpPr/>
          <p:nvPr/>
        </p:nvSpPr>
        <p:spPr>
          <a:xfrm>
            <a:off x="6589025" y="4973868"/>
            <a:ext cx="1564059" cy="3960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社会面の相乗効果②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○○○の解消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3BEAA0F3-BB1F-2413-66B7-BA03C0BBC0B9}"/>
              </a:ext>
            </a:extLst>
          </p:cNvPr>
          <p:cNvSpPr/>
          <p:nvPr/>
        </p:nvSpPr>
        <p:spPr>
          <a:xfrm>
            <a:off x="1687277" y="4951237"/>
            <a:ext cx="1602780" cy="38957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579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経済面の相乗効果②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  <a:p>
            <a:pPr algn="ctr" defTabSz="844073"/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○○○の減少</a:t>
            </a:r>
            <a:endParaRPr lang="en-US" altLang="ja-JP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BE8D8AF-DFE1-CFE9-B2A4-674C7E367754}"/>
              </a:ext>
            </a:extLst>
          </p:cNvPr>
          <p:cNvSpPr txBox="1"/>
          <p:nvPr/>
        </p:nvSpPr>
        <p:spPr>
          <a:xfrm>
            <a:off x="740329" y="2261387"/>
            <a:ext cx="2592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●課題Ａを解決するための取組①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●課題Ａを解決するための取組②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●・・・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78FA3473-A5AA-6811-62D7-A1564A320981}"/>
              </a:ext>
            </a:extLst>
          </p:cNvPr>
          <p:cNvSpPr txBox="1"/>
          <p:nvPr/>
        </p:nvSpPr>
        <p:spPr>
          <a:xfrm>
            <a:off x="747804" y="1976803"/>
            <a:ext cx="2984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73"/>
            <a:r>
              <a:rPr lang="ja-JP" altLang="en-US" sz="1400" b="1" u="sng" dirty="0">
                <a:solidFill>
                  <a:prstClr val="black"/>
                </a:solidFill>
                <a:latin typeface="+mn-ea"/>
              </a:rPr>
              <a:t>提案都市の課題Ａ</a:t>
            </a:r>
            <a:r>
              <a:rPr lang="en-US" altLang="ja-JP" sz="1400" b="1" u="sng" dirty="0">
                <a:solidFill>
                  <a:prstClr val="black"/>
                </a:solidFill>
                <a:latin typeface="+mn-ea"/>
              </a:rPr>
              <a:t>…</a:t>
            </a:r>
            <a:r>
              <a:rPr lang="ja-JP" altLang="en-US" sz="1400" b="1" u="sng" dirty="0">
                <a:solidFill>
                  <a:prstClr val="black"/>
                </a:solidFill>
                <a:latin typeface="+mn-ea"/>
              </a:rPr>
              <a:t>○○○の停滞</a:t>
            </a:r>
          </a:p>
        </p:txBody>
      </p:sp>
      <p:sp>
        <p:nvSpPr>
          <p:cNvPr id="44" name="角丸四角形 55">
            <a:extLst>
              <a:ext uri="{FF2B5EF4-FFF2-40B4-BE49-F238E27FC236}">
                <a16:creationId xmlns:a16="http://schemas.microsoft.com/office/drawing/2014/main" id="{F8774E41-4C93-BC49-71E4-9EEC2CD82A35}"/>
              </a:ext>
            </a:extLst>
          </p:cNvPr>
          <p:cNvSpPr/>
          <p:nvPr/>
        </p:nvSpPr>
        <p:spPr>
          <a:xfrm>
            <a:off x="847725" y="2885972"/>
            <a:ext cx="2433212" cy="458465"/>
          </a:xfrm>
          <a:prstGeom prst="roundRect">
            <a:avLst>
              <a:gd name="adj" fmla="val 9976"/>
            </a:avLst>
          </a:prstGeom>
          <a:solidFill>
            <a:schemeClr val="bg1"/>
          </a:solidFill>
          <a:ln w="9525">
            <a:solidFill>
              <a:srgbClr val="579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just" defTabSz="844073"/>
            <a:r>
              <a:rPr lang="en-US" altLang="ja-JP" sz="1000" b="1" dirty="0">
                <a:solidFill>
                  <a:srgbClr val="579BFF"/>
                </a:solidFill>
                <a:latin typeface="+mn-ea"/>
              </a:rPr>
              <a:t>【</a:t>
            </a:r>
            <a:r>
              <a:rPr lang="ja-JP" altLang="en-US" sz="1000" b="1" dirty="0">
                <a:solidFill>
                  <a:srgbClr val="579BFF"/>
                </a:solidFill>
                <a:latin typeface="+mn-ea"/>
              </a:rPr>
              <a:t>記載例</a:t>
            </a:r>
            <a:r>
              <a:rPr lang="en-US" altLang="ja-JP" sz="1000" b="1" dirty="0">
                <a:solidFill>
                  <a:srgbClr val="579BFF"/>
                </a:solidFill>
                <a:latin typeface="+mn-ea"/>
              </a:rPr>
              <a:t>】</a:t>
            </a:r>
            <a:r>
              <a:rPr lang="ja-JP" altLang="en-US" sz="1000" b="1" dirty="0">
                <a:solidFill>
                  <a:srgbClr val="579BFF"/>
                </a:solidFill>
                <a:latin typeface="+mn-ea"/>
              </a:rPr>
              <a:t>経済成長と雇用、インフラ、産業化、イノベーション　等</a:t>
            </a:r>
            <a:endParaRPr lang="en-US" altLang="ja-JP" sz="1000" b="1" dirty="0">
              <a:solidFill>
                <a:srgbClr val="579BFF"/>
              </a:solidFill>
              <a:latin typeface="+mn-ea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BE1F011-922B-0187-04BC-B35554A2E1D4}"/>
              </a:ext>
            </a:extLst>
          </p:cNvPr>
          <p:cNvSpPr txBox="1"/>
          <p:nvPr/>
        </p:nvSpPr>
        <p:spPr>
          <a:xfrm>
            <a:off x="6410853" y="2261387"/>
            <a:ext cx="2592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●課題</a:t>
            </a:r>
            <a:r>
              <a:rPr lang="en-US" altLang="ja-JP" sz="1200" b="1" dirty="0">
                <a:solidFill>
                  <a:srgbClr val="FF4747"/>
                </a:solidFill>
                <a:latin typeface="+mn-ea"/>
              </a:rPr>
              <a:t>B</a:t>
            </a:r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を解決するための取組①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●課題</a:t>
            </a:r>
            <a:r>
              <a:rPr lang="en-US" altLang="ja-JP" sz="1200" b="1" dirty="0">
                <a:solidFill>
                  <a:srgbClr val="FF4747"/>
                </a:solidFill>
                <a:latin typeface="+mn-ea"/>
              </a:rPr>
              <a:t>B</a:t>
            </a:r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を解決するための取組②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●・・・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201BAD7-AE1E-1FF7-0604-6316E34D2416}"/>
              </a:ext>
            </a:extLst>
          </p:cNvPr>
          <p:cNvSpPr txBox="1"/>
          <p:nvPr/>
        </p:nvSpPr>
        <p:spPr>
          <a:xfrm>
            <a:off x="6418328" y="1976803"/>
            <a:ext cx="2984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73"/>
            <a:r>
              <a:rPr lang="ja-JP" altLang="en-US" sz="1400" b="1" u="sng" dirty="0">
                <a:solidFill>
                  <a:prstClr val="black"/>
                </a:solidFill>
                <a:latin typeface="+mn-ea"/>
              </a:rPr>
              <a:t>提案都市の課題Ｂ</a:t>
            </a:r>
            <a:r>
              <a:rPr lang="en-US" altLang="ja-JP" sz="1400" b="1" u="sng" dirty="0">
                <a:solidFill>
                  <a:prstClr val="black"/>
                </a:solidFill>
                <a:latin typeface="+mn-ea"/>
              </a:rPr>
              <a:t>…○○○</a:t>
            </a:r>
            <a:r>
              <a:rPr lang="ja-JP" altLang="en-US" sz="1400" b="1" u="sng" dirty="0">
                <a:solidFill>
                  <a:prstClr val="black"/>
                </a:solidFill>
                <a:latin typeface="+mn-ea"/>
              </a:rPr>
              <a:t>の確保</a:t>
            </a:r>
          </a:p>
        </p:txBody>
      </p:sp>
      <p:sp>
        <p:nvSpPr>
          <p:cNvPr id="47" name="角丸四角形 55">
            <a:extLst>
              <a:ext uri="{FF2B5EF4-FFF2-40B4-BE49-F238E27FC236}">
                <a16:creationId xmlns:a16="http://schemas.microsoft.com/office/drawing/2014/main" id="{63884634-A431-5BF3-2BB0-A0247CC84B2F}"/>
              </a:ext>
            </a:extLst>
          </p:cNvPr>
          <p:cNvSpPr/>
          <p:nvPr/>
        </p:nvSpPr>
        <p:spPr>
          <a:xfrm>
            <a:off x="6518249" y="2885973"/>
            <a:ext cx="2592318" cy="306330"/>
          </a:xfrm>
          <a:prstGeom prst="roundRect">
            <a:avLst>
              <a:gd name="adj" fmla="val 9976"/>
            </a:avLst>
          </a:prstGeom>
          <a:solidFill>
            <a:schemeClr val="bg1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just" defTabSz="844073"/>
            <a:r>
              <a:rPr lang="en-US" altLang="ja-JP" sz="1000" b="1" dirty="0">
                <a:solidFill>
                  <a:srgbClr val="FFC305"/>
                </a:solidFill>
                <a:latin typeface="+mn-ea"/>
              </a:rPr>
              <a:t>【</a:t>
            </a:r>
            <a:r>
              <a:rPr lang="ja-JP" altLang="en-US" sz="1000" b="1" dirty="0">
                <a:solidFill>
                  <a:srgbClr val="FFC305"/>
                </a:solidFill>
                <a:latin typeface="+mn-ea"/>
              </a:rPr>
              <a:t>記載例</a:t>
            </a:r>
            <a:r>
              <a:rPr lang="en-US" altLang="ja-JP" sz="1000" b="1" dirty="0">
                <a:solidFill>
                  <a:srgbClr val="FFC305"/>
                </a:solidFill>
                <a:latin typeface="+mn-ea"/>
              </a:rPr>
              <a:t>】</a:t>
            </a:r>
            <a:r>
              <a:rPr lang="ja-JP" altLang="en-US" sz="1000" b="1" dirty="0">
                <a:solidFill>
                  <a:srgbClr val="FFC305"/>
                </a:solidFill>
                <a:latin typeface="+mn-ea"/>
              </a:rPr>
              <a:t>保健、教育　等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F64A2BBB-AF19-AE47-595A-878A13FC93AD}"/>
              </a:ext>
            </a:extLst>
          </p:cNvPr>
          <p:cNvSpPr txBox="1"/>
          <p:nvPr/>
        </p:nvSpPr>
        <p:spPr>
          <a:xfrm>
            <a:off x="3553498" y="4802907"/>
            <a:ext cx="2592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●課題</a:t>
            </a:r>
            <a:r>
              <a:rPr lang="en-US" altLang="ja-JP" sz="1200" b="1" dirty="0">
                <a:solidFill>
                  <a:srgbClr val="FF4747"/>
                </a:solidFill>
                <a:latin typeface="+mn-ea"/>
              </a:rPr>
              <a:t>C</a:t>
            </a:r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を解決するための取組①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●課題</a:t>
            </a:r>
            <a:r>
              <a:rPr lang="en-US" altLang="ja-JP" sz="1200" b="1" dirty="0">
                <a:solidFill>
                  <a:srgbClr val="FF4747"/>
                </a:solidFill>
                <a:latin typeface="+mn-ea"/>
              </a:rPr>
              <a:t>C</a:t>
            </a:r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を解決するための取組②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  <a:p>
            <a:pPr defTabSz="844073"/>
            <a:r>
              <a:rPr lang="ja-JP" altLang="en-US" sz="1200" b="1" dirty="0">
                <a:solidFill>
                  <a:srgbClr val="FF4747"/>
                </a:solidFill>
                <a:latin typeface="+mn-ea"/>
              </a:rPr>
              <a:t>●・・・</a:t>
            </a:r>
            <a:endParaRPr lang="en-US" altLang="ja-JP" sz="1200" b="1" dirty="0">
              <a:solidFill>
                <a:srgbClr val="FF4747"/>
              </a:solidFill>
              <a:latin typeface="+mn-ea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15E3BDA1-8A89-C3D4-18CE-340E089B44AC}"/>
              </a:ext>
            </a:extLst>
          </p:cNvPr>
          <p:cNvSpPr txBox="1"/>
          <p:nvPr/>
        </p:nvSpPr>
        <p:spPr>
          <a:xfrm>
            <a:off x="3560973" y="4518323"/>
            <a:ext cx="2984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73"/>
            <a:r>
              <a:rPr lang="ja-JP" altLang="en-US" sz="1400" b="1" u="sng" dirty="0">
                <a:solidFill>
                  <a:prstClr val="black"/>
                </a:solidFill>
                <a:latin typeface="+mn-ea"/>
              </a:rPr>
              <a:t>提案都市の課題Ｃ</a:t>
            </a:r>
            <a:r>
              <a:rPr lang="en-US" altLang="ja-JP" sz="1400" b="1" u="sng" dirty="0">
                <a:solidFill>
                  <a:prstClr val="black"/>
                </a:solidFill>
                <a:latin typeface="+mn-ea"/>
              </a:rPr>
              <a:t>…○○○</a:t>
            </a:r>
            <a:r>
              <a:rPr lang="ja-JP" altLang="en-US" sz="1400" b="1" u="sng" dirty="0">
                <a:solidFill>
                  <a:prstClr val="black"/>
                </a:solidFill>
                <a:latin typeface="+mn-ea"/>
              </a:rPr>
              <a:t>の悪化</a:t>
            </a:r>
          </a:p>
        </p:txBody>
      </p:sp>
      <p:sp>
        <p:nvSpPr>
          <p:cNvPr id="50" name="角丸四角形 55">
            <a:extLst>
              <a:ext uri="{FF2B5EF4-FFF2-40B4-BE49-F238E27FC236}">
                <a16:creationId xmlns:a16="http://schemas.microsoft.com/office/drawing/2014/main" id="{B2B30CCC-D018-AD7D-2AAE-4586DFB28B5E}"/>
              </a:ext>
            </a:extLst>
          </p:cNvPr>
          <p:cNvSpPr/>
          <p:nvPr/>
        </p:nvSpPr>
        <p:spPr>
          <a:xfrm>
            <a:off x="3660894" y="5427492"/>
            <a:ext cx="2691608" cy="307777"/>
          </a:xfrm>
          <a:prstGeom prst="roundRect">
            <a:avLst>
              <a:gd name="adj" fmla="val 9976"/>
            </a:avLst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defTabSz="844073"/>
            <a:r>
              <a:rPr lang="en-US" altLang="ja-JP" sz="1000" b="1" dirty="0">
                <a:solidFill>
                  <a:srgbClr val="00B050"/>
                </a:solidFill>
                <a:latin typeface="+mn-ea"/>
              </a:rPr>
              <a:t>【</a:t>
            </a:r>
            <a:r>
              <a:rPr lang="ja-JP" altLang="en-US" sz="1000" b="1" dirty="0">
                <a:solidFill>
                  <a:srgbClr val="00B050"/>
                </a:solidFill>
                <a:latin typeface="+mn-ea"/>
              </a:rPr>
              <a:t>記載例</a:t>
            </a:r>
            <a:r>
              <a:rPr lang="en-US" altLang="ja-JP" sz="1000" b="1" dirty="0">
                <a:solidFill>
                  <a:srgbClr val="00B050"/>
                </a:solidFill>
                <a:latin typeface="+mn-ea"/>
              </a:rPr>
              <a:t>】</a:t>
            </a:r>
            <a:r>
              <a:rPr lang="ja-JP" altLang="en-US" sz="1000" b="1" dirty="0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エネルギー、気候変動　等</a:t>
            </a:r>
            <a:endParaRPr lang="en-US" altLang="ja-JP" sz="1000" b="1" dirty="0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97" name="グループ化 196">
            <a:extLst>
              <a:ext uri="{FF2B5EF4-FFF2-40B4-BE49-F238E27FC236}">
                <a16:creationId xmlns:a16="http://schemas.microsoft.com/office/drawing/2014/main" id="{5F40B867-C65B-A1FC-333D-30CE10EE04CB}"/>
              </a:ext>
            </a:extLst>
          </p:cNvPr>
          <p:cNvGrpSpPr/>
          <p:nvPr/>
        </p:nvGrpSpPr>
        <p:grpSpPr>
          <a:xfrm>
            <a:off x="4464801" y="5818022"/>
            <a:ext cx="976399" cy="468000"/>
            <a:chOff x="6842300" y="5373210"/>
            <a:chExt cx="976399" cy="468000"/>
          </a:xfrm>
        </p:grpSpPr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6C455B6B-E01A-FB2D-9FC6-6CEC7315B4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0699" y="5373210"/>
              <a:ext cx="468000" cy="468000"/>
            </a:xfrm>
            <a:prstGeom prst="rect">
              <a:avLst/>
            </a:prstGeom>
          </p:spPr>
        </p:pic>
        <p:pic>
          <p:nvPicPr>
            <p:cNvPr id="61" name="図 60">
              <a:extLst>
                <a:ext uri="{FF2B5EF4-FFF2-40B4-BE49-F238E27FC236}">
                  <a16:creationId xmlns:a16="http://schemas.microsoft.com/office/drawing/2014/main" id="{93F1EC17-4856-1684-22CD-A4F96EDB0D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2300" y="5373210"/>
              <a:ext cx="468000" cy="468000"/>
            </a:xfrm>
            <a:prstGeom prst="rect">
              <a:avLst/>
            </a:prstGeom>
          </p:spPr>
        </p:pic>
      </p:grpSp>
      <p:grpSp>
        <p:nvGrpSpPr>
          <p:cNvPr id="198" name="グループ化 197">
            <a:extLst>
              <a:ext uri="{FF2B5EF4-FFF2-40B4-BE49-F238E27FC236}">
                <a16:creationId xmlns:a16="http://schemas.microsoft.com/office/drawing/2014/main" id="{9E9F41B0-0699-665A-1C41-FC557954131A}"/>
              </a:ext>
            </a:extLst>
          </p:cNvPr>
          <p:cNvGrpSpPr/>
          <p:nvPr/>
        </p:nvGrpSpPr>
        <p:grpSpPr>
          <a:xfrm>
            <a:off x="8140062" y="3306831"/>
            <a:ext cx="976399" cy="468000"/>
            <a:chOff x="6842300" y="6420810"/>
            <a:chExt cx="976399" cy="468000"/>
          </a:xfrm>
        </p:grpSpPr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EF3BD5FB-FC28-AEAC-0C8D-EAD748CE6C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2300" y="6420810"/>
              <a:ext cx="468000" cy="468000"/>
            </a:xfrm>
            <a:prstGeom prst="rect">
              <a:avLst/>
            </a:prstGeom>
          </p:spPr>
        </p:pic>
        <p:pic>
          <p:nvPicPr>
            <p:cNvPr id="63" name="図 62">
              <a:extLst>
                <a:ext uri="{FF2B5EF4-FFF2-40B4-BE49-F238E27FC236}">
                  <a16:creationId xmlns:a16="http://schemas.microsoft.com/office/drawing/2014/main" id="{EBAC1E21-CC2F-A4C0-7827-69E6F35F9D5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0699" y="6420810"/>
              <a:ext cx="468000" cy="468000"/>
            </a:xfrm>
            <a:prstGeom prst="rect">
              <a:avLst/>
            </a:prstGeom>
          </p:spPr>
        </p:pic>
      </p:grpSp>
      <p:grpSp>
        <p:nvGrpSpPr>
          <p:cNvPr id="199" name="グループ化 198">
            <a:extLst>
              <a:ext uri="{FF2B5EF4-FFF2-40B4-BE49-F238E27FC236}">
                <a16:creationId xmlns:a16="http://schemas.microsoft.com/office/drawing/2014/main" id="{44862AF8-6F00-358F-738E-2D69365F3A73}"/>
              </a:ext>
            </a:extLst>
          </p:cNvPr>
          <p:cNvGrpSpPr/>
          <p:nvPr/>
        </p:nvGrpSpPr>
        <p:grpSpPr>
          <a:xfrm>
            <a:off x="847725" y="3456163"/>
            <a:ext cx="976399" cy="468000"/>
            <a:chOff x="6842300" y="5897010"/>
            <a:chExt cx="976399" cy="468000"/>
          </a:xfrm>
        </p:grpSpPr>
        <p:pic>
          <p:nvPicPr>
            <p:cNvPr id="192" name="図 191">
              <a:extLst>
                <a:ext uri="{FF2B5EF4-FFF2-40B4-BE49-F238E27FC236}">
                  <a16:creationId xmlns:a16="http://schemas.microsoft.com/office/drawing/2014/main" id="{041581A5-0F8D-DB66-9883-8B9A3332E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2300" y="5897010"/>
              <a:ext cx="468000" cy="468000"/>
            </a:xfrm>
            <a:prstGeom prst="rect">
              <a:avLst/>
            </a:prstGeom>
          </p:spPr>
        </p:pic>
        <p:pic>
          <p:nvPicPr>
            <p:cNvPr id="193" name="図 192">
              <a:extLst>
                <a:ext uri="{FF2B5EF4-FFF2-40B4-BE49-F238E27FC236}">
                  <a16:creationId xmlns:a16="http://schemas.microsoft.com/office/drawing/2014/main" id="{AA358909-9E4C-A7B7-056A-BA9F40D25DB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0699" y="5897010"/>
              <a:ext cx="468000" cy="468000"/>
            </a:xfrm>
            <a:prstGeom prst="rect">
              <a:avLst/>
            </a:prstGeom>
          </p:spPr>
        </p:pic>
      </p:grp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8E38F68E-149E-A0C8-EB0E-D67BF2562447}"/>
              </a:ext>
            </a:extLst>
          </p:cNvPr>
          <p:cNvSpPr txBox="1"/>
          <p:nvPr/>
        </p:nvSpPr>
        <p:spPr>
          <a:xfrm>
            <a:off x="10126937" y="3512476"/>
            <a:ext cx="2532749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n-ea"/>
              </a:rPr>
              <a:t>こちらはサンプルです。</a:t>
            </a:r>
            <a:endParaRPr lang="en-US" altLang="ja-JP" sz="1600" dirty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>ご自由にお使いください。</a:t>
            </a:r>
          </a:p>
        </p:txBody>
      </p:sp>
      <p:pic>
        <p:nvPicPr>
          <p:cNvPr id="201" name="図 200">
            <a:extLst>
              <a:ext uri="{FF2B5EF4-FFF2-40B4-BE49-F238E27FC236}">
                <a16:creationId xmlns:a16="http://schemas.microsoft.com/office/drawing/2014/main" id="{46639109-E99C-621D-06A0-660C5D6EF9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50398" y="4421622"/>
            <a:ext cx="302250" cy="306935"/>
          </a:xfrm>
          <a:prstGeom prst="rect">
            <a:avLst/>
          </a:prstGeom>
        </p:spPr>
      </p:pic>
      <p:pic>
        <p:nvPicPr>
          <p:cNvPr id="202" name="図 201">
            <a:extLst>
              <a:ext uri="{FF2B5EF4-FFF2-40B4-BE49-F238E27FC236}">
                <a16:creationId xmlns:a16="http://schemas.microsoft.com/office/drawing/2014/main" id="{29F654AC-8D0E-3607-9864-2F7F040721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57252" y="4423785"/>
            <a:ext cx="302318" cy="302318"/>
          </a:xfrm>
          <a:prstGeom prst="rect">
            <a:avLst/>
          </a:prstGeom>
        </p:spPr>
      </p:pic>
      <p:pic>
        <p:nvPicPr>
          <p:cNvPr id="203" name="図 202">
            <a:extLst>
              <a:ext uri="{FF2B5EF4-FFF2-40B4-BE49-F238E27FC236}">
                <a16:creationId xmlns:a16="http://schemas.microsoft.com/office/drawing/2014/main" id="{657A8557-6E66-4EA9-0E15-515EFCCD94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156198" y="4421886"/>
            <a:ext cx="307929" cy="307929"/>
          </a:xfrm>
          <a:prstGeom prst="rect">
            <a:avLst/>
          </a:prstGeom>
        </p:spPr>
      </p:pic>
      <p:pic>
        <p:nvPicPr>
          <p:cNvPr id="204" name="図 203">
            <a:extLst>
              <a:ext uri="{FF2B5EF4-FFF2-40B4-BE49-F238E27FC236}">
                <a16:creationId xmlns:a16="http://schemas.microsoft.com/office/drawing/2014/main" id="{65384397-433A-8779-138D-CEA5A1BC66F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664403" y="4422862"/>
            <a:ext cx="301224" cy="303560"/>
          </a:xfrm>
          <a:prstGeom prst="rect">
            <a:avLst/>
          </a:prstGeom>
        </p:spPr>
      </p:pic>
      <p:pic>
        <p:nvPicPr>
          <p:cNvPr id="205" name="図 204">
            <a:extLst>
              <a:ext uri="{FF2B5EF4-FFF2-40B4-BE49-F238E27FC236}">
                <a16:creationId xmlns:a16="http://schemas.microsoft.com/office/drawing/2014/main" id="{031D4E42-5344-4BC9-E57E-7109A325561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165735" y="4427819"/>
            <a:ext cx="300596" cy="298284"/>
          </a:xfrm>
          <a:prstGeom prst="rect">
            <a:avLst/>
          </a:prstGeom>
        </p:spPr>
      </p:pic>
      <p:pic>
        <p:nvPicPr>
          <p:cNvPr id="206" name="図 205">
            <a:extLst>
              <a:ext uri="{FF2B5EF4-FFF2-40B4-BE49-F238E27FC236}">
                <a16:creationId xmlns:a16="http://schemas.microsoft.com/office/drawing/2014/main" id="{F2F8C59E-0255-824A-4C1A-0A4822C1B84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152567" y="4944286"/>
            <a:ext cx="296348" cy="303349"/>
          </a:xfrm>
          <a:prstGeom prst="rect">
            <a:avLst/>
          </a:prstGeom>
        </p:spPr>
      </p:pic>
      <p:pic>
        <p:nvPicPr>
          <p:cNvPr id="207" name="図 206">
            <a:extLst>
              <a:ext uri="{FF2B5EF4-FFF2-40B4-BE49-F238E27FC236}">
                <a16:creationId xmlns:a16="http://schemas.microsoft.com/office/drawing/2014/main" id="{B0F894D0-3B88-750F-58B6-577290929D8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172336" y="4956351"/>
            <a:ext cx="301484" cy="301484"/>
          </a:xfrm>
          <a:prstGeom prst="rect">
            <a:avLst/>
          </a:prstGeom>
        </p:spPr>
      </p:pic>
      <p:pic>
        <p:nvPicPr>
          <p:cNvPr id="208" name="図 207">
            <a:extLst>
              <a:ext uri="{FF2B5EF4-FFF2-40B4-BE49-F238E27FC236}">
                <a16:creationId xmlns:a16="http://schemas.microsoft.com/office/drawing/2014/main" id="{26B9F636-7565-64A7-EC37-059F180CFE4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679449" y="5460809"/>
            <a:ext cx="301503" cy="301503"/>
          </a:xfrm>
          <a:prstGeom prst="rect">
            <a:avLst/>
          </a:prstGeom>
        </p:spPr>
      </p:pic>
      <p:pic>
        <p:nvPicPr>
          <p:cNvPr id="209" name="図 208">
            <a:extLst>
              <a:ext uri="{FF2B5EF4-FFF2-40B4-BE49-F238E27FC236}">
                <a16:creationId xmlns:a16="http://schemas.microsoft.com/office/drawing/2014/main" id="{F646F930-87B0-7B75-E96F-635DC111D1C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661925" y="5453714"/>
            <a:ext cx="295589" cy="295589"/>
          </a:xfrm>
          <a:prstGeom prst="rect">
            <a:avLst/>
          </a:prstGeom>
        </p:spPr>
      </p:pic>
      <p:pic>
        <p:nvPicPr>
          <p:cNvPr id="210" name="図 209">
            <a:extLst>
              <a:ext uri="{FF2B5EF4-FFF2-40B4-BE49-F238E27FC236}">
                <a16:creationId xmlns:a16="http://schemas.microsoft.com/office/drawing/2014/main" id="{AFB7A542-9B78-2E69-4E81-B6F9FA9CE1E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144736" y="5954732"/>
            <a:ext cx="302780" cy="302780"/>
          </a:xfrm>
          <a:prstGeom prst="rect">
            <a:avLst/>
          </a:prstGeom>
        </p:spPr>
      </p:pic>
      <p:pic>
        <p:nvPicPr>
          <p:cNvPr id="211" name="図 210">
            <a:extLst>
              <a:ext uri="{FF2B5EF4-FFF2-40B4-BE49-F238E27FC236}">
                <a16:creationId xmlns:a16="http://schemas.microsoft.com/office/drawing/2014/main" id="{A5BBE523-D774-70EA-6E5F-4910CAF6538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678382" y="5954713"/>
            <a:ext cx="300222" cy="302703"/>
          </a:xfrm>
          <a:prstGeom prst="rect">
            <a:avLst/>
          </a:prstGeom>
        </p:spPr>
      </p:pic>
      <p:pic>
        <p:nvPicPr>
          <p:cNvPr id="212" name="図 211">
            <a:extLst>
              <a:ext uri="{FF2B5EF4-FFF2-40B4-BE49-F238E27FC236}">
                <a16:creationId xmlns:a16="http://schemas.microsoft.com/office/drawing/2014/main" id="{A0DB823B-D750-6FD4-C0B1-D748876CB0F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674982" y="4936848"/>
            <a:ext cx="303621" cy="303621"/>
          </a:xfrm>
          <a:prstGeom prst="rect">
            <a:avLst/>
          </a:prstGeom>
        </p:spPr>
      </p:pic>
      <p:pic>
        <p:nvPicPr>
          <p:cNvPr id="213" name="図 212">
            <a:extLst>
              <a:ext uri="{FF2B5EF4-FFF2-40B4-BE49-F238E27FC236}">
                <a16:creationId xmlns:a16="http://schemas.microsoft.com/office/drawing/2014/main" id="{C90FD3ED-15CA-3368-51D6-0C9E0197A349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174636" y="4945668"/>
            <a:ext cx="302410" cy="299991"/>
          </a:xfrm>
          <a:prstGeom prst="rect">
            <a:avLst/>
          </a:prstGeom>
        </p:spPr>
      </p:pic>
      <p:pic>
        <p:nvPicPr>
          <p:cNvPr id="214" name="図 213">
            <a:extLst>
              <a:ext uri="{FF2B5EF4-FFF2-40B4-BE49-F238E27FC236}">
                <a16:creationId xmlns:a16="http://schemas.microsoft.com/office/drawing/2014/main" id="{1EE296E2-A1FF-A61A-D05E-431AF387862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1663043" y="4942421"/>
            <a:ext cx="299804" cy="299804"/>
          </a:xfrm>
          <a:prstGeom prst="rect">
            <a:avLst/>
          </a:prstGeom>
        </p:spPr>
      </p:pic>
      <p:pic>
        <p:nvPicPr>
          <p:cNvPr id="215" name="図 214">
            <a:extLst>
              <a:ext uri="{FF2B5EF4-FFF2-40B4-BE49-F238E27FC236}">
                <a16:creationId xmlns:a16="http://schemas.microsoft.com/office/drawing/2014/main" id="{307D3BBF-FC76-9478-4608-9627FFF372B7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148273" y="5462010"/>
            <a:ext cx="300642" cy="298237"/>
          </a:xfrm>
          <a:prstGeom prst="rect">
            <a:avLst/>
          </a:prstGeom>
        </p:spPr>
      </p:pic>
      <p:pic>
        <p:nvPicPr>
          <p:cNvPr id="216" name="図 215">
            <a:extLst>
              <a:ext uri="{FF2B5EF4-FFF2-40B4-BE49-F238E27FC236}">
                <a16:creationId xmlns:a16="http://schemas.microsoft.com/office/drawing/2014/main" id="{8AE91C10-26EA-944D-4AA9-2F5B8C59AA48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1174564" y="5455450"/>
            <a:ext cx="302139" cy="302139"/>
          </a:xfrm>
          <a:prstGeom prst="rect">
            <a:avLst/>
          </a:prstGeom>
        </p:spPr>
      </p:pic>
      <p:pic>
        <p:nvPicPr>
          <p:cNvPr id="217" name="図 216">
            <a:extLst>
              <a:ext uri="{FF2B5EF4-FFF2-40B4-BE49-F238E27FC236}">
                <a16:creationId xmlns:a16="http://schemas.microsoft.com/office/drawing/2014/main" id="{C714D4BC-0299-535D-BA4E-3447C3DB912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2173769" y="5453218"/>
            <a:ext cx="306886" cy="30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016486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プレゼンテーションテンプレート2017">
  <a:themeElements>
    <a:clrScheme name="NTT DATA COLOR MASTER">
      <a:dk1>
        <a:srgbClr val="404040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ユーザー定義 2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>
              <a:lumMod val="75000"/>
            </a:schemeClr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FEA8C614-DD9C-4BC8-9F27-BC403C245B45}" vid="{470CB9AF-770D-44DA-96C4-44DE98D5A5D6}"/>
    </a:ext>
  </a:extLst>
</a:theme>
</file>

<file path=ppt/theme/theme6.xml><?xml version="1.0" encoding="utf-8"?>
<a:theme xmlns:a="http://schemas.openxmlformats.org/drawingml/2006/main" name="5_デザインの設定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dcf02c-d021-48d7-8672-1b0944ab3354">
      <Terms xmlns="http://schemas.microsoft.com/office/infopath/2007/PartnerControls"/>
    </lcf76f155ced4ddcb4097134ff3c332f>
    <MediaLengthInSeconds xmlns="69dcf02c-d021-48d7-8672-1b0944ab335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5DDA0C5CA1A544EA459172106AA52B4" ma:contentTypeVersion="13" ma:contentTypeDescription="新しいドキュメントを作成します。" ma:contentTypeScope="" ma:versionID="fb9bda42a372542c0fbb526e545a39fe">
  <xsd:schema xmlns:xsd="http://www.w3.org/2001/XMLSchema" xmlns:xs="http://www.w3.org/2001/XMLSchema" xmlns:p="http://schemas.microsoft.com/office/2006/metadata/properties" xmlns:ns2="69dcf02c-d021-48d7-8672-1b0944ab3354" targetNamespace="http://schemas.microsoft.com/office/2006/metadata/properties" ma:root="true" ma:fieldsID="4a1858efeb23fb7c1d94de7e3c9e0ee1" ns2:_="">
    <xsd:import namespace="69dcf02c-d021-48d7-8672-1b0944ab3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cf02c-d021-48d7-8672-1b0944ab33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19FEC3-460B-4DAD-AF88-BEAB3C84FA95}">
  <ds:schemaRefs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6b795950-5c72-4c11-932e-df8099ca64e3"/>
    <ds:schemaRef ds:uri="d0a0a277-276d-44e0-88d6-bdf26fa30428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19A72D-601F-4B6C-BE37-C8C63764D9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195E13-9336-494F-8167-85F2B02E964C}"/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346</Words>
  <Application>Microsoft Office PowerPoint</Application>
  <PresentationFormat>A4 210 x 297 mm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7</vt:i4>
      </vt:variant>
      <vt:variant>
        <vt:lpstr>スライド タイトル</vt:lpstr>
      </vt:variant>
      <vt:variant>
        <vt:i4>1</vt:i4>
      </vt:variant>
    </vt:vector>
  </HeadingPairs>
  <TitlesOfParts>
    <vt:vector size="17" baseType="lpstr">
      <vt:lpstr>HGPGothicE</vt:lpstr>
      <vt:lpstr>HGP創英角ｺﾞｼｯｸUB</vt:lpstr>
      <vt:lpstr>Meiryo UI</vt:lpstr>
      <vt:lpstr>ＭＳ Ｐゴシック</vt:lpstr>
      <vt:lpstr>ＭＳ Ｐゴシック</vt:lpstr>
      <vt:lpstr>游ゴシック</vt:lpstr>
      <vt:lpstr>Arial</vt:lpstr>
      <vt:lpstr>Calibri</vt:lpstr>
      <vt:lpstr>Calibri Light</vt:lpstr>
      <vt:lpstr>デザインの設定</vt:lpstr>
      <vt:lpstr>1_デザインの設定</vt:lpstr>
      <vt:lpstr>3_デザインの設定</vt:lpstr>
      <vt:lpstr>4_デザインの設定</vt:lpstr>
      <vt:lpstr>プレゼンテーションテンプレート2017</vt:lpstr>
      <vt:lpstr>5_デザインの設定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君島 栄三（地方創生推進事務局）</dc:creator>
  <cp:lastModifiedBy>齋藤 鴻志(SAITO Koshi)</cp:lastModifiedBy>
  <cp:revision>1</cp:revision>
  <cp:lastPrinted>2025-01-22T04:46:12Z</cp:lastPrinted>
  <dcterms:modified xsi:type="dcterms:W3CDTF">2026-03-09T09:57:59Z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0x01010025DDA0C5CA1A544EA459172106AA52B4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