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04" d="100"/>
          <a:sy n="104" d="100"/>
        </p:scale>
        <p:origin x="7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2022/1/12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2022/1/12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972309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事業による相乗効果等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6" name="二等辺三角形 5"/>
          <p:cNvSpPr/>
          <p:nvPr/>
        </p:nvSpPr>
        <p:spPr>
          <a:xfrm>
            <a:off x="642356" y="3333785"/>
            <a:ext cx="7868850" cy="1819776"/>
          </a:xfrm>
          <a:prstGeom prst="triangle">
            <a:avLst>
              <a:gd name="adj" fmla="val 49888"/>
            </a:avLst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直角三角形 57"/>
          <p:cNvSpPr/>
          <p:nvPr/>
        </p:nvSpPr>
        <p:spPr>
          <a:xfrm rot="16200000" flipH="1">
            <a:off x="5775905" y="1942902"/>
            <a:ext cx="2035988" cy="4385336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1288460" y="1938808"/>
            <a:ext cx="2044172" cy="4385336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17877" y="3109388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072390" y="4753377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8123016" y="3128041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屈折矢印 8"/>
          <p:cNvSpPr/>
          <p:nvPr/>
        </p:nvSpPr>
        <p:spPr>
          <a:xfrm flipH="1">
            <a:off x="446323" y="3560256"/>
            <a:ext cx="1800000" cy="1474728"/>
          </a:xfrm>
          <a:prstGeom prst="bentUpArrow">
            <a:avLst>
              <a:gd name="adj1" fmla="val 8038"/>
              <a:gd name="adj2" fmla="val 10515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屈折矢印 68"/>
          <p:cNvSpPr/>
          <p:nvPr/>
        </p:nvSpPr>
        <p:spPr>
          <a:xfrm>
            <a:off x="6786421" y="3593189"/>
            <a:ext cx="1800000" cy="1474728"/>
          </a:xfrm>
          <a:prstGeom prst="bentUpArrow">
            <a:avLst>
              <a:gd name="adj1" fmla="val 7442"/>
              <a:gd name="adj2" fmla="val 9919"/>
              <a:gd name="adj3" fmla="val 1713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 rot="-2700000">
            <a:off x="1765707" y="3391242"/>
            <a:ext cx="378070" cy="1916770"/>
          </a:xfrm>
          <a:prstGeom prst="downArrow">
            <a:avLst>
              <a:gd name="adj1" fmla="val 36844"/>
              <a:gd name="adj2" fmla="val 4671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下矢印 70"/>
          <p:cNvSpPr/>
          <p:nvPr/>
        </p:nvSpPr>
        <p:spPr>
          <a:xfrm rot="2700000" flipH="1">
            <a:off x="6784695" y="3412022"/>
            <a:ext cx="378070" cy="1916770"/>
          </a:xfrm>
          <a:prstGeom prst="downArrow">
            <a:avLst>
              <a:gd name="adj1" fmla="val 30267"/>
              <a:gd name="adj2" fmla="val 4671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583099"/>
              </p:ext>
            </p:extLst>
          </p:nvPr>
        </p:nvGraphicFramePr>
        <p:xfrm>
          <a:off x="6334332" y="4047238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環境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12" name="右矢印 11"/>
          <p:cNvSpPr/>
          <p:nvPr/>
        </p:nvSpPr>
        <p:spPr>
          <a:xfrm>
            <a:off x="1955877" y="3220118"/>
            <a:ext cx="5598915" cy="273862"/>
          </a:xfrm>
          <a:prstGeom prst="rightArrow">
            <a:avLst>
              <a:gd name="adj1" fmla="val 50000"/>
              <a:gd name="adj2" fmla="val 98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右矢印 73"/>
          <p:cNvSpPr/>
          <p:nvPr/>
        </p:nvSpPr>
        <p:spPr>
          <a:xfrm flipH="1">
            <a:off x="1615857" y="3442308"/>
            <a:ext cx="5564060" cy="273862"/>
          </a:xfrm>
          <a:prstGeom prst="rightArrow">
            <a:avLst>
              <a:gd name="adj1" fmla="val 50000"/>
              <a:gd name="adj2" fmla="val 9815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3" name="表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475345"/>
              </p:ext>
            </p:extLst>
          </p:nvPr>
        </p:nvGraphicFramePr>
        <p:xfrm>
          <a:off x="3357218" y="3172401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社会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86788"/>
              </p:ext>
            </p:extLst>
          </p:nvPr>
        </p:nvGraphicFramePr>
        <p:xfrm>
          <a:off x="357296" y="4029587"/>
          <a:ext cx="2340000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963777684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経済　⇔　環境</a:t>
                      </a:r>
                      <a:endParaRPr kumimoji="1" lang="ja-JP" altLang="en-US"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43" name="テキスト ボックス 42"/>
          <p:cNvSpPr txBox="1"/>
          <p:nvPr/>
        </p:nvSpPr>
        <p:spPr>
          <a:xfrm>
            <a:off x="3848255" y="4021355"/>
            <a:ext cx="1458708" cy="461665"/>
          </a:xfrm>
          <a:prstGeom prst="rect">
            <a:avLst/>
          </a:prstGeom>
          <a:solidFill>
            <a:srgbClr val="FC68C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200" b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2022-01-12T02:56:52Z</dcterms:modified>
</cp:coreProperties>
</file>