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07" d="100"/>
          <a:sy n="107" d="100"/>
        </p:scale>
        <p:origin x="192" y="96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02674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434481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画面に合わせる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9" baseType="lpstr">
      <vt:lpstr>HGPGothicE</vt:lpstr>
      <vt:lpstr>HGP創英角ｺﾞｼｯｸUB</vt:lpstr>
      <vt:lpstr>Meiryo UI</vt:lpstr>
      <vt:lpstr>ＭＳ Ｐゴシック</vt:lpstr>
      <vt:lpstr>ＭＳ Ｐゴシック</vt:lpstr>
      <vt:lpstr>游ゴシック</vt:lpstr>
      <vt:lpstr>游ゴシック Light</vt:lpstr>
      <vt:lpstr>Arial</vt:lpstr>
      <vt:lpstr>Calibri</vt:lpstr>
      <vt:lpstr>Calibri Light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2022-01-12T02:58:02Z</dcterms:modified>
</cp:coreProperties>
</file>