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111" d="100"/>
          <a:sy n="111" d="100"/>
        </p:scale>
        <p:origin x="1662" y="114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45660" cy="498056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5" y="7"/>
            <a:ext cx="2945660" cy="498056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60" cy="498055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60" cy="498055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9" y="0"/>
            <a:ext cx="2946247" cy="498328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47" tIns="46026" rIns="92047" bIns="46026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291" y="4777250"/>
            <a:ext cx="5439101" cy="3908363"/>
          </a:xfrm>
          <a:prstGeom prst="rect">
            <a:avLst/>
          </a:prstGeom>
        </p:spPr>
        <p:txBody>
          <a:bodyPr vert="horz" lIns="92047" tIns="46026" rIns="92047" bIns="4602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9" y="9428312"/>
            <a:ext cx="2946247" cy="498328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826" y="9428312"/>
            <a:ext cx="2946246" cy="498328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6175" y="1230313"/>
            <a:ext cx="4435475" cy="332581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2022/5/25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2022/5/25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/>
          <p:cNvSpPr txBox="1"/>
          <p:nvPr/>
        </p:nvSpPr>
        <p:spPr>
          <a:xfrm>
            <a:off x="51248" y="66160"/>
            <a:ext cx="9015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広域連携ＳＤＧｓモデル事業　初年度の事業費等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zh-CN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提案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様式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３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250191"/>
              </p:ext>
            </p:extLst>
          </p:nvPr>
        </p:nvGraphicFramePr>
        <p:xfrm>
          <a:off x="224104" y="1428189"/>
          <a:ext cx="8669548" cy="5136510"/>
        </p:xfrm>
        <a:graphic>
          <a:graphicData uri="http://schemas.openxmlformats.org/drawingml/2006/table">
            <a:tbl>
              <a:tblPr firstRow="1" firstCol="1" bandRow="1"/>
              <a:tblGrid>
                <a:gridCol w="252366">
                  <a:extLst>
                    <a:ext uri="{9D8B030D-6E8A-4147-A177-3AD203B41FA5}">
                      <a16:colId xmlns:a16="http://schemas.microsoft.com/office/drawing/2014/main" val="1749727311"/>
                    </a:ext>
                  </a:extLst>
                </a:gridCol>
                <a:gridCol w="1332146">
                  <a:extLst>
                    <a:ext uri="{9D8B030D-6E8A-4147-A177-3AD203B41FA5}">
                      <a16:colId xmlns:a16="http://schemas.microsoft.com/office/drawing/2014/main" val="1532747191"/>
                    </a:ext>
                  </a:extLst>
                </a:gridCol>
                <a:gridCol w="2182188">
                  <a:extLst>
                    <a:ext uri="{9D8B030D-6E8A-4147-A177-3AD203B41FA5}">
                      <a16:colId xmlns:a16="http://schemas.microsoft.com/office/drawing/2014/main" val="1290867099"/>
                    </a:ext>
                  </a:extLst>
                </a:gridCol>
                <a:gridCol w="4902848">
                  <a:extLst>
                    <a:ext uri="{9D8B030D-6E8A-4147-A177-3AD203B41FA5}">
                      <a16:colId xmlns:a16="http://schemas.microsoft.com/office/drawing/2014/main" val="1269963617"/>
                    </a:ext>
                  </a:extLst>
                </a:gridCol>
              </a:tblGrid>
              <a:tr h="402113"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b="1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広域連携ＳＤＧｓモデル事業経費（初年度）</a:t>
                      </a:r>
                      <a:endParaRPr lang="ja-JP" sz="1400" b="1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081194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区分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費用の額（概算）（千円）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費用内訳・内容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341740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外注費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　　</a:t>
                      </a: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818479"/>
                  </a:ext>
                </a:extLst>
              </a:tr>
              <a:tr h="3129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工事請負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739673"/>
                  </a:ext>
                </a:extLst>
              </a:tr>
              <a:tr h="352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機械装置導入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1323219"/>
                  </a:ext>
                </a:extLst>
              </a:tr>
              <a:tr h="3129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システム開発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585429"/>
                  </a:ext>
                </a:extLst>
              </a:tr>
              <a:tr h="352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その他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688975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諸謝金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151774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旅費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56987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会議費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366869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印刷製本費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7755386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補助人件費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2089233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委託料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5808509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その他（諸経費）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10986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合計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dirty="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1689200"/>
                  </a:ext>
                </a:extLst>
              </a:tr>
            </a:tbl>
          </a:graphicData>
        </a:graphic>
      </p:graphicFrame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434481"/>
              </p:ext>
            </p:extLst>
          </p:nvPr>
        </p:nvGraphicFramePr>
        <p:xfrm>
          <a:off x="51248" y="422354"/>
          <a:ext cx="90152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90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2004270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事業名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smtClean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提案者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590992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事業概要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smtClean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ja-JP" altLang="en-US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Office PowerPoint</Application>
  <PresentationFormat>画面に合わせる (4:3)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9" baseType="lpstr">
      <vt:lpstr>HGPGothicE</vt:lpstr>
      <vt:lpstr>HGP創英角ｺﾞｼｯｸUB</vt:lpstr>
      <vt:lpstr>Meiryo UI</vt:lpstr>
      <vt:lpstr>ＭＳ Ｐゴシック</vt:lpstr>
      <vt:lpstr>ＭＳ Ｐゴシック</vt:lpstr>
      <vt:lpstr>游ゴシック</vt:lpstr>
      <vt:lpstr>游ゴシック Light</vt:lpstr>
      <vt:lpstr>Arial</vt:lpstr>
      <vt:lpstr>Calibri</vt:lpstr>
      <vt:lpstr>Calibri Light</vt:lpstr>
      <vt:lpstr>Times New Roman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2022-05-25T08:47:11Z</dcterms:modified>
</cp:coreProperties>
</file>