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68CB"/>
    <a:srgbClr val="FF71FF"/>
    <a:srgbClr val="FF3300"/>
    <a:srgbClr val="FFFFCC"/>
    <a:srgbClr val="FFFF00"/>
    <a:srgbClr val="00CC00"/>
    <a:srgbClr val="FFFF99"/>
    <a:srgbClr val="FF7C80"/>
    <a:srgbClr val="66FFFF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49" d="100"/>
          <a:sy n="49" d="100"/>
        </p:scale>
        <p:origin x="2280" y="42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6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6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0" tIns="45692" rIns="91380" bIns="4569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3" y="4748218"/>
            <a:ext cx="5389563" cy="3884612"/>
          </a:xfrm>
          <a:prstGeom prst="rect">
            <a:avLst/>
          </a:prstGeom>
        </p:spPr>
        <p:txBody>
          <a:bodyPr vert="horz" lIns="91380" tIns="45692" rIns="91380" bIns="4569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1015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28713" y="1222375"/>
            <a:ext cx="4408487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2023/7/27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2023/7/27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表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318002"/>
              </p:ext>
            </p:extLst>
          </p:nvPr>
        </p:nvGraphicFramePr>
        <p:xfrm>
          <a:off x="56044" y="2780874"/>
          <a:ext cx="9010194" cy="24200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010194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27055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事業により新たに創出される効果等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40406"/>
                  </a:ext>
                </a:extLst>
              </a:tr>
              <a:tr h="2145706">
                <a:tc>
                  <a:txBody>
                    <a:bodyPr/>
                    <a:lstStyle/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349129"/>
              </p:ext>
            </p:extLst>
          </p:nvPr>
        </p:nvGraphicFramePr>
        <p:xfrm>
          <a:off x="4606387" y="1634622"/>
          <a:ext cx="4449505" cy="975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75556">
                  <a:extLst>
                    <a:ext uri="{9D8B030D-6E8A-4147-A177-3AD203B41FA5}">
                      <a16:colId xmlns:a16="http://schemas.microsoft.com/office/drawing/2014/main" val="3642239710"/>
                    </a:ext>
                  </a:extLst>
                </a:gridCol>
                <a:gridCol w="1173949">
                  <a:extLst>
                    <a:ext uri="{9D8B030D-6E8A-4147-A177-3AD203B41FA5}">
                      <a16:colId xmlns:a16="http://schemas.microsoft.com/office/drawing/2014/main" val="1300188571"/>
                    </a:ext>
                  </a:extLst>
                </a:gridCol>
              </a:tblGrid>
              <a:tr h="183306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課題・目標設定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222" name="正方形/長方形 221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9279352" y="1555467"/>
            <a:ext cx="1858233" cy="55682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←該当するアイコンをお使いください。（サイズは適宜調整下さい）</a:t>
            </a:r>
          </a:p>
        </p:txBody>
      </p:sp>
      <p:pic>
        <p:nvPicPr>
          <p:cNvPr id="223" name="図 222">
            <a:extLst>
              <a:ext uri="{FF2B5EF4-FFF2-40B4-BE49-F238E27FC236}">
                <a16:creationId xmlns:a16="http://schemas.microsoft.com/office/drawing/2014/main" id="{10F190B6-0A22-4FAB-9439-C8B9CD5D3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330" y="1951235"/>
            <a:ext cx="252000" cy="255906"/>
          </a:xfrm>
          <a:prstGeom prst="rect">
            <a:avLst/>
          </a:prstGeom>
        </p:spPr>
      </p:pic>
      <p:pic>
        <p:nvPicPr>
          <p:cNvPr id="224" name="図 223">
            <a:extLst>
              <a:ext uri="{FF2B5EF4-FFF2-40B4-BE49-F238E27FC236}">
                <a16:creationId xmlns:a16="http://schemas.microsoft.com/office/drawing/2014/main" id="{C3B91F6D-DB4F-40B3-A2EC-BF7BE0398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7660" y="1953544"/>
            <a:ext cx="252000" cy="252000"/>
          </a:xfrm>
          <a:prstGeom prst="rect">
            <a:avLst/>
          </a:prstGeom>
        </p:spPr>
      </p:pic>
      <p:pic>
        <p:nvPicPr>
          <p:cNvPr id="225" name="図 224">
            <a:extLst>
              <a:ext uri="{FF2B5EF4-FFF2-40B4-BE49-F238E27FC236}">
                <a16:creationId xmlns:a16="http://schemas.microsoft.com/office/drawing/2014/main" id="{8BB83ED3-4675-4C73-91F6-AFD752237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8485" y="1947933"/>
            <a:ext cx="252000" cy="252000"/>
          </a:xfrm>
          <a:prstGeom prst="rect">
            <a:avLst/>
          </a:prstGeom>
        </p:spPr>
      </p:pic>
      <p:pic>
        <p:nvPicPr>
          <p:cNvPr id="226" name="図 225">
            <a:extLst>
              <a:ext uri="{FF2B5EF4-FFF2-40B4-BE49-F238E27FC236}">
                <a16:creationId xmlns:a16="http://schemas.microsoft.com/office/drawing/2014/main" id="{5EBE6473-8300-4268-AB85-32686BF62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9356" y="2320509"/>
            <a:ext cx="252000" cy="253953"/>
          </a:xfrm>
          <a:prstGeom prst="rect">
            <a:avLst/>
          </a:prstGeom>
        </p:spPr>
      </p:pic>
      <p:pic>
        <p:nvPicPr>
          <p:cNvPr id="227" name="図 226">
            <a:extLst>
              <a:ext uri="{FF2B5EF4-FFF2-40B4-BE49-F238E27FC236}">
                <a16:creationId xmlns:a16="http://schemas.microsoft.com/office/drawing/2014/main" id="{83D3CA6E-4CE5-47FE-AF00-81E1C4F8D1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0756" y="2323762"/>
            <a:ext cx="252000" cy="250061"/>
          </a:xfrm>
          <a:prstGeom prst="rect">
            <a:avLst/>
          </a:prstGeom>
        </p:spPr>
      </p:pic>
      <p:pic>
        <p:nvPicPr>
          <p:cNvPr id="228" name="図 227">
            <a:extLst>
              <a:ext uri="{FF2B5EF4-FFF2-40B4-BE49-F238E27FC236}">
                <a16:creationId xmlns:a16="http://schemas.microsoft.com/office/drawing/2014/main" id="{64F4E66B-C986-4F3A-A109-0353340ADE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0066" y="2313646"/>
            <a:ext cx="252000" cy="257950"/>
          </a:xfrm>
          <a:prstGeom prst="rect">
            <a:avLst/>
          </a:prstGeom>
        </p:spPr>
      </p:pic>
      <p:pic>
        <p:nvPicPr>
          <p:cNvPr id="229" name="図 228">
            <a:extLst>
              <a:ext uri="{FF2B5EF4-FFF2-40B4-BE49-F238E27FC236}">
                <a16:creationId xmlns:a16="http://schemas.microsoft.com/office/drawing/2014/main" id="{301D1DF8-D92B-4F75-A319-BE1F7B73F2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29002" y="2247457"/>
            <a:ext cx="301484" cy="301484"/>
          </a:xfrm>
          <a:prstGeom prst="rect">
            <a:avLst/>
          </a:prstGeom>
        </p:spPr>
      </p:pic>
      <p:pic>
        <p:nvPicPr>
          <p:cNvPr id="230" name="図 229">
            <a:extLst>
              <a:ext uri="{FF2B5EF4-FFF2-40B4-BE49-F238E27FC236}">
                <a16:creationId xmlns:a16="http://schemas.microsoft.com/office/drawing/2014/main" id="{35C6031D-1D1D-4641-ACA3-3F8DF22565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36115" y="2751914"/>
            <a:ext cx="301503" cy="301503"/>
          </a:xfrm>
          <a:prstGeom prst="rect">
            <a:avLst/>
          </a:prstGeom>
        </p:spPr>
      </p:pic>
      <p:pic>
        <p:nvPicPr>
          <p:cNvPr id="231" name="図 230">
            <a:extLst>
              <a:ext uri="{FF2B5EF4-FFF2-40B4-BE49-F238E27FC236}">
                <a16:creationId xmlns:a16="http://schemas.microsoft.com/office/drawing/2014/main" id="{17F0645B-29D2-4C7F-8BD3-C6F123AE37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18591" y="2744819"/>
            <a:ext cx="295589" cy="295589"/>
          </a:xfrm>
          <a:prstGeom prst="rect">
            <a:avLst/>
          </a:prstGeom>
        </p:spPr>
      </p:pic>
      <p:pic>
        <p:nvPicPr>
          <p:cNvPr id="232" name="図 231">
            <a:extLst>
              <a:ext uri="{FF2B5EF4-FFF2-40B4-BE49-F238E27FC236}">
                <a16:creationId xmlns:a16="http://schemas.microsoft.com/office/drawing/2014/main" id="{0CB1DADA-260C-40E2-B6C9-23F6026000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01402" y="3288969"/>
            <a:ext cx="302780" cy="302780"/>
          </a:xfrm>
          <a:prstGeom prst="rect">
            <a:avLst/>
          </a:prstGeom>
        </p:spPr>
      </p:pic>
      <p:pic>
        <p:nvPicPr>
          <p:cNvPr id="233" name="図 232">
            <a:extLst>
              <a:ext uri="{FF2B5EF4-FFF2-40B4-BE49-F238E27FC236}">
                <a16:creationId xmlns:a16="http://schemas.microsoft.com/office/drawing/2014/main" id="{9323BD0F-1197-41E3-979A-07C385B18B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35048" y="3245818"/>
            <a:ext cx="300222" cy="302703"/>
          </a:xfrm>
          <a:prstGeom prst="rect">
            <a:avLst/>
          </a:prstGeom>
        </p:spPr>
      </p:pic>
      <p:pic>
        <p:nvPicPr>
          <p:cNvPr id="234" name="図 233">
            <a:extLst>
              <a:ext uri="{FF2B5EF4-FFF2-40B4-BE49-F238E27FC236}">
                <a16:creationId xmlns:a16="http://schemas.microsoft.com/office/drawing/2014/main" id="{550AFFDF-09F9-44F5-98F9-CC6B892EC66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31648" y="2227953"/>
            <a:ext cx="303621" cy="303621"/>
          </a:xfrm>
          <a:prstGeom prst="rect">
            <a:avLst/>
          </a:prstGeom>
        </p:spPr>
      </p:pic>
      <p:pic>
        <p:nvPicPr>
          <p:cNvPr id="235" name="図 234">
            <a:extLst>
              <a:ext uri="{FF2B5EF4-FFF2-40B4-BE49-F238E27FC236}">
                <a16:creationId xmlns:a16="http://schemas.microsoft.com/office/drawing/2014/main" id="{88C14638-9372-4506-98EA-C927704336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31302" y="2236773"/>
            <a:ext cx="302410" cy="299991"/>
          </a:xfrm>
          <a:prstGeom prst="rect">
            <a:avLst/>
          </a:prstGeom>
        </p:spPr>
      </p:pic>
      <p:pic>
        <p:nvPicPr>
          <p:cNvPr id="236" name="図 235">
            <a:extLst>
              <a:ext uri="{FF2B5EF4-FFF2-40B4-BE49-F238E27FC236}">
                <a16:creationId xmlns:a16="http://schemas.microsoft.com/office/drawing/2014/main" id="{A88DD228-48F8-48BA-8BA6-355A2E405B2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19709" y="2233527"/>
            <a:ext cx="299804" cy="299804"/>
          </a:xfrm>
          <a:prstGeom prst="rect">
            <a:avLst/>
          </a:prstGeom>
        </p:spPr>
      </p:pic>
      <p:pic>
        <p:nvPicPr>
          <p:cNvPr id="237" name="図 236">
            <a:extLst>
              <a:ext uri="{FF2B5EF4-FFF2-40B4-BE49-F238E27FC236}">
                <a16:creationId xmlns:a16="http://schemas.microsoft.com/office/drawing/2014/main" id="{278C9180-2E15-4CD3-9F84-F469DF68D6F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04939" y="2796246"/>
            <a:ext cx="300642" cy="298237"/>
          </a:xfrm>
          <a:prstGeom prst="rect">
            <a:avLst/>
          </a:prstGeom>
        </p:spPr>
      </p:pic>
      <p:pic>
        <p:nvPicPr>
          <p:cNvPr id="238" name="図 237">
            <a:extLst>
              <a:ext uri="{FF2B5EF4-FFF2-40B4-BE49-F238E27FC236}">
                <a16:creationId xmlns:a16="http://schemas.microsoft.com/office/drawing/2014/main" id="{A0DAFFEF-283F-418F-979B-47AFB2A3760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31230" y="2746555"/>
            <a:ext cx="302139" cy="302139"/>
          </a:xfrm>
          <a:prstGeom prst="rect">
            <a:avLst/>
          </a:prstGeom>
        </p:spPr>
      </p:pic>
      <p:pic>
        <p:nvPicPr>
          <p:cNvPr id="239" name="図 238">
            <a:extLst>
              <a:ext uri="{FF2B5EF4-FFF2-40B4-BE49-F238E27FC236}">
                <a16:creationId xmlns:a16="http://schemas.microsoft.com/office/drawing/2014/main" id="{7DEE25E4-A963-476A-87BF-875C573CA0C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330435" y="2744323"/>
            <a:ext cx="306886" cy="30437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48499" y="89581"/>
            <a:ext cx="9007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広域連携ＳＤＧｓモデル事業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提案</a:t>
            </a:r>
            <a:r>
              <a:rPr lang="zh-CN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概要（提案様式２）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801740"/>
              </p:ext>
            </p:extLst>
          </p:nvPr>
        </p:nvGraphicFramePr>
        <p:xfrm>
          <a:off x="63037" y="478135"/>
          <a:ext cx="901526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994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1719266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事業名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提案者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590992">
                <a:tc>
                  <a:txBody>
                    <a:bodyPr/>
                    <a:lstStyle/>
                    <a:p>
                      <a:r>
                        <a:rPr kumimoji="1" lang="en-US" altLang="ja-JP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事業概要</a:t>
                      </a:r>
                      <a:r>
                        <a:rPr kumimoji="1" lang="en-US" altLang="ja-JP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1200" b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en-US" altLang="ja-JP" sz="1200" b="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graphicFrame>
        <p:nvGraphicFramePr>
          <p:cNvPr id="47" name="表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6627"/>
              </p:ext>
            </p:extLst>
          </p:nvPr>
        </p:nvGraphicFramePr>
        <p:xfrm>
          <a:off x="66748" y="5340740"/>
          <a:ext cx="4464000" cy="670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執行体制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9265387" y="3829982"/>
            <a:ext cx="943081" cy="400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経済</a:t>
            </a:r>
            <a:endParaRPr kumimoji="1" lang="ja-JP" altLang="en-US" sz="20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9279352" y="4412061"/>
            <a:ext cx="910325" cy="4001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環境</a:t>
            </a:r>
            <a:endParaRPr kumimoji="1" lang="ja-JP" altLang="en-US" sz="20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10407617" y="3829982"/>
            <a:ext cx="862449" cy="4001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社会</a:t>
            </a:r>
            <a:endParaRPr kumimoji="1" lang="ja-JP" altLang="en-US" sz="20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46" name="表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077431"/>
              </p:ext>
            </p:extLst>
          </p:nvPr>
        </p:nvGraphicFramePr>
        <p:xfrm>
          <a:off x="63037" y="1629538"/>
          <a:ext cx="4464000" cy="975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地域概要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49" name="表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511797"/>
              </p:ext>
            </p:extLst>
          </p:nvPr>
        </p:nvGraphicFramePr>
        <p:xfrm>
          <a:off x="4602238" y="5340740"/>
          <a:ext cx="4464000" cy="670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3642239710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多様なステークホルダーとの連携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54" name="表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229801"/>
              </p:ext>
            </p:extLst>
          </p:nvPr>
        </p:nvGraphicFramePr>
        <p:xfrm>
          <a:off x="48499" y="6151140"/>
          <a:ext cx="9007393" cy="548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35145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  <a:gridCol w="7072248">
                  <a:extLst>
                    <a:ext uri="{9D8B030D-6E8A-4147-A177-3AD203B41FA5}">
                      <a16:colId xmlns:a16="http://schemas.microsoft.com/office/drawing/2014/main" val="2191153730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自律的好循環の具体化に向けた事業の実施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0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endParaRPr kumimoji="1" lang="en-US" altLang="ja-JP" sz="10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endParaRPr kumimoji="1" lang="ja-JP" altLang="en-US" sz="10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</a:tbl>
          </a:graphicData>
        </a:graphic>
      </p:graphicFrame>
      <p:sp>
        <p:nvSpPr>
          <p:cNvPr id="56" name="テキスト ボックス 55"/>
          <p:cNvSpPr txBox="1"/>
          <p:nvPr/>
        </p:nvSpPr>
        <p:spPr>
          <a:xfrm>
            <a:off x="8383683" y="113148"/>
            <a:ext cx="64633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別紙</a:t>
            </a:r>
            <a:r>
              <a:rPr lang="ja-JP" altLang="en-US" sz="12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３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Office PowerPoint</Application>
  <PresentationFormat>画面に合わせる (4:3)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8" baseType="lpstr">
      <vt:lpstr>HGPGothicE</vt:lpstr>
      <vt:lpstr>HGP創英角ｺﾞｼｯｸUB</vt:lpstr>
      <vt:lpstr>Meiryo UI</vt:lpstr>
      <vt:lpstr>MS PGothic</vt:lpstr>
      <vt:lpstr>MS PGothic</vt:lpstr>
      <vt:lpstr>游ゴシック</vt:lpstr>
      <vt:lpstr>游ゴシック Light</vt:lpstr>
      <vt:lpstr>Arial</vt:lpstr>
      <vt:lpstr>Calibri</vt:lpstr>
      <vt:lpstr>Calibri Light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2023-07-27T09:29:16Z</dcterms:modified>
</cp:coreProperties>
</file>