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49" d="100"/>
          <a:sy n="49" d="100"/>
        </p:scale>
        <p:origin x="2280" y="42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72544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372750" y="71935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別紙５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画面に合わせる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2023-07-27T09:30:21Z</dcterms:modified>
</cp:coreProperties>
</file>