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2" r:id="rId6"/>
    <p:sldMasterId id="2147483668" r:id="rId7"/>
  </p:sldMasterIdLst>
  <p:notesMasterIdLst>
    <p:notesMasterId r:id="rId19"/>
  </p:notesMasterIdLst>
  <p:handoutMasterIdLst>
    <p:handoutMasterId r:id="rId20"/>
  </p:handoutMasterIdLst>
  <p:sldIdLst>
    <p:sldId id="2147379386" r:id="rId8"/>
    <p:sldId id="2147379377" r:id="rId9"/>
    <p:sldId id="2147379379" r:id="rId10"/>
    <p:sldId id="2147379381" r:id="rId11"/>
    <p:sldId id="2147379383" r:id="rId12"/>
    <p:sldId id="2147379394" r:id="rId13"/>
    <p:sldId id="2147379395" r:id="rId14"/>
    <p:sldId id="2147379399" r:id="rId15"/>
    <p:sldId id="2147379393" r:id="rId16"/>
    <p:sldId id="2147379389" r:id="rId17"/>
    <p:sldId id="2147379385" r:id="rId18"/>
  </p:sldIdLst>
  <p:sldSz cx="9144000" cy="6858000" type="screen4x3"/>
  <p:notesSz cx="6797675" cy="9926638"/>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65339352-E38B-FF13-25F5-6528A4A809AD}" name="金井 大輔(KANAI Daisuke)" initials="大金" userId="S::daisuke.kanai.b7z@cao.go.jp::382a8e42-bd56-4cba-a8de-2dac091830e6" providerId="AD"/>
  <p188:author id="{06B1FB5A-B15D-A860-8BE8-61B54813D39C}" name="丁野 光理" initials="丁野" userId="S::chohno-h2ge@mlit.go.jp::53361c9a-10d0-4268-b39c-a1f4044b33f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33399"/>
    <a:srgbClr val="FF0000"/>
    <a:srgbClr val="FF6600"/>
    <a:srgbClr val="FFCDC1"/>
    <a:srgbClr val="F73131"/>
    <a:srgbClr val="006600"/>
    <a:srgbClr val="FFFF00"/>
    <a:srgbClr val="FF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261D1-9F38-49B7-B758-9BFF4EE4D2AE}" v="1" dt="2026-01-14T07:31:06.28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1368" y="2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金井 大輔(KANAI Daisuke)" userId="382a8e42-bd56-4cba-a8de-2dac091830e6" providerId="ADAL" clId="{C47EE5DF-2A44-426F-A5BC-67A9E09A3F78}"/>
    <pc:docChg chg="undo redo custSel addSld delSld modSld sldOrd delSection modSection">
      <pc:chgData name="金井 大輔(KANAI Daisuke)" userId="382a8e42-bd56-4cba-a8de-2dac091830e6" providerId="ADAL" clId="{C47EE5DF-2A44-426F-A5BC-67A9E09A3F78}" dt="2026-01-13T09:29:21.819" v="3071" actId="20577"/>
      <pc:docMkLst>
        <pc:docMk/>
      </pc:docMkLst>
      <pc:sldChg chg="addSp delSp modSp mod ord modCm">
        <pc:chgData name="金井 大輔(KANAI Daisuke)" userId="382a8e42-bd56-4cba-a8de-2dac091830e6" providerId="ADAL" clId="{C47EE5DF-2A44-426F-A5BC-67A9E09A3F78}" dt="2025-12-22T09:09:22.041" v="346" actId="478"/>
        <pc:sldMkLst>
          <pc:docMk/>
          <pc:sldMk cId="2595368411" sldId="2147379377"/>
        </pc:sldMkLst>
        <pc:spChg chg="add del">
          <ac:chgData name="金井 大輔(KANAI Daisuke)" userId="382a8e42-bd56-4cba-a8de-2dac091830e6" providerId="ADAL" clId="{C47EE5DF-2A44-426F-A5BC-67A9E09A3F78}" dt="2025-12-22T09:09:18.426" v="345" actId="478"/>
          <ac:spMkLst>
            <pc:docMk/>
            <pc:sldMk cId="2595368411" sldId="2147379377"/>
            <ac:spMk id="1461"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66"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67"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68"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70"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72"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74"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75" creationId="{00000000-0000-0000-0000-000000000000}"/>
          </ac:spMkLst>
        </pc:spChg>
        <pc:spChg chg="mod">
          <ac:chgData name="金井 大輔(KANAI Daisuke)" userId="382a8e42-bd56-4cba-a8de-2dac091830e6" providerId="ADAL" clId="{C47EE5DF-2A44-426F-A5BC-67A9E09A3F78}" dt="2025-12-22T08:59:56.225" v="229" actId="1035"/>
          <ac:spMkLst>
            <pc:docMk/>
            <pc:sldMk cId="2595368411" sldId="2147379377"/>
            <ac:spMk id="1477"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78"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80" creationId="{00000000-0000-0000-0000-000000000000}"/>
          </ac:spMkLst>
        </pc:spChg>
        <pc:spChg chg="mod">
          <ac:chgData name="金井 大輔(KANAI Daisuke)" userId="382a8e42-bd56-4cba-a8de-2dac091830e6" providerId="ADAL" clId="{C47EE5DF-2A44-426F-A5BC-67A9E09A3F78}" dt="2025-12-22T09:01:09.276" v="329" actId="1035"/>
          <ac:spMkLst>
            <pc:docMk/>
            <pc:sldMk cId="2595368411" sldId="2147379377"/>
            <ac:spMk id="1482" creationId="{00000000-0000-0000-0000-000000000000}"/>
          </ac:spMkLst>
        </pc:spChg>
        <pc:spChg chg="mod">
          <ac:chgData name="金井 大輔(KANAI Daisuke)" userId="382a8e42-bd56-4cba-a8de-2dac091830e6" providerId="ADAL" clId="{C47EE5DF-2A44-426F-A5BC-67A9E09A3F78}" dt="2025-12-22T09:08:52.278" v="341" actId="20577"/>
          <ac:spMkLst>
            <pc:docMk/>
            <pc:sldMk cId="2595368411" sldId="2147379377"/>
            <ac:spMk id="1483" creationId="{00000000-0000-0000-0000-000000000000}"/>
          </ac:spMkLst>
        </pc:spChg>
        <pc:graphicFrameChg chg="mod modGraphic">
          <ac:chgData name="金井 大輔(KANAI Daisuke)" userId="382a8e42-bd56-4cba-a8de-2dac091830e6" providerId="ADAL" clId="{C47EE5DF-2A44-426F-A5BC-67A9E09A3F78}" dt="2025-12-22T08:27:00.163" v="203" actId="20577"/>
          <ac:graphicFrameMkLst>
            <pc:docMk/>
            <pc:sldMk cId="2595368411" sldId="2147379377"/>
            <ac:graphicFrameMk id="1465" creationId="{00000000-0000-0000-0000-000000000000}"/>
          </ac:graphicFrameMkLst>
        </pc:graphicFrameChg>
        <pc:graphicFrameChg chg="mod">
          <ac:chgData name="金井 大輔(KANAI Daisuke)" userId="382a8e42-bd56-4cba-a8de-2dac091830e6" providerId="ADAL" clId="{C47EE5DF-2A44-426F-A5BC-67A9E09A3F78}" dt="2025-12-22T08:59:56.225" v="229" actId="1035"/>
          <ac:graphicFrameMkLst>
            <pc:docMk/>
            <pc:sldMk cId="2595368411" sldId="2147379377"/>
            <ac:graphicFrameMk id="1476"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金井 大輔(KANAI Daisuke)" userId="382a8e42-bd56-4cba-a8de-2dac091830e6" providerId="ADAL" clId="{C47EE5DF-2A44-426F-A5BC-67A9E09A3F78}" dt="2025-12-22T08:58:58.621" v="205" actId="20577"/>
              <pc2:cmMkLst xmlns:pc2="http://schemas.microsoft.com/office/powerpoint/2019/9/main/command">
                <pc:docMk/>
                <pc:sldMk cId="2595368411" sldId="2147379377"/>
                <pc2:cmMk id="{1D260C48-489F-47F5-A8AB-C4F624A93C23}"/>
              </pc2:cmMkLst>
            </pc226:cmChg>
          </p:ext>
        </pc:extLst>
      </pc:sldChg>
      <pc:sldChg chg="addSp delSp modSp mod ord">
        <pc:chgData name="金井 大輔(KANAI Daisuke)" userId="382a8e42-bd56-4cba-a8de-2dac091830e6" providerId="ADAL" clId="{C47EE5DF-2A44-426F-A5BC-67A9E09A3F78}" dt="2026-01-13T09:01:34.020" v="2984" actId="14734"/>
        <pc:sldMkLst>
          <pc:docMk/>
          <pc:sldMk cId="3307267790" sldId="2147379379"/>
        </pc:sldMkLst>
        <pc:spChg chg="mod">
          <ac:chgData name="金井 大輔(KANAI Daisuke)" userId="382a8e42-bd56-4cba-a8de-2dac091830e6" providerId="ADAL" clId="{C47EE5DF-2A44-426F-A5BC-67A9E09A3F78}" dt="2026-01-13T08:39:47.652" v="2615" actId="1036"/>
          <ac:spMkLst>
            <pc:docMk/>
            <pc:sldMk cId="3307267790" sldId="2147379379"/>
            <ac:spMk id="12" creationId="{00000000-0000-0000-0000-000000000000}"/>
          </ac:spMkLst>
        </pc:spChg>
        <pc:spChg chg="mod">
          <ac:chgData name="金井 大輔(KANAI Daisuke)" userId="382a8e42-bd56-4cba-a8de-2dac091830e6" providerId="ADAL" clId="{C47EE5DF-2A44-426F-A5BC-67A9E09A3F78}" dt="2026-01-13T08:39:47.652" v="2615" actId="1036"/>
          <ac:spMkLst>
            <pc:docMk/>
            <pc:sldMk cId="3307267790" sldId="2147379379"/>
            <ac:spMk id="13" creationId="{00000000-0000-0000-0000-000000000000}"/>
          </ac:spMkLst>
        </pc:spChg>
        <pc:spChg chg="mod">
          <ac:chgData name="金井 大輔(KANAI Daisuke)" userId="382a8e42-bd56-4cba-a8de-2dac091830e6" providerId="ADAL" clId="{C47EE5DF-2A44-426F-A5BC-67A9E09A3F78}" dt="2026-01-13T08:39:47.652" v="2615" actId="1036"/>
          <ac:spMkLst>
            <pc:docMk/>
            <pc:sldMk cId="3307267790" sldId="2147379379"/>
            <ac:spMk id="14" creationId="{00000000-0000-0000-0000-000000000000}"/>
          </ac:spMkLst>
        </pc:spChg>
        <pc:spChg chg="mod">
          <ac:chgData name="金井 大輔(KANAI Daisuke)" userId="382a8e42-bd56-4cba-a8de-2dac091830e6" providerId="ADAL" clId="{C47EE5DF-2A44-426F-A5BC-67A9E09A3F78}" dt="2026-01-13T08:39:47.652" v="2615" actId="1036"/>
          <ac:spMkLst>
            <pc:docMk/>
            <pc:sldMk cId="3307267790" sldId="2147379379"/>
            <ac:spMk id="15" creationId="{00000000-0000-0000-0000-000000000000}"/>
          </ac:spMkLst>
        </pc:spChg>
        <pc:spChg chg="mod">
          <ac:chgData name="金井 大輔(KANAI Daisuke)" userId="382a8e42-bd56-4cba-a8de-2dac091830e6" providerId="ADAL" clId="{C47EE5DF-2A44-426F-A5BC-67A9E09A3F78}" dt="2026-01-13T08:39:47.652" v="2615" actId="1036"/>
          <ac:spMkLst>
            <pc:docMk/>
            <pc:sldMk cId="3307267790" sldId="2147379379"/>
            <ac:spMk id="16" creationId="{00000000-0000-0000-0000-000000000000}"/>
          </ac:spMkLst>
        </pc:spChg>
        <pc:spChg chg="mod">
          <ac:chgData name="金井 大輔(KANAI Daisuke)" userId="382a8e42-bd56-4cba-a8de-2dac091830e6" providerId="ADAL" clId="{C47EE5DF-2A44-426F-A5BC-67A9E09A3F78}" dt="2026-01-13T08:39:47.652" v="2615" actId="1036"/>
          <ac:spMkLst>
            <pc:docMk/>
            <pc:sldMk cId="3307267790" sldId="2147379379"/>
            <ac:spMk id="18" creationId="{00000000-0000-0000-0000-000000000000}"/>
          </ac:spMkLst>
        </pc:spChg>
        <pc:spChg chg="mod">
          <ac:chgData name="金井 大輔(KANAI Daisuke)" userId="382a8e42-bd56-4cba-a8de-2dac091830e6" providerId="ADAL" clId="{C47EE5DF-2A44-426F-A5BC-67A9E09A3F78}" dt="2026-01-13T08:39:47.652" v="2615" actId="1036"/>
          <ac:spMkLst>
            <pc:docMk/>
            <pc:sldMk cId="3307267790" sldId="2147379379"/>
            <ac:spMk id="19" creationId="{00000000-0000-0000-0000-000000000000}"/>
          </ac:spMkLst>
        </pc:spChg>
        <pc:spChg chg="mod">
          <ac:chgData name="金井 大輔(KANAI Daisuke)" userId="382a8e42-bd56-4cba-a8de-2dac091830e6" providerId="ADAL" clId="{C47EE5DF-2A44-426F-A5BC-67A9E09A3F78}" dt="2026-01-13T08:49:35.945" v="2853" actId="1036"/>
          <ac:spMkLst>
            <pc:docMk/>
            <pc:sldMk cId="3307267790" sldId="2147379379"/>
            <ac:spMk id="1399" creationId="{00000000-0000-0000-0000-000000000000}"/>
          </ac:spMkLst>
        </pc:spChg>
        <pc:spChg chg="mod">
          <ac:chgData name="金井 大輔(KANAI Daisuke)" userId="382a8e42-bd56-4cba-a8de-2dac091830e6" providerId="ADAL" clId="{C47EE5DF-2A44-426F-A5BC-67A9E09A3F78}" dt="2025-12-23T09:20:31.766" v="429" actId="20577"/>
          <ac:spMkLst>
            <pc:docMk/>
            <pc:sldMk cId="3307267790" sldId="2147379379"/>
            <ac:spMk id="1402" creationId="{00000000-0000-0000-0000-000000000000}"/>
          </ac:spMkLst>
        </pc:spChg>
        <pc:graphicFrameChg chg="add mod modGraphic">
          <ac:chgData name="金井 大輔(KANAI Daisuke)" userId="382a8e42-bd56-4cba-a8de-2dac091830e6" providerId="ADAL" clId="{C47EE5DF-2A44-426F-A5BC-67A9E09A3F78}" dt="2026-01-13T09:01:34.020" v="2984" actId="14734"/>
          <ac:graphicFrameMkLst>
            <pc:docMk/>
            <pc:sldMk cId="3307267790" sldId="2147379379"/>
            <ac:graphicFrameMk id="11" creationId="{AE0EB8E0-E8E9-0BFA-5AB1-E233FE69EEFF}"/>
          </ac:graphicFrameMkLst>
        </pc:graphicFrameChg>
        <pc:graphicFrameChg chg="mod modGraphic">
          <ac:chgData name="金井 大輔(KANAI Daisuke)" userId="382a8e42-bd56-4cba-a8de-2dac091830e6" providerId="ADAL" clId="{C47EE5DF-2A44-426F-A5BC-67A9E09A3F78}" dt="2026-01-13T08:39:47.652" v="2615" actId="1036"/>
          <ac:graphicFrameMkLst>
            <pc:docMk/>
            <pc:sldMk cId="3307267790" sldId="2147379379"/>
            <ac:graphicFrameMk id="1403" creationId="{00000000-0000-0000-0000-000000000000}"/>
          </ac:graphicFrameMkLst>
        </pc:graphicFrameChg>
      </pc:sldChg>
      <pc:sldChg chg="delSp modSp mod ord">
        <pc:chgData name="金井 大輔(KANAI Daisuke)" userId="382a8e42-bd56-4cba-a8de-2dac091830e6" providerId="ADAL" clId="{C47EE5DF-2A44-426F-A5BC-67A9E09A3F78}" dt="2025-12-24T08:22:42.166" v="2297" actId="20577"/>
        <pc:sldMkLst>
          <pc:docMk/>
          <pc:sldMk cId="1841753165" sldId="2147379381"/>
        </pc:sldMkLst>
        <pc:spChg chg="mod">
          <ac:chgData name="金井 大輔(KANAI Daisuke)" userId="382a8e42-bd56-4cba-a8de-2dac091830e6" providerId="ADAL" clId="{C47EE5DF-2A44-426F-A5BC-67A9E09A3F78}" dt="2025-12-24T08:22:42.166" v="2297" actId="20577"/>
          <ac:spMkLst>
            <pc:docMk/>
            <pc:sldMk cId="1841753165" sldId="2147379381"/>
            <ac:spMk id="14" creationId="{00000000-0000-0000-0000-000000000000}"/>
          </ac:spMkLst>
        </pc:spChg>
        <pc:spChg chg="mod">
          <ac:chgData name="金井 大輔(KANAI Daisuke)" userId="382a8e42-bd56-4cba-a8de-2dac091830e6" providerId="ADAL" clId="{C47EE5DF-2A44-426F-A5BC-67A9E09A3F78}" dt="2025-12-23T09:10:59.091" v="406" actId="20577"/>
          <ac:spMkLst>
            <pc:docMk/>
            <pc:sldMk cId="1841753165" sldId="2147379381"/>
            <ac:spMk id="15" creationId="{00000000-0000-0000-0000-000000000000}"/>
          </ac:spMkLst>
        </pc:spChg>
        <pc:spChg chg="mod">
          <ac:chgData name="金井 大輔(KANAI Daisuke)" userId="382a8e42-bd56-4cba-a8de-2dac091830e6" providerId="ADAL" clId="{C47EE5DF-2A44-426F-A5BC-67A9E09A3F78}" dt="2025-12-23T09:20:39.137" v="433" actId="20577"/>
          <ac:spMkLst>
            <pc:docMk/>
            <pc:sldMk cId="1841753165" sldId="2147379381"/>
            <ac:spMk id="1426" creationId="{00000000-0000-0000-0000-000000000000}"/>
          </ac:spMkLst>
        </pc:spChg>
        <pc:spChg chg="mod">
          <ac:chgData name="金井 大輔(KANAI Daisuke)" userId="382a8e42-bd56-4cba-a8de-2dac091830e6" providerId="ADAL" clId="{C47EE5DF-2A44-426F-A5BC-67A9E09A3F78}" dt="2025-12-23T09:20:41.857" v="435" actId="20577"/>
          <ac:spMkLst>
            <pc:docMk/>
            <pc:sldMk cId="1841753165" sldId="2147379381"/>
            <ac:spMk id="1430" creationId="{00000000-0000-0000-0000-000000000000}"/>
          </ac:spMkLst>
        </pc:spChg>
      </pc:sldChg>
      <pc:sldChg chg="delSp modSp mod ord">
        <pc:chgData name="金井 大輔(KANAI Daisuke)" userId="382a8e42-bd56-4cba-a8de-2dac091830e6" providerId="ADAL" clId="{C47EE5DF-2A44-426F-A5BC-67A9E09A3F78}" dt="2025-12-25T01:38:02.295" v="2391" actId="20577"/>
        <pc:sldMkLst>
          <pc:docMk/>
          <pc:sldMk cId="1348974182" sldId="2147379383"/>
        </pc:sldMkLst>
        <pc:spChg chg="mod">
          <ac:chgData name="金井 大輔(KANAI Daisuke)" userId="382a8e42-bd56-4cba-a8de-2dac091830e6" providerId="ADAL" clId="{C47EE5DF-2A44-426F-A5BC-67A9E09A3F78}" dt="2025-12-25T01:38:02.295" v="2391" actId="20577"/>
          <ac:spMkLst>
            <pc:docMk/>
            <pc:sldMk cId="1348974182" sldId="2147379383"/>
            <ac:spMk id="1413" creationId="{00000000-0000-0000-0000-000000000000}"/>
          </ac:spMkLst>
        </pc:spChg>
        <pc:spChg chg="mod">
          <ac:chgData name="金井 大輔(KANAI Daisuke)" userId="382a8e42-bd56-4cba-a8de-2dac091830e6" providerId="ADAL" clId="{C47EE5DF-2A44-426F-A5BC-67A9E09A3F78}" dt="2025-12-25T01:36:53.337" v="2352" actId="20577"/>
          <ac:spMkLst>
            <pc:docMk/>
            <pc:sldMk cId="1348974182" sldId="2147379383"/>
            <ac:spMk id="1414" creationId="{00000000-0000-0000-0000-000000000000}"/>
          </ac:spMkLst>
        </pc:spChg>
        <pc:spChg chg="mod">
          <ac:chgData name="金井 大輔(KANAI Daisuke)" userId="382a8e42-bd56-4cba-a8de-2dac091830e6" providerId="ADAL" clId="{C47EE5DF-2A44-426F-A5BC-67A9E09A3F78}" dt="2025-12-23T09:20:49.069" v="439" actId="20577"/>
          <ac:spMkLst>
            <pc:docMk/>
            <pc:sldMk cId="1348974182" sldId="2147379383"/>
            <ac:spMk id="1417" creationId="{00000000-0000-0000-0000-000000000000}"/>
          </ac:spMkLst>
        </pc:spChg>
        <pc:spChg chg="mod">
          <ac:chgData name="金井 大輔(KANAI Daisuke)" userId="382a8e42-bd56-4cba-a8de-2dac091830e6" providerId="ADAL" clId="{C47EE5DF-2A44-426F-A5BC-67A9E09A3F78}" dt="2025-12-25T01:37:06.064" v="2373" actId="20577"/>
          <ac:spMkLst>
            <pc:docMk/>
            <pc:sldMk cId="1348974182" sldId="2147379383"/>
            <ac:spMk id="1418" creationId="{00000000-0000-0000-0000-000000000000}"/>
          </ac:spMkLst>
        </pc:spChg>
      </pc:sldChg>
      <pc:sldChg chg="delSp modSp mod ord">
        <pc:chgData name="金井 大輔(KANAI Daisuke)" userId="382a8e42-bd56-4cba-a8de-2dac091830e6" providerId="ADAL" clId="{C47EE5DF-2A44-426F-A5BC-67A9E09A3F78}" dt="2026-01-13T08:51:53.917" v="2863" actId="14734"/>
        <pc:sldMkLst>
          <pc:docMk/>
          <pc:sldMk cId="3857782457" sldId="2147379385"/>
        </pc:sldMkLst>
        <pc:spChg chg="mod">
          <ac:chgData name="金井 大輔(KANAI Daisuke)" userId="382a8e42-bd56-4cba-a8de-2dac091830e6" providerId="ADAL" clId="{C47EE5DF-2A44-426F-A5BC-67A9E09A3F78}" dt="2025-12-23T09:20:52.904" v="441" actId="20577"/>
          <ac:spMkLst>
            <pc:docMk/>
            <pc:sldMk cId="3857782457" sldId="2147379385"/>
            <ac:spMk id="1451" creationId="{00000000-0000-0000-0000-000000000000}"/>
          </ac:spMkLst>
        </pc:spChg>
        <pc:graphicFrameChg chg="mod modGraphic">
          <ac:chgData name="金井 大輔(KANAI Daisuke)" userId="382a8e42-bd56-4cba-a8de-2dac091830e6" providerId="ADAL" clId="{C47EE5DF-2A44-426F-A5BC-67A9E09A3F78}" dt="2026-01-13T08:51:53.917" v="2863" actId="14734"/>
          <ac:graphicFrameMkLst>
            <pc:docMk/>
            <pc:sldMk cId="3857782457" sldId="2147379385"/>
            <ac:graphicFrameMk id="1454" creationId="{00000000-0000-0000-0000-000000000000}"/>
          </ac:graphicFrameMkLst>
        </pc:graphicFrameChg>
        <pc:graphicFrameChg chg="modGraphic">
          <ac:chgData name="金井 大輔(KANAI Daisuke)" userId="382a8e42-bd56-4cba-a8de-2dac091830e6" providerId="ADAL" clId="{C47EE5DF-2A44-426F-A5BC-67A9E09A3F78}" dt="2025-12-23T09:39:00.509" v="460" actId="20577"/>
          <ac:graphicFrameMkLst>
            <pc:docMk/>
            <pc:sldMk cId="3857782457" sldId="2147379385"/>
            <ac:graphicFrameMk id="1455" creationId="{00000000-0000-0000-0000-000000000000}"/>
          </ac:graphicFrameMkLst>
        </pc:graphicFrameChg>
      </pc:sldChg>
      <pc:sldChg chg="delSp modSp mod">
        <pc:chgData name="金井 大輔(KANAI Daisuke)" userId="382a8e42-bd56-4cba-a8de-2dac091830e6" providerId="ADAL" clId="{C47EE5DF-2A44-426F-A5BC-67A9E09A3F78}" dt="2026-01-13T09:29:21.819" v="3071" actId="20577"/>
        <pc:sldMkLst>
          <pc:docMk/>
          <pc:sldMk cId="1634749000" sldId="2147379386"/>
        </pc:sldMkLst>
        <pc:spChg chg="mod">
          <ac:chgData name="金井 大輔(KANAI Daisuke)" userId="382a8e42-bd56-4cba-a8de-2dac091830e6" providerId="ADAL" clId="{C47EE5DF-2A44-426F-A5BC-67A9E09A3F78}" dt="2025-12-22T01:57:44.080" v="14" actId="207"/>
          <ac:spMkLst>
            <pc:docMk/>
            <pc:sldMk cId="1634749000" sldId="2147379386"/>
            <ac:spMk id="1224" creationId="{00000000-0000-0000-0000-000000000000}"/>
          </ac:spMkLst>
        </pc:spChg>
        <pc:spChg chg="mod">
          <ac:chgData name="金井 大輔(KANAI Daisuke)" userId="382a8e42-bd56-4cba-a8de-2dac091830e6" providerId="ADAL" clId="{C47EE5DF-2A44-426F-A5BC-67A9E09A3F78}" dt="2026-01-13T09:29:21.819" v="3071" actId="20577"/>
          <ac:spMkLst>
            <pc:docMk/>
            <pc:sldMk cId="1634749000" sldId="2147379386"/>
            <ac:spMk id="1226" creationId="{00000000-0000-0000-0000-000000000000}"/>
          </ac:spMkLst>
        </pc:spChg>
      </pc:sldChg>
      <pc:sldChg chg="addSp delSp modSp add del mod ord">
        <pc:chgData name="金井 大輔(KANAI Daisuke)" userId="382a8e42-bd56-4cba-a8de-2dac091830e6" providerId="ADAL" clId="{C47EE5DF-2A44-426F-A5BC-67A9E09A3F78}" dt="2026-01-13T09:26:52.469" v="3066" actId="207"/>
        <pc:sldMkLst>
          <pc:docMk/>
          <pc:sldMk cId="2645882183" sldId="2147379389"/>
        </pc:sldMkLst>
        <pc:spChg chg="mod">
          <ac:chgData name="金井 大輔(KANAI Daisuke)" userId="382a8e42-bd56-4cba-a8de-2dac091830e6" providerId="ADAL" clId="{C47EE5DF-2A44-426F-A5BC-67A9E09A3F78}" dt="2026-01-13T08:55:34.526" v="2968" actId="1035"/>
          <ac:spMkLst>
            <pc:docMk/>
            <pc:sldMk cId="2645882183" sldId="2147379389"/>
            <ac:spMk id="2" creationId="{EFB42B09-46F3-C1BD-DDA9-2CA72E47795B}"/>
          </ac:spMkLst>
        </pc:spChg>
        <pc:spChg chg="add mod">
          <ac:chgData name="金井 大輔(KANAI Daisuke)" userId="382a8e42-bd56-4cba-a8de-2dac091830e6" providerId="ADAL" clId="{C47EE5DF-2A44-426F-A5BC-67A9E09A3F78}" dt="2026-01-13T09:26:40.791" v="3065" actId="20577"/>
          <ac:spMkLst>
            <pc:docMk/>
            <pc:sldMk cId="2645882183" sldId="2147379389"/>
            <ac:spMk id="7" creationId="{B1727A40-3D9D-EEC8-A59A-280B6A47EFCB}"/>
          </ac:spMkLst>
        </pc:spChg>
        <pc:spChg chg="add mod">
          <ac:chgData name="金井 大輔(KANAI Daisuke)" userId="382a8e42-bd56-4cba-a8de-2dac091830e6" providerId="ADAL" clId="{C47EE5DF-2A44-426F-A5BC-67A9E09A3F78}" dt="2026-01-13T09:26:10.701" v="3059" actId="1035"/>
          <ac:spMkLst>
            <pc:docMk/>
            <pc:sldMk cId="2645882183" sldId="2147379389"/>
            <ac:spMk id="9" creationId="{65AC090B-68EA-28C5-917D-F8278BF39261}"/>
          </ac:spMkLst>
        </pc:spChg>
        <pc:spChg chg="mod">
          <ac:chgData name="金井 大輔(KANAI Daisuke)" userId="382a8e42-bd56-4cba-a8de-2dac091830e6" providerId="ADAL" clId="{C47EE5DF-2A44-426F-A5BC-67A9E09A3F78}" dt="2026-01-13T08:55:17.432" v="2931" actId="20577"/>
          <ac:spMkLst>
            <pc:docMk/>
            <pc:sldMk cId="2645882183" sldId="2147379389"/>
            <ac:spMk id="13" creationId="{00000000-0000-0000-0000-000000000000}"/>
          </ac:spMkLst>
        </pc:spChg>
        <pc:spChg chg="mod">
          <ac:chgData name="金井 大輔(KANAI Daisuke)" userId="382a8e42-bd56-4cba-a8de-2dac091830e6" providerId="ADAL" clId="{C47EE5DF-2A44-426F-A5BC-67A9E09A3F78}" dt="2025-12-23T10:04:13.552" v="692" actId="20577"/>
          <ac:spMkLst>
            <pc:docMk/>
            <pc:sldMk cId="2645882183" sldId="2147379389"/>
            <ac:spMk id="1229" creationId="{00000000-0000-0000-0000-000000000000}"/>
          </ac:spMkLst>
        </pc:spChg>
        <pc:graphicFrameChg chg="add mod modGraphic">
          <ac:chgData name="金井 大輔(KANAI Daisuke)" userId="382a8e42-bd56-4cba-a8de-2dac091830e6" providerId="ADAL" clId="{C47EE5DF-2A44-426F-A5BC-67A9E09A3F78}" dt="2026-01-13T08:55:34.526" v="2968" actId="1035"/>
          <ac:graphicFrameMkLst>
            <pc:docMk/>
            <pc:sldMk cId="2645882183" sldId="2147379389"/>
            <ac:graphicFrameMk id="5" creationId="{C32A03DA-7419-2F16-7295-69F65C22A21D}"/>
          </ac:graphicFrameMkLst>
        </pc:graphicFrameChg>
        <pc:graphicFrameChg chg="add mod modGraphic">
          <ac:chgData name="金井 大輔(KANAI Daisuke)" userId="382a8e42-bd56-4cba-a8de-2dac091830e6" providerId="ADAL" clId="{C47EE5DF-2A44-426F-A5BC-67A9E09A3F78}" dt="2026-01-13T09:26:52.469" v="3066" actId="207"/>
          <ac:graphicFrameMkLst>
            <pc:docMk/>
            <pc:sldMk cId="2645882183" sldId="2147379389"/>
            <ac:graphicFrameMk id="8" creationId="{3465EC9C-1013-5654-2014-0FF3AE1DD006}"/>
          </ac:graphicFrameMkLst>
        </pc:graphicFrameChg>
        <pc:graphicFrameChg chg="mod modGraphic">
          <ac:chgData name="金井 大輔(KANAI Daisuke)" userId="382a8e42-bd56-4cba-a8de-2dac091830e6" providerId="ADAL" clId="{C47EE5DF-2A44-426F-A5BC-67A9E09A3F78}" dt="2026-01-13T08:55:25.053" v="2948" actId="1035"/>
          <ac:graphicFrameMkLst>
            <pc:docMk/>
            <pc:sldMk cId="2645882183" sldId="2147379389"/>
            <ac:graphicFrameMk id="14" creationId="{00000000-0000-0000-0000-000000000000}"/>
          </ac:graphicFrameMkLst>
        </pc:graphicFrameChg>
      </pc:sldChg>
      <pc:sldChg chg="delSp modSp mod ord">
        <pc:chgData name="金井 大輔(KANAI Daisuke)" userId="382a8e42-bd56-4cba-a8de-2dac091830e6" providerId="ADAL" clId="{C47EE5DF-2A44-426F-A5BC-67A9E09A3F78}" dt="2026-01-13T08:50:43.769" v="2856" actId="1036"/>
        <pc:sldMkLst>
          <pc:docMk/>
          <pc:sldMk cId="3566915060" sldId="2147379393"/>
        </pc:sldMkLst>
        <pc:spChg chg="mod">
          <ac:chgData name="金井 大輔(KANAI Daisuke)" userId="382a8e42-bd56-4cba-a8de-2dac091830e6" providerId="ADAL" clId="{C47EE5DF-2A44-426F-A5BC-67A9E09A3F78}" dt="2025-12-24T03:24:43.658" v="2112" actId="14100"/>
          <ac:spMkLst>
            <pc:docMk/>
            <pc:sldMk cId="3566915060" sldId="2147379393"/>
            <ac:spMk id="1256" creationId="{00000000-0000-0000-0000-000000000000}"/>
          </ac:spMkLst>
        </pc:spChg>
        <pc:spChg chg="mod">
          <ac:chgData name="金井 大輔(KANAI Daisuke)" userId="382a8e42-bd56-4cba-a8de-2dac091830e6" providerId="ADAL" clId="{C47EE5DF-2A44-426F-A5BC-67A9E09A3F78}" dt="2025-12-24T08:20:36.397" v="2167" actId="20577"/>
          <ac:spMkLst>
            <pc:docMk/>
            <pc:sldMk cId="3566915060" sldId="2147379393"/>
            <ac:spMk id="1257" creationId="{00000000-0000-0000-0000-000000000000}"/>
          </ac:spMkLst>
        </pc:spChg>
        <pc:spChg chg="mod">
          <ac:chgData name="金井 大輔(KANAI Daisuke)" userId="382a8e42-bd56-4cba-a8de-2dac091830e6" providerId="ADAL" clId="{C47EE5DF-2A44-426F-A5BC-67A9E09A3F78}" dt="2026-01-13T08:50:43.769" v="2856" actId="1036"/>
          <ac:spMkLst>
            <pc:docMk/>
            <pc:sldMk cId="3566915060" sldId="2147379393"/>
            <ac:spMk id="1258" creationId="{00000000-0000-0000-0000-000000000000}"/>
          </ac:spMkLst>
        </pc:spChg>
        <pc:spChg chg="mod">
          <ac:chgData name="金井 大輔(KANAI Daisuke)" userId="382a8e42-bd56-4cba-a8de-2dac091830e6" providerId="ADAL" clId="{C47EE5DF-2A44-426F-A5BC-67A9E09A3F78}" dt="2025-12-24T08:21:20" v="2268" actId="20577"/>
          <ac:spMkLst>
            <pc:docMk/>
            <pc:sldMk cId="3566915060" sldId="2147379393"/>
            <ac:spMk id="1260" creationId="{00000000-0000-0000-0000-000000000000}"/>
          </ac:spMkLst>
        </pc:spChg>
        <pc:spChg chg="mod">
          <ac:chgData name="金井 大輔(KANAI Daisuke)" userId="382a8e42-bd56-4cba-a8de-2dac091830e6" providerId="ADAL" clId="{C47EE5DF-2A44-426F-A5BC-67A9E09A3F78}" dt="2025-12-24T03:24:35.536" v="2111" actId="1036"/>
          <ac:spMkLst>
            <pc:docMk/>
            <pc:sldMk cId="3566915060" sldId="2147379393"/>
            <ac:spMk id="1262" creationId="{00000000-0000-0000-0000-000000000000}"/>
          </ac:spMkLst>
        </pc:spChg>
        <pc:spChg chg="mod">
          <ac:chgData name="金井 大輔(KANAI Daisuke)" userId="382a8e42-bd56-4cba-a8de-2dac091830e6" providerId="ADAL" clId="{C47EE5DF-2A44-426F-A5BC-67A9E09A3F78}" dt="2025-12-24T08:19:25.462" v="2121" actId="20577"/>
          <ac:spMkLst>
            <pc:docMk/>
            <pc:sldMk cId="3566915060" sldId="2147379393"/>
            <ac:spMk id="1263" creationId="{00000000-0000-0000-0000-000000000000}"/>
          </ac:spMkLst>
        </pc:spChg>
        <pc:spChg chg="mod">
          <ac:chgData name="金井 大輔(KANAI Daisuke)" userId="382a8e42-bd56-4cba-a8de-2dac091830e6" providerId="ADAL" clId="{C47EE5DF-2A44-426F-A5BC-67A9E09A3F78}" dt="2025-12-24T03:24:35.536" v="2111" actId="1036"/>
          <ac:spMkLst>
            <pc:docMk/>
            <pc:sldMk cId="3566915060" sldId="2147379393"/>
            <ac:spMk id="1264" creationId="{00000000-0000-0000-0000-000000000000}"/>
          </ac:spMkLst>
        </pc:spChg>
        <pc:spChg chg="mod">
          <ac:chgData name="金井 大輔(KANAI Daisuke)" userId="382a8e42-bd56-4cba-a8de-2dac091830e6" providerId="ADAL" clId="{C47EE5DF-2A44-426F-A5BC-67A9E09A3F78}" dt="2025-12-24T03:24:35.536" v="2111" actId="1036"/>
          <ac:spMkLst>
            <pc:docMk/>
            <pc:sldMk cId="3566915060" sldId="2147379393"/>
            <ac:spMk id="1265" creationId="{00000000-0000-0000-0000-000000000000}"/>
          </ac:spMkLst>
        </pc:spChg>
        <pc:picChg chg="mod">
          <ac:chgData name="金井 大輔(KANAI Daisuke)" userId="382a8e42-bd56-4cba-a8de-2dac091830e6" providerId="ADAL" clId="{C47EE5DF-2A44-426F-A5BC-67A9E09A3F78}" dt="2025-12-24T03:24:35.536" v="2111" actId="1036"/>
          <ac:picMkLst>
            <pc:docMk/>
            <pc:sldMk cId="3566915060" sldId="2147379393"/>
            <ac:picMk id="4" creationId="{937010CF-9493-C77B-8D2E-28759F614995}"/>
          </ac:picMkLst>
        </pc:picChg>
      </pc:sldChg>
      <pc:sldChg chg="delSp modSp mod">
        <pc:chgData name="金井 大輔(KANAI Daisuke)" userId="382a8e42-bd56-4cba-a8de-2dac091830e6" providerId="ADAL" clId="{C47EE5DF-2A44-426F-A5BC-67A9E09A3F78}" dt="2025-12-23T09:40:57.148" v="469" actId="207"/>
        <pc:sldMkLst>
          <pc:docMk/>
          <pc:sldMk cId="0" sldId="2147379394"/>
        </pc:sldMkLst>
        <pc:spChg chg="mod">
          <ac:chgData name="金井 大輔(KANAI Daisuke)" userId="382a8e42-bd56-4cba-a8de-2dac091830e6" providerId="ADAL" clId="{C47EE5DF-2A44-426F-A5BC-67A9E09A3F78}" dt="2025-12-23T09:19:27.153" v="410" actId="20577"/>
          <ac:spMkLst>
            <pc:docMk/>
            <pc:sldMk cId="0" sldId="2147379394"/>
            <ac:spMk id="1273" creationId="{00000000-0000-0000-0000-000000000000}"/>
          </ac:spMkLst>
        </pc:spChg>
        <pc:graphicFrameChg chg="modGraphic">
          <ac:chgData name="金井 大輔(KANAI Daisuke)" userId="382a8e42-bd56-4cba-a8de-2dac091830e6" providerId="ADAL" clId="{C47EE5DF-2A44-426F-A5BC-67A9E09A3F78}" dt="2025-12-23T09:40:42.753" v="466" actId="207"/>
          <ac:graphicFrameMkLst>
            <pc:docMk/>
            <pc:sldMk cId="0" sldId="2147379394"/>
            <ac:graphicFrameMk id="1277" creationId="{00000000-0000-0000-0000-000000000000}"/>
          </ac:graphicFrameMkLst>
        </pc:graphicFrameChg>
        <pc:graphicFrameChg chg="modGraphic">
          <ac:chgData name="金井 大輔(KANAI Daisuke)" userId="382a8e42-bd56-4cba-a8de-2dac091830e6" providerId="ADAL" clId="{C47EE5DF-2A44-426F-A5BC-67A9E09A3F78}" dt="2025-12-23T09:40:57.148" v="469" actId="207"/>
          <ac:graphicFrameMkLst>
            <pc:docMk/>
            <pc:sldMk cId="0" sldId="2147379394"/>
            <ac:graphicFrameMk id="1279" creationId="{00000000-0000-0000-0000-000000000000}"/>
          </ac:graphicFrameMkLst>
        </pc:graphicFrameChg>
      </pc:sldChg>
      <pc:sldChg chg="addSp delSp modSp mod">
        <pc:chgData name="金井 大輔(KANAI Daisuke)" userId="382a8e42-bd56-4cba-a8de-2dac091830e6" providerId="ADAL" clId="{C47EE5DF-2A44-426F-A5BC-67A9E09A3F78}" dt="2025-12-23T09:19:32.866" v="412" actId="20577"/>
        <pc:sldMkLst>
          <pc:docMk/>
          <pc:sldMk cId="1215610044" sldId="2147379395"/>
        </pc:sldMkLst>
        <pc:spChg chg="add del mod">
          <ac:chgData name="金井 大輔(KANAI Daisuke)" userId="382a8e42-bd56-4cba-a8de-2dac091830e6" providerId="ADAL" clId="{C47EE5DF-2A44-426F-A5BC-67A9E09A3F78}" dt="2025-12-23T09:19:32.866" v="412" actId="20577"/>
          <ac:spMkLst>
            <pc:docMk/>
            <pc:sldMk cId="1215610044" sldId="2147379395"/>
            <ac:spMk id="1289" creationId="{00000000-0000-0000-0000-000000000000}"/>
          </ac:spMkLst>
        </pc:spChg>
      </pc:sldChg>
      <pc:sldChg chg="delSp modSp mod ord">
        <pc:chgData name="金井 大輔(KANAI Daisuke)" userId="382a8e42-bd56-4cba-a8de-2dac091830e6" providerId="ADAL" clId="{C47EE5DF-2A44-426F-A5BC-67A9E09A3F78}" dt="2025-12-24T08:20:48.386" v="2169"/>
        <pc:sldMkLst>
          <pc:docMk/>
          <pc:sldMk cId="1761641584" sldId="2147379399"/>
        </pc:sldMkLst>
        <pc:spChg chg="mod">
          <ac:chgData name="金井 大輔(KANAI Daisuke)" userId="382a8e42-bd56-4cba-a8de-2dac091830e6" providerId="ADAL" clId="{C47EE5DF-2A44-426F-A5BC-67A9E09A3F78}" dt="2025-12-23T09:19:46.086" v="425" actId="20577"/>
          <ac:spMkLst>
            <pc:docMk/>
            <pc:sldMk cId="1761641584" sldId="2147379399"/>
            <ac:spMk id="1348" creationId="{00000000-0000-0000-0000-000000000000}"/>
          </ac:spMkLst>
        </pc:spChg>
        <pc:graphicFrameChg chg="modGraphic">
          <ac:chgData name="金井 大輔(KANAI Daisuke)" userId="382a8e42-bd56-4cba-a8de-2dac091830e6" providerId="ADAL" clId="{C47EE5DF-2A44-426F-A5BC-67A9E09A3F78}" dt="2025-12-23T09:38:41.885" v="459" actId="20577"/>
          <ac:graphicFrameMkLst>
            <pc:docMk/>
            <pc:sldMk cId="1761641584" sldId="2147379399"/>
            <ac:graphicFrameMk id="1353" creationId="{00000000-0000-0000-0000-000000000000}"/>
          </ac:graphicFrameMkLst>
        </pc:graphicFrameChg>
      </pc:sldChg>
    </pc:docChg>
  </pc:docChgLst>
  <pc:docChgLst>
    <pc:chgData name="外村 嘉崇(TONOMURA Yoshitaka)" userId="7bf95e20-8fb2-4702-adb7-4b67dacae96b" providerId="ADAL" clId="{5109BB56-F878-426B-BA60-26C98102C804}"/>
    <pc:docChg chg="modSld">
      <pc:chgData name="外村 嘉崇(TONOMURA Yoshitaka)" userId="7bf95e20-8fb2-4702-adb7-4b67dacae96b" providerId="ADAL" clId="{5109BB56-F878-426B-BA60-26C98102C804}" dt="2026-01-14T00:44:27.246" v="1" actId="20578"/>
      <pc:docMkLst>
        <pc:docMk/>
      </pc:docMkLst>
      <pc:sldChg chg="modSp">
        <pc:chgData name="外村 嘉崇(TONOMURA Yoshitaka)" userId="7bf95e20-8fb2-4702-adb7-4b67dacae96b" providerId="ADAL" clId="{5109BB56-F878-426B-BA60-26C98102C804}" dt="2026-01-14T00:44:27.246" v="1" actId="20578"/>
        <pc:sldMkLst>
          <pc:docMk/>
          <pc:sldMk cId="3566915060" sldId="2147379393"/>
        </pc:sldMkLst>
        <pc:spChg chg="mod">
          <ac:chgData name="外村 嘉崇(TONOMURA Yoshitaka)" userId="7bf95e20-8fb2-4702-adb7-4b67dacae96b" providerId="ADAL" clId="{5109BB56-F878-426B-BA60-26C98102C804}" dt="2026-01-14T00:44:27.246" v="1" actId="20578"/>
          <ac:spMkLst>
            <pc:docMk/>
            <pc:sldMk cId="3566915060" sldId="2147379393"/>
            <ac:spMk id="1265" creationId="{00000000-0000-0000-0000-000000000000}"/>
          </ac:spMkLst>
        </pc:spChg>
      </pc:sldChg>
    </pc:docChg>
  </pc:docChgLst>
  <pc:docChgLst>
    <pc:chgData name="田中 将太(TANAKA Shota)" userId="S::shota.tanaka.k2j@cao.go.jp::aa87b376-4d13-49b0-9efe-c1a1de5378f7" providerId="AD" clId="Web-{7CDA9194-B712-B049-EEC1-BB90DA037A7C}"/>
    <pc:docChg chg="modSld">
      <pc:chgData name="田中 将太(TANAKA Shota)" userId="S::shota.tanaka.k2j@cao.go.jp::aa87b376-4d13-49b0-9efe-c1a1de5378f7" providerId="AD" clId="Web-{7CDA9194-B712-B049-EEC1-BB90DA037A7C}" dt="2026-01-14T00:53:16.814" v="27" actId="20577"/>
      <pc:docMkLst>
        <pc:docMk/>
      </pc:docMkLst>
      <pc:sldChg chg="modSp">
        <pc:chgData name="田中 将太(TANAKA Shota)" userId="S::shota.tanaka.k2j@cao.go.jp::aa87b376-4d13-49b0-9efe-c1a1de5378f7" providerId="AD" clId="Web-{7CDA9194-B712-B049-EEC1-BB90DA037A7C}" dt="2026-01-14T00:53:16.814" v="27" actId="20577"/>
        <pc:sldMkLst>
          <pc:docMk/>
          <pc:sldMk cId="3566915060" sldId="2147379393"/>
        </pc:sldMkLst>
        <pc:spChg chg="mod">
          <ac:chgData name="田中 将太(TANAKA Shota)" userId="S::shota.tanaka.k2j@cao.go.jp::aa87b376-4d13-49b0-9efe-c1a1de5378f7" providerId="AD" clId="Web-{7CDA9194-B712-B049-EEC1-BB90DA037A7C}" dt="2026-01-14T00:53:16.814" v="27" actId="20577"/>
          <ac:spMkLst>
            <pc:docMk/>
            <pc:sldMk cId="3566915060" sldId="2147379393"/>
            <ac:spMk id="1265" creationId="{00000000-0000-0000-0000-000000000000}"/>
          </ac:spMkLst>
        </pc:spChg>
      </pc:sldChg>
      <pc:sldChg chg="modSp">
        <pc:chgData name="田中 将太(TANAKA Shota)" userId="S::shota.tanaka.k2j@cao.go.jp::aa87b376-4d13-49b0-9efe-c1a1de5378f7" providerId="AD" clId="Web-{7CDA9194-B712-B049-EEC1-BB90DA037A7C}" dt="2026-01-14T00:51:23.529" v="12" actId="20577"/>
        <pc:sldMkLst>
          <pc:docMk/>
          <pc:sldMk cId="0" sldId="2147379394"/>
        </pc:sldMkLst>
        <pc:spChg chg="mod">
          <ac:chgData name="田中 将太(TANAKA Shota)" userId="S::shota.tanaka.k2j@cao.go.jp::aa87b376-4d13-49b0-9efe-c1a1de5378f7" providerId="AD" clId="Web-{7CDA9194-B712-B049-EEC1-BB90DA037A7C}" dt="2026-01-14T00:51:23.529" v="12" actId="20577"/>
          <ac:spMkLst>
            <pc:docMk/>
            <pc:sldMk cId="0" sldId="2147379394"/>
            <ac:spMk id="1280"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 name="Rectangle 2"/>
          <p:cNvSpPr>
            <a:spLocks noGrp="1" noChangeArrowheads="1"/>
          </p:cNvSpPr>
          <p:nvPr>
            <p:ph type="hdr" sz="quarter"/>
          </p:nvPr>
        </p:nvSpPr>
        <p:spPr>
          <a:xfrm>
            <a:off x="1" y="1"/>
            <a:ext cx="2922350"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9" name="Rectangle 3"/>
          <p:cNvSpPr>
            <a:spLocks noGrp="1" noChangeArrowheads="1"/>
          </p:cNvSpPr>
          <p:nvPr>
            <p:ph type="dt" sz="quarter" idx="1"/>
          </p:nvPr>
        </p:nvSpPr>
        <p:spPr>
          <a:xfrm>
            <a:off x="3845198" y="1"/>
            <a:ext cx="2922349"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220" name="Rectangle 4"/>
          <p:cNvSpPr>
            <a:spLocks noGrp="1" noChangeArrowheads="1"/>
          </p:cNvSpPr>
          <p:nvPr>
            <p:ph type="ftr" sz="quarter" idx="2"/>
          </p:nvPr>
        </p:nvSpPr>
        <p:spPr>
          <a:xfrm>
            <a:off x="1" y="9430386"/>
            <a:ext cx="2922350"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21" name="Rectangle 5"/>
          <p:cNvSpPr>
            <a:spLocks noGrp="1" noChangeArrowheads="1"/>
          </p:cNvSpPr>
          <p:nvPr>
            <p:ph type="sldNum" sz="quarter" idx="3"/>
          </p:nvPr>
        </p:nvSpPr>
        <p:spPr>
          <a:xfrm>
            <a:off x="3845198" y="9430386"/>
            <a:ext cx="2922349"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4B53F7E7-4D7A-4BA0-8145-D9EED7F0E647}" type="slidenum">
              <a:rPr lang="en-US" altLang="ja-JP"/>
              <a:pPr>
                <a:defRPr/>
              </a:pPr>
              <a:t>‹#›</a:t>
            </a:fld>
            <a:endParaRPr lang="en-US" altLang="ja-JP"/>
          </a:p>
        </p:txBody>
      </p:sp>
    </p:spTree>
    <p:extLst>
      <p:ext uri="{BB962C8B-B14F-4D97-AF65-F5344CB8AC3E}">
        <p14:creationId xmlns:p14="http://schemas.microsoft.com/office/powerpoint/2010/main" val="3364796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1" name="Rectangle 2"/>
          <p:cNvSpPr>
            <a:spLocks noGrp="1" noChangeArrowheads="1"/>
          </p:cNvSpPr>
          <p:nvPr>
            <p:ph type="hdr" sz="quarter"/>
          </p:nvPr>
        </p:nvSpPr>
        <p:spPr>
          <a:xfrm>
            <a:off x="0"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2" name="Rectangle 3"/>
          <p:cNvSpPr>
            <a:spLocks noGrp="1" noChangeArrowheads="1"/>
          </p:cNvSpPr>
          <p:nvPr>
            <p:ph type="dt" idx="1"/>
          </p:nvPr>
        </p:nvSpPr>
        <p:spPr>
          <a:xfrm>
            <a:off x="3849955"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213" name="Rectangle 4"/>
          <p:cNvSpPr>
            <a:spLocks noGrp="1" noRot="1" noChangeAspect="1" noChangeArrowheads="1" noTextEdit="1"/>
          </p:cNvSpPr>
          <p:nvPr>
            <p:ph type="sldImg" idx="2"/>
          </p:nvPr>
        </p:nvSpPr>
        <p:spPr>
          <a:xfrm>
            <a:off x="915988" y="744538"/>
            <a:ext cx="4964112" cy="3722687"/>
          </a:xfrm>
          <a:prstGeom prst="rect">
            <a:avLst/>
          </a:prstGeom>
          <a:noFill/>
          <a:ln w="9525">
            <a:solidFill>
              <a:srgbClr val="000000"/>
            </a:solidFill>
            <a:miter lim="800000"/>
            <a:headEnd/>
            <a:tailEnd/>
          </a:ln>
        </p:spPr>
      </p:sp>
      <p:sp>
        <p:nvSpPr>
          <p:cNvPr id="1214" name="Rectangle 5"/>
          <p:cNvSpPr>
            <a:spLocks noGrp="1" noChangeArrowheads="1"/>
          </p:cNvSpPr>
          <p:nvPr>
            <p:ph type="body" sz="quarter" idx="3"/>
          </p:nvPr>
        </p:nvSpPr>
        <p:spPr>
          <a:xfrm>
            <a:off x="678658" y="4715193"/>
            <a:ext cx="5440360" cy="4467859"/>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215" name="Rectangle 6"/>
          <p:cNvSpPr>
            <a:spLocks noGrp="1" noChangeArrowheads="1"/>
          </p:cNvSpPr>
          <p:nvPr>
            <p:ph type="ftr" sz="quarter" idx="4"/>
          </p:nvPr>
        </p:nvSpPr>
        <p:spPr>
          <a:xfrm>
            <a:off x="0"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216" name="Rectangle 7"/>
          <p:cNvSpPr>
            <a:spLocks noGrp="1" noChangeArrowheads="1"/>
          </p:cNvSpPr>
          <p:nvPr>
            <p:ph type="sldNum" sz="quarter" idx="5"/>
          </p:nvPr>
        </p:nvSpPr>
        <p:spPr>
          <a:xfrm>
            <a:off x="3849955"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pPr>
                <a:defRPr/>
              </a:pPr>
              <a:t>‹#›</a:t>
            </a:fld>
            <a:endParaRPr lang="en-US" altLang="ja-JP"/>
          </a:p>
        </p:txBody>
      </p:sp>
    </p:spTree>
    <p:extLst>
      <p:ext uri="{BB962C8B-B14F-4D97-AF65-F5344CB8AC3E}">
        <p14:creationId xmlns:p14="http://schemas.microsoft.com/office/powerpoint/2010/main" val="2834819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2</a:t>
            </a:fld>
            <a:endParaRPr lang="en-US" altLang="ja-JP">
              <a:solidFill>
                <a:srgbClr val="000000"/>
              </a:solidFill>
              <a:ea typeface="ＭＳ Ｐゴシック" panose="020B0600070205080204" pitchFamily="50" charset="-128"/>
            </a:endParaRPr>
          </a:p>
        </p:txBody>
      </p:sp>
      <p:sp>
        <p:nvSpPr>
          <p:cNvPr id="1486" name="Rectangle 2"/>
          <p:cNvSpPr>
            <a:spLocks noGrp="1" noRot="1" noChangeAspect="1" noChangeArrowheads="1" noTextEdit="1"/>
          </p:cNvSpPr>
          <p:nvPr>
            <p:ph type="sldImg"/>
          </p:nvPr>
        </p:nvSpPr>
        <p:spPr>
          <a:ln/>
        </p:spPr>
      </p:sp>
      <p:sp>
        <p:nvSpPr>
          <p:cNvPr id="148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893244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3</a:t>
            </a:fld>
            <a:endParaRPr lang="en-US" altLang="ja-JP">
              <a:solidFill>
                <a:srgbClr val="000000"/>
              </a:solidFill>
              <a:ea typeface="ＭＳ Ｐゴシック" panose="020B0600070205080204" pitchFamily="50" charset="-128"/>
            </a:endParaRPr>
          </a:p>
        </p:txBody>
      </p:sp>
      <p:sp>
        <p:nvSpPr>
          <p:cNvPr id="1408" name="Rectangle 2"/>
          <p:cNvSpPr>
            <a:spLocks noGrp="1" noRot="1" noChangeAspect="1" noChangeArrowheads="1" noTextEdit="1"/>
          </p:cNvSpPr>
          <p:nvPr>
            <p:ph type="sldImg"/>
          </p:nvPr>
        </p:nvSpPr>
        <p:spPr>
          <a:ln/>
        </p:spPr>
      </p:sp>
      <p:sp>
        <p:nvSpPr>
          <p:cNvPr id="140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778313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a:t>
            </a:fld>
            <a:endParaRPr lang="en-US" altLang="ja-JP">
              <a:solidFill>
                <a:srgbClr val="000000"/>
              </a:solidFill>
              <a:ea typeface="ＭＳ Ｐゴシック" panose="020B0600070205080204" pitchFamily="50" charset="-128"/>
            </a:endParaRPr>
          </a:p>
        </p:txBody>
      </p:sp>
      <p:sp>
        <p:nvSpPr>
          <p:cNvPr id="1436" name="Rectangle 2"/>
          <p:cNvSpPr>
            <a:spLocks noGrp="1" noRot="1" noChangeAspect="1" noChangeArrowheads="1" noTextEdit="1"/>
          </p:cNvSpPr>
          <p:nvPr>
            <p:ph type="sldImg"/>
          </p:nvPr>
        </p:nvSpPr>
        <p:spPr>
          <a:ln/>
        </p:spPr>
      </p:sp>
      <p:sp>
        <p:nvSpPr>
          <p:cNvPr id="1437"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325097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a:t>
            </a:fld>
            <a:endParaRPr lang="en-US" altLang="ja-JP">
              <a:solidFill>
                <a:srgbClr val="000000"/>
              </a:solidFill>
              <a:ea typeface="ＭＳ Ｐゴシック" panose="020B0600070205080204" pitchFamily="50" charset="-128"/>
            </a:endParaRPr>
          </a:p>
        </p:txBody>
      </p:sp>
      <p:sp>
        <p:nvSpPr>
          <p:cNvPr id="1422" name="Rectangle 2"/>
          <p:cNvSpPr>
            <a:spLocks noGrp="1" noRot="1" noChangeAspect="1" noChangeArrowheads="1" noTextEdit="1"/>
          </p:cNvSpPr>
          <p:nvPr>
            <p:ph type="sldImg"/>
          </p:nvPr>
        </p:nvSpPr>
        <p:spPr>
          <a:ln/>
        </p:spPr>
      </p:sp>
      <p:sp>
        <p:nvSpPr>
          <p:cNvPr id="142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862512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6</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85" name="Rectangle 2"/>
          <p:cNvSpPr>
            <a:spLocks noGrp="1" noRot="1" noChangeAspect="1" noChangeArrowheads="1" noTextEdit="1"/>
          </p:cNvSpPr>
          <p:nvPr>
            <p:ph type="sldImg"/>
          </p:nvPr>
        </p:nvSpPr>
        <p:spPr>
          <a:ln/>
        </p:spPr>
      </p:sp>
      <p:sp>
        <p:nvSpPr>
          <p:cNvPr id="128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981895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7</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98" name="Rectangle 2"/>
          <p:cNvSpPr>
            <a:spLocks noGrp="1" noRot="1" noChangeAspect="1" noChangeArrowheads="1" noTextEdit="1"/>
          </p:cNvSpPr>
          <p:nvPr>
            <p:ph type="sldImg"/>
          </p:nvPr>
        </p:nvSpPr>
        <p:spPr>
          <a:ln/>
        </p:spPr>
      </p:sp>
      <p:sp>
        <p:nvSpPr>
          <p:cNvPr id="129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80269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8</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395" name="Rectangle 2"/>
          <p:cNvSpPr>
            <a:spLocks noGrp="1" noRot="1" noChangeAspect="1" noChangeArrowheads="1" noTextEdit="1"/>
          </p:cNvSpPr>
          <p:nvPr>
            <p:ph type="sldImg"/>
          </p:nvPr>
        </p:nvSpPr>
        <p:spPr>
          <a:ln/>
        </p:spPr>
      </p:sp>
      <p:sp>
        <p:nvSpPr>
          <p:cNvPr id="139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964211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22278"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22278" rtl="0" eaLnBrk="1" fontAlgn="base" latinLnBrk="0" hangingPunct="1">
                <a:lnSpc>
                  <a:spcPct val="100000"/>
                </a:lnSpc>
                <a:spcBef>
                  <a:spcPct val="0"/>
                </a:spcBef>
                <a:spcAft>
                  <a:spcPct val="0"/>
                </a:spcAft>
                <a:buClrTx/>
                <a:buSzTx/>
                <a:buFontTx/>
                <a:buNone/>
                <a:tabLst/>
                <a:defRPr/>
              </a:pPr>
              <a:t>9</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70" name="Rectangle 2"/>
          <p:cNvSpPr>
            <a:spLocks noGrp="1" noRot="1" noChangeAspect="1" noChangeArrowheads="1" noTextEdit="1"/>
          </p:cNvSpPr>
          <p:nvPr>
            <p:ph type="sldImg"/>
          </p:nvPr>
        </p:nvSpPr>
        <p:spPr>
          <a:ln/>
        </p:spPr>
      </p:sp>
      <p:sp>
        <p:nvSpPr>
          <p:cNvPr id="1271"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71275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marL="0" marR="0" lvl="0" indent="0" algn="r" defTabSz="930302" rtl="0" eaLnBrk="1" fontAlgn="base" latinLnBrk="0" hangingPunct="1">
              <a:lnSpc>
                <a:spcPct val="100000"/>
              </a:lnSpc>
              <a:spcBef>
                <a:spcPct val="0"/>
              </a:spcBef>
              <a:spcAft>
                <a:spcPct val="0"/>
              </a:spcAft>
              <a:buClrTx/>
              <a:buSzTx/>
              <a:buFontTx/>
              <a:buNone/>
              <a:tabLst/>
              <a:defRPr/>
            </a:pPr>
            <a:fld id="{2C1CD5F8-6ED2-4EDB-AE28-6812BB19CC1F}" type="slidenum">
              <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30302" rtl="0" eaLnBrk="1" fontAlgn="base" latinLnBrk="0" hangingPunct="1">
                <a:lnSpc>
                  <a:spcPct val="100000"/>
                </a:lnSpc>
                <a:spcBef>
                  <a:spcPct val="0"/>
                </a:spcBef>
                <a:spcAft>
                  <a:spcPct val="0"/>
                </a:spcAft>
                <a:buClrTx/>
                <a:buSzTx/>
                <a:buFontTx/>
                <a:buNone/>
                <a:tabLst/>
                <a:defRPr/>
              </a:pPr>
              <a:t>10</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89193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7" name="Rectangle 7"/>
          <p:cNvSpPr>
            <a:spLocks noGrp="1" noChangeArrowheads="1"/>
          </p:cNvSpPr>
          <p:nvPr>
            <p:ph type="sldNum" sz="quarter" idx="5"/>
          </p:nvPr>
        </p:nvSpPr>
        <p:spPr>
          <a:noFill/>
          <a:ln/>
        </p:spPr>
        <p:txBody>
          <a:bodyPr/>
          <a:lstStyle>
            <a:lvl1pPr defTabSz="927805">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7354" indent="-287444" defTabSz="927805">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977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968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69595" indent="-229955" defTabSz="927805">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2950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89416"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4932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09235" indent="-229955" defTabSz="927805"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11</a:t>
            </a:fld>
            <a:endParaRPr lang="en-US" altLang="ja-JP">
              <a:solidFill>
                <a:srgbClr val="000000"/>
              </a:solidFill>
              <a:ea typeface="ＭＳ Ｐゴシック" panose="020B0600070205080204" pitchFamily="50" charset="-128"/>
            </a:endParaRPr>
          </a:p>
        </p:txBody>
      </p:sp>
      <p:sp>
        <p:nvSpPr>
          <p:cNvPr id="1458" name="Rectangle 2"/>
          <p:cNvSpPr>
            <a:spLocks noGrp="1" noRot="1" noChangeAspect="1" noChangeArrowheads="1" noTextEdit="1"/>
          </p:cNvSpPr>
          <p:nvPr>
            <p:ph type="sldImg"/>
          </p:nvPr>
        </p:nvSpPr>
        <p:spPr>
          <a:ln/>
        </p:spPr>
      </p:sp>
      <p:sp>
        <p:nvSpPr>
          <p:cNvPr id="145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15988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1"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1032"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103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3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35" name="Rectangle 6"/>
          <p:cNvSpPr>
            <a:spLocks noGrp="1" noChangeArrowheads="1"/>
          </p:cNvSpPr>
          <p:nvPr>
            <p:ph type="sldNum" sz="quarter" idx="12"/>
          </p:nvPr>
        </p:nvSpPr>
        <p:spPr>
          <a:ln/>
        </p:spPr>
        <p:txBody>
          <a:bodyPr/>
          <a:lstStyle>
            <a:lvl1pPr>
              <a:defRPr/>
            </a:lvl1pPr>
          </a:lstStyle>
          <a:p>
            <a:pPr>
              <a:defRPr/>
            </a:pPr>
            <a:fld id="{367FCEB3-C420-400D-9DF3-AABFEA07EB20}" type="slidenum">
              <a:rPr lang="en-US" altLang="ja-JP"/>
              <a:pPr>
                <a:defRPr/>
              </a:pPr>
              <a:t>‹#›</a:t>
            </a:fld>
            <a:endParaRPr lang="en-US" altLang="ja-JP"/>
          </a:p>
        </p:txBody>
      </p:sp>
    </p:spTree>
    <p:extLst>
      <p:ext uri="{BB962C8B-B14F-4D97-AF65-F5344CB8AC3E}">
        <p14:creationId xmlns:p14="http://schemas.microsoft.com/office/powerpoint/2010/main" val="1958746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7" name="タイトル 1"/>
          <p:cNvSpPr>
            <a:spLocks noGrp="1"/>
          </p:cNvSpPr>
          <p:nvPr>
            <p:ph type="title"/>
          </p:nvPr>
        </p:nvSpPr>
        <p:spPr/>
        <p:txBody>
          <a:bodyPr/>
          <a:lstStyle/>
          <a:p>
            <a:r>
              <a:rPr lang="ja-JP" altLang="en-US"/>
              <a:t>マスタ タイトルの書式設定</a:t>
            </a:r>
          </a:p>
        </p:txBody>
      </p:sp>
      <p:sp>
        <p:nvSpPr>
          <p:cNvPr id="103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203378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043"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1044"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104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7" name="Rectangle 6"/>
          <p:cNvSpPr>
            <a:spLocks noGrp="1" noChangeArrowheads="1"/>
          </p:cNvSpPr>
          <p:nvPr>
            <p:ph type="sldNum" sz="quarter" idx="12"/>
          </p:nvPr>
        </p:nvSpPr>
        <p:spPr>
          <a:ln/>
        </p:spPr>
        <p:txBody>
          <a:bodyPr/>
          <a:lstStyle>
            <a:lvl1pPr>
              <a:defRPr/>
            </a:lvl1pPr>
          </a:lstStyle>
          <a:p>
            <a:pPr>
              <a:defRPr/>
            </a:pPr>
            <a:fld id="{DF89F343-E9CF-4B4F-B1F2-5AE56531BE65}" type="slidenum">
              <a:rPr lang="en-US" altLang="ja-JP"/>
              <a:pPr>
                <a:defRPr/>
              </a:pPr>
              <a:t>‹#›</a:t>
            </a:fld>
            <a:endParaRPr lang="en-US" altLang="ja-JP"/>
          </a:p>
        </p:txBody>
      </p:sp>
    </p:spTree>
    <p:extLst>
      <p:ext uri="{BB962C8B-B14F-4D97-AF65-F5344CB8AC3E}">
        <p14:creationId xmlns:p14="http://schemas.microsoft.com/office/powerpoint/2010/main" val="3121066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9" name="タイトル 1"/>
          <p:cNvSpPr>
            <a:spLocks noGrp="1"/>
          </p:cNvSpPr>
          <p:nvPr>
            <p:ph type="title"/>
          </p:nvPr>
        </p:nvSpPr>
        <p:spPr/>
        <p:txBody>
          <a:bodyPr/>
          <a:lstStyle/>
          <a:p>
            <a:r>
              <a:rPr lang="ja-JP" altLang="en-US"/>
              <a:t>マスタ タイトルの書式設定</a:t>
            </a:r>
          </a:p>
        </p:txBody>
      </p:sp>
      <p:sp>
        <p:nvSpPr>
          <p:cNvPr id="1050"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1"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5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54" name="Rectangle 6"/>
          <p:cNvSpPr>
            <a:spLocks noGrp="1" noChangeArrowheads="1"/>
          </p:cNvSpPr>
          <p:nvPr>
            <p:ph type="sldNum" sz="quarter" idx="12"/>
          </p:nvPr>
        </p:nvSpPr>
        <p:spPr>
          <a:ln/>
        </p:spPr>
        <p:txBody>
          <a:bodyPr/>
          <a:lstStyle>
            <a:lvl1pPr>
              <a:defRPr/>
            </a:lvl1pPr>
          </a:lstStyle>
          <a:p>
            <a:pPr>
              <a:defRPr/>
            </a:pPr>
            <a:fld id="{787189A7-C794-42E5-B514-19BD8B9D7F40}" type="slidenum">
              <a:rPr lang="en-US" altLang="ja-JP"/>
              <a:pPr>
                <a:defRPr/>
              </a:pPr>
              <a:t>‹#›</a:t>
            </a:fld>
            <a:endParaRPr lang="en-US" altLang="ja-JP"/>
          </a:p>
        </p:txBody>
      </p:sp>
    </p:spTree>
    <p:extLst>
      <p:ext uri="{BB962C8B-B14F-4D97-AF65-F5344CB8AC3E}">
        <p14:creationId xmlns:p14="http://schemas.microsoft.com/office/powerpoint/2010/main" val="1200844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lang="ja-JP" altLang="en-US"/>
              <a:t>マスタ タイトルの書式設定</a:t>
            </a:r>
          </a:p>
        </p:txBody>
      </p:sp>
      <p:sp>
        <p:nvSpPr>
          <p:cNvPr id="1057"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58"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9"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60"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1"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2"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3" name="Rectangle 6"/>
          <p:cNvSpPr>
            <a:spLocks noGrp="1" noChangeArrowheads="1"/>
          </p:cNvSpPr>
          <p:nvPr>
            <p:ph type="sldNum" sz="quarter" idx="12"/>
          </p:nvPr>
        </p:nvSpPr>
        <p:spPr>
          <a:ln/>
        </p:spPr>
        <p:txBody>
          <a:bodyPr/>
          <a:lstStyle>
            <a:lvl1pPr>
              <a:defRPr/>
            </a:lvl1pPr>
          </a:lstStyle>
          <a:p>
            <a:pPr>
              <a:defRPr/>
            </a:pPr>
            <a:fld id="{98D135CE-EC53-4CC2-8921-63B1DF7CEFA1}" type="slidenum">
              <a:rPr lang="en-US" altLang="ja-JP"/>
              <a:pPr>
                <a:defRPr/>
              </a:pPr>
              <a:t>‹#›</a:t>
            </a:fld>
            <a:endParaRPr lang="en-US" altLang="ja-JP"/>
          </a:p>
        </p:txBody>
      </p:sp>
    </p:spTree>
    <p:extLst>
      <p:ext uri="{BB962C8B-B14F-4D97-AF65-F5344CB8AC3E}">
        <p14:creationId xmlns:p14="http://schemas.microsoft.com/office/powerpoint/2010/main" val="178000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65" name="タイトル 1"/>
          <p:cNvSpPr>
            <a:spLocks noGrp="1"/>
          </p:cNvSpPr>
          <p:nvPr>
            <p:ph type="title"/>
          </p:nvPr>
        </p:nvSpPr>
        <p:spPr/>
        <p:txBody>
          <a:bodyPr/>
          <a:lstStyle/>
          <a:p>
            <a:r>
              <a:rPr lang="ja-JP" altLang="en-US"/>
              <a:t>マスタ タイトルの書式設定</a:t>
            </a:r>
          </a:p>
        </p:txBody>
      </p:sp>
      <p:sp>
        <p:nvSpPr>
          <p:cNvPr id="106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8" name="Rectangle 6"/>
          <p:cNvSpPr>
            <a:spLocks noGrp="1" noChangeArrowheads="1"/>
          </p:cNvSpPr>
          <p:nvPr>
            <p:ph type="sldNum" sz="quarter" idx="12"/>
          </p:nvPr>
        </p:nvSpPr>
        <p:spPr>
          <a:ln/>
        </p:spPr>
        <p:txBody>
          <a:bodyPr/>
          <a:lstStyle>
            <a:lvl1pPr>
              <a:defRPr/>
            </a:lvl1pPr>
          </a:lstStyle>
          <a:p>
            <a:pPr>
              <a:defRPr/>
            </a:pPr>
            <a:fld id="{7C38E426-13D8-4731-800B-C6CA3BC2C743}" type="slidenum">
              <a:rPr lang="en-US" altLang="ja-JP"/>
              <a:pPr>
                <a:defRPr/>
              </a:pPr>
              <a:t>‹#›</a:t>
            </a:fld>
            <a:endParaRPr lang="en-US" altLang="ja-JP"/>
          </a:p>
        </p:txBody>
      </p:sp>
    </p:spTree>
    <p:extLst>
      <p:ext uri="{BB962C8B-B14F-4D97-AF65-F5344CB8AC3E}">
        <p14:creationId xmlns:p14="http://schemas.microsoft.com/office/powerpoint/2010/main" val="71394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2" name="Rectangle 6"/>
          <p:cNvSpPr>
            <a:spLocks noGrp="1" noChangeArrowheads="1"/>
          </p:cNvSpPr>
          <p:nvPr>
            <p:ph type="sldNum" sz="quarter" idx="12"/>
          </p:nvPr>
        </p:nvSpPr>
        <p:spPr>
          <a:ln/>
        </p:spPr>
        <p:txBody>
          <a:bodyPr/>
          <a:lstStyle>
            <a:lvl1pPr>
              <a:defRPr/>
            </a:lvl1pPr>
          </a:lstStyle>
          <a:p>
            <a:pPr>
              <a:defRPr/>
            </a:pPr>
            <a:fld id="{3637AC06-2987-4D3C-B767-74FF378237D4}" type="slidenum">
              <a:rPr lang="en-US" altLang="ja-JP"/>
              <a:pPr>
                <a:defRPr/>
              </a:pPr>
              <a:t>‹#›</a:t>
            </a:fld>
            <a:endParaRPr lang="en-US" altLang="ja-JP"/>
          </a:p>
        </p:txBody>
      </p:sp>
    </p:spTree>
    <p:extLst>
      <p:ext uri="{BB962C8B-B14F-4D97-AF65-F5344CB8AC3E}">
        <p14:creationId xmlns:p14="http://schemas.microsoft.com/office/powerpoint/2010/main" val="337645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074"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1075"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76"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7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9" name="Rectangle 6"/>
          <p:cNvSpPr>
            <a:spLocks noGrp="1" noChangeArrowheads="1"/>
          </p:cNvSpPr>
          <p:nvPr>
            <p:ph type="sldNum" sz="quarter" idx="12"/>
          </p:nvPr>
        </p:nvSpPr>
        <p:spPr>
          <a:ln/>
        </p:spPr>
        <p:txBody>
          <a:bodyPr/>
          <a:lstStyle>
            <a:lvl1pPr>
              <a:defRPr/>
            </a:lvl1pPr>
          </a:lstStyle>
          <a:p>
            <a:pPr>
              <a:defRPr/>
            </a:pPr>
            <a:fld id="{148E220E-741E-4C4E-AF44-E2074EF01C6A}" type="slidenum">
              <a:rPr lang="en-US" altLang="ja-JP"/>
              <a:pPr>
                <a:defRPr/>
              </a:pPr>
              <a:t>‹#›</a:t>
            </a:fld>
            <a:endParaRPr lang="en-US" altLang="ja-JP"/>
          </a:p>
        </p:txBody>
      </p:sp>
    </p:spTree>
    <p:extLst>
      <p:ext uri="{BB962C8B-B14F-4D97-AF65-F5344CB8AC3E}">
        <p14:creationId xmlns:p14="http://schemas.microsoft.com/office/powerpoint/2010/main" val="2798948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081"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1082"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1083"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8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8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86" name="Rectangle 6"/>
          <p:cNvSpPr>
            <a:spLocks noGrp="1" noChangeArrowheads="1"/>
          </p:cNvSpPr>
          <p:nvPr>
            <p:ph type="sldNum" sz="quarter" idx="12"/>
          </p:nvPr>
        </p:nvSpPr>
        <p:spPr>
          <a:ln/>
        </p:spPr>
        <p:txBody>
          <a:bodyPr/>
          <a:lstStyle>
            <a:lvl1pPr>
              <a:defRPr/>
            </a:lvl1pPr>
          </a:lstStyle>
          <a:p>
            <a:pPr>
              <a:defRPr/>
            </a:pPr>
            <a:fld id="{8E1880E6-BF27-4B64-B1E8-768BD1D51DE5}" type="slidenum">
              <a:rPr lang="en-US" altLang="ja-JP"/>
              <a:pPr>
                <a:defRPr/>
              </a:pPr>
              <a:t>‹#›</a:t>
            </a:fld>
            <a:endParaRPr lang="en-US" altLang="ja-JP"/>
          </a:p>
        </p:txBody>
      </p:sp>
    </p:spTree>
    <p:extLst>
      <p:ext uri="{BB962C8B-B14F-4D97-AF65-F5344CB8AC3E}">
        <p14:creationId xmlns:p14="http://schemas.microsoft.com/office/powerpoint/2010/main" val="1828513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088" name="タイトル 1"/>
          <p:cNvSpPr>
            <a:spLocks noGrp="1"/>
          </p:cNvSpPr>
          <p:nvPr>
            <p:ph type="title"/>
          </p:nvPr>
        </p:nvSpPr>
        <p:spPr/>
        <p:txBody>
          <a:bodyPr/>
          <a:lstStyle/>
          <a:p>
            <a:r>
              <a:rPr lang="ja-JP" altLang="en-US"/>
              <a:t>マスタ タイトルの書式設定</a:t>
            </a:r>
          </a:p>
        </p:txBody>
      </p:sp>
      <p:sp>
        <p:nvSpPr>
          <p:cNvPr id="1089"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2" name="Rectangle 6"/>
          <p:cNvSpPr>
            <a:spLocks noGrp="1" noChangeArrowheads="1"/>
          </p:cNvSpPr>
          <p:nvPr>
            <p:ph type="sldNum" sz="quarter" idx="12"/>
          </p:nvPr>
        </p:nvSpPr>
        <p:spPr>
          <a:ln/>
        </p:spPr>
        <p:txBody>
          <a:bodyPr/>
          <a:lstStyle>
            <a:lvl1pPr>
              <a:defRPr/>
            </a:lvl1pPr>
          </a:lstStyle>
          <a:p>
            <a:pPr>
              <a:defRPr/>
            </a:pPr>
            <a:fld id="{5744B9A6-F962-47BE-A435-95FB34C96498}" type="slidenum">
              <a:rPr lang="en-US" altLang="ja-JP"/>
              <a:pPr>
                <a:defRPr/>
              </a:pPr>
              <a:t>‹#›</a:t>
            </a:fld>
            <a:endParaRPr lang="en-US" altLang="ja-JP"/>
          </a:p>
        </p:txBody>
      </p:sp>
    </p:spTree>
    <p:extLst>
      <p:ext uri="{BB962C8B-B14F-4D97-AF65-F5344CB8AC3E}">
        <p14:creationId xmlns:p14="http://schemas.microsoft.com/office/powerpoint/2010/main" val="2600449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094"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1095"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8" name="Rectangle 6"/>
          <p:cNvSpPr>
            <a:spLocks noGrp="1" noChangeArrowheads="1"/>
          </p:cNvSpPr>
          <p:nvPr>
            <p:ph type="sldNum" sz="quarter" idx="12"/>
          </p:nvPr>
        </p:nvSpPr>
        <p:spPr>
          <a:ln/>
        </p:spPr>
        <p:txBody>
          <a:bodyPr/>
          <a:lstStyle>
            <a:lvl1pPr>
              <a:defRPr/>
            </a:lvl1pPr>
          </a:lstStyle>
          <a:p>
            <a:pPr>
              <a:defRPr/>
            </a:pPr>
            <a:fld id="{0271A7B6-14F3-4207-B043-8CD2B4D488D2}" type="slidenum">
              <a:rPr lang="en-US" altLang="ja-JP"/>
              <a:pPr>
                <a:defRPr/>
              </a:pPr>
              <a:t>‹#›</a:t>
            </a:fld>
            <a:endParaRPr lang="en-US" altLang="ja-JP"/>
          </a:p>
        </p:txBody>
      </p:sp>
    </p:spTree>
    <p:extLst>
      <p:ext uri="{BB962C8B-B14F-4D97-AF65-F5344CB8AC3E}">
        <p14:creationId xmlns:p14="http://schemas.microsoft.com/office/powerpoint/2010/main" val="2742316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15BD-F2C0-2052-4C31-D50B1BF1BD87}"/>
              </a:ext>
            </a:extLst>
          </p:cNvPr>
          <p:cNvSpPr>
            <a:spLocks noGrp="1"/>
          </p:cNvSpPr>
          <p:nvPr>
            <p:ph type="ctrTitle"/>
          </p:nvPr>
        </p:nvSpPr>
        <p:spPr>
          <a:xfrm>
            <a:off x="1143000" y="1122363"/>
            <a:ext cx="6858000" cy="2387600"/>
          </a:xfrm>
        </p:spPr>
        <p:txBody>
          <a:bodyPr anchor="b"/>
          <a:lstStyle>
            <a:lvl1pPr algn="ctr">
              <a:defRPr sz="6000"/>
            </a:lvl1pPr>
          </a:lstStyle>
          <a:p>
            <a:r>
              <a:rPr kumimoji="1" lang="en-US"/>
              <a:t>Click to edit Master title style</a:t>
            </a:r>
          </a:p>
        </p:txBody>
      </p:sp>
      <p:sp>
        <p:nvSpPr>
          <p:cNvPr id="3" name="Subtitle 2">
            <a:extLst>
              <a:ext uri="{FF2B5EF4-FFF2-40B4-BE49-F238E27FC236}">
                <a16:creationId xmlns:a16="http://schemas.microsoft.com/office/drawing/2014/main" id="{9A3AF593-440E-EEAA-6B2A-26FAEFE592A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t>Click to edit Master subtitle style</a:t>
            </a:r>
          </a:p>
        </p:txBody>
      </p:sp>
      <p:sp>
        <p:nvSpPr>
          <p:cNvPr id="4" name="Date Placeholder 3">
            <a:extLst>
              <a:ext uri="{FF2B5EF4-FFF2-40B4-BE49-F238E27FC236}">
                <a16:creationId xmlns:a16="http://schemas.microsoft.com/office/drawing/2014/main" id="{CADEE07F-BE87-5301-66B2-BE156D67845A}"/>
              </a:ext>
            </a:extLst>
          </p:cNvPr>
          <p:cNvSpPr>
            <a:spLocks noGrp="1"/>
          </p:cNvSpPr>
          <p:nvPr>
            <p:ph type="dt" sz="half" idx="10"/>
          </p:nvPr>
        </p:nvSpPr>
        <p:spPr/>
        <p:txBody>
          <a:bodyPr/>
          <a:lstStyle/>
          <a:p>
            <a:pPr fontAlgn="base">
              <a:spcBef>
                <a:spcPct val="0"/>
              </a:spcBef>
              <a:spcAft>
                <a:spcPct val="0"/>
              </a:spcAft>
              <a:defRPr/>
            </a:pPr>
            <a:endParaRPr lang="ja-JP" altLang="en-US"/>
          </a:p>
        </p:txBody>
      </p:sp>
      <p:sp>
        <p:nvSpPr>
          <p:cNvPr id="5" name="Footer Placeholder 4">
            <a:extLst>
              <a:ext uri="{FF2B5EF4-FFF2-40B4-BE49-F238E27FC236}">
                <a16:creationId xmlns:a16="http://schemas.microsoft.com/office/drawing/2014/main" id="{65D1DA0C-E0A3-ABB9-4114-2500B241872A}"/>
              </a:ext>
            </a:extLst>
          </p:cNvPr>
          <p:cNvSpPr>
            <a:spLocks noGrp="1"/>
          </p:cNvSpPr>
          <p:nvPr>
            <p:ph type="ftr" sz="quarter" idx="11"/>
          </p:nvPr>
        </p:nvSpPr>
        <p:spPr/>
        <p:txBody>
          <a:bodyPr/>
          <a:lstStyle/>
          <a:p>
            <a:pPr fontAlgn="base">
              <a:spcBef>
                <a:spcPct val="0"/>
              </a:spcBef>
              <a:spcAft>
                <a:spcPct val="0"/>
              </a:spcAft>
              <a:defRPr/>
            </a:pPr>
            <a:endParaRPr lang="ja-JP" altLang="en-US"/>
          </a:p>
        </p:txBody>
      </p:sp>
      <p:sp>
        <p:nvSpPr>
          <p:cNvPr id="6" name="Slide Number Placeholder 5">
            <a:extLst>
              <a:ext uri="{FF2B5EF4-FFF2-40B4-BE49-F238E27FC236}">
                <a16:creationId xmlns:a16="http://schemas.microsoft.com/office/drawing/2014/main" id="{5F309719-5EA0-1686-874A-DE9A4673B0BF}"/>
              </a:ext>
            </a:extLst>
          </p:cNvPr>
          <p:cNvSpPr>
            <a:spLocks noGrp="1"/>
          </p:cNvSpPr>
          <p:nvPr>
            <p:ph type="sldNum" sz="quarter" idx="12"/>
          </p:nvPr>
        </p:nvSpPr>
        <p:spPr/>
        <p:txBody>
          <a:bodyPr/>
          <a:lstStyle/>
          <a:p>
            <a:pPr fontAlgn="base">
              <a:spcBef>
                <a:spcPct val="0"/>
              </a:spcBef>
              <a:spcAft>
                <a:spcPct val="0"/>
              </a:spcAft>
              <a:defRPr/>
            </a:pPr>
            <a:fld id="{A6A5B751-25C4-46CC-8F2B-2AFF10021099}" type="slidenum">
              <a:rPr lang="ja-JP" altLang="en-US">
                <a:latin typeface="Arial" panose="020B0604020202020204" pitchFamily="34" charset="0"/>
              </a:rPr>
              <a:pPr fontAlgn="base">
                <a:spcBef>
                  <a:spcPct val="0"/>
                </a:spcBef>
                <a:spcAft>
                  <a:spcPct val="0"/>
                </a:spcAft>
                <a:defRPr/>
              </a:pPr>
              <a:t>‹#›</a:t>
            </a:fld>
            <a:endParaRPr lang="ja-JP" altLang="en-US">
              <a:latin typeface="Arial" panose="020B0604020202020204" pitchFamily="34" charset="0"/>
            </a:endParaRPr>
          </a:p>
        </p:txBody>
      </p:sp>
    </p:spTree>
    <p:extLst>
      <p:ext uri="{BB962C8B-B14F-4D97-AF65-F5344CB8AC3E}">
        <p14:creationId xmlns:p14="http://schemas.microsoft.com/office/powerpoint/2010/main" val="359443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1031" name="Date Placeholder 2"/>
          <p:cNvSpPr>
            <a:spLocks noGrp="1"/>
          </p:cNvSpPr>
          <p:nvPr>
            <p:ph type="dt" sz="half" idx="10"/>
          </p:nvPr>
        </p:nvSpPr>
        <p:spPr>
          <a:xfrm>
            <a:off x="7258051" y="6443508"/>
            <a:ext cx="1111538" cy="115416"/>
          </a:xfrm>
          <a:prstGeom prst="rect">
            <a:avLst/>
          </a:prstGeom>
        </p:spPr>
        <p:txBody>
          <a:bodyPr/>
          <a:lstStyle>
            <a:lvl1pPr>
              <a:defRPr>
                <a:latin typeface="+mn-lt"/>
                <a:sym typeface="Trebuchet MS" panose="020B0603020202020204" pitchFamily="34" charset="0"/>
              </a:defRPr>
            </a:lvl1pPr>
          </a:lstStyle>
          <a:p>
            <a:endParaRPr lang="en-US"/>
          </a:p>
        </p:txBody>
      </p:sp>
      <p:sp>
        <p:nvSpPr>
          <p:cNvPr id="1032" name="Title 4"/>
          <p:cNvSpPr>
            <a:spLocks noGrp="1"/>
          </p:cNvSpPr>
          <p:nvPr>
            <p:ph type="title" hasCustomPrompt="1"/>
          </p:nvPr>
        </p:nvSpPr>
        <p:spPr>
          <a:xfrm>
            <a:off x="472500" y="622800"/>
            <a:ext cx="8199900" cy="353174"/>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2550" b="0" i="0" u="none" kern="1200" spc="0">
                <a:solidFill>
                  <a:schemeClr val="tx2"/>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2412985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1034" name="Title 1"/>
          <p:cNvSpPr>
            <a:spLocks noGrp="1"/>
          </p:cNvSpPr>
          <p:nvPr>
            <p:ph type="title" hasCustomPrompt="1"/>
          </p:nvPr>
        </p:nvSpPr>
        <p:spPr>
          <a:xfrm>
            <a:off x="472500" y="622800"/>
            <a:ext cx="8200013" cy="353174"/>
          </a:xfrm>
        </p:spPr>
        <p:txBody>
          <a:bodyPr/>
          <a:lstStyle>
            <a:lvl1pPr>
              <a:defRPr sz="2550"/>
            </a:lvl1pPr>
          </a:lstStyle>
          <a:p>
            <a:r>
              <a:rPr lang="en-US"/>
              <a:t>Click to add title</a:t>
            </a:r>
          </a:p>
        </p:txBody>
      </p:sp>
      <p:sp>
        <p:nvSpPr>
          <p:cNvPr id="1035" name="Text Placeholder 7"/>
          <p:cNvSpPr>
            <a:spLocks noGrp="1"/>
          </p:cNvSpPr>
          <p:nvPr>
            <p:ph type="body" sz="quarter" idx="10"/>
          </p:nvPr>
        </p:nvSpPr>
        <p:spPr>
          <a:xfrm>
            <a:off x="472050" y="2085629"/>
            <a:ext cx="8200351" cy="4089131"/>
          </a:xfrm>
        </p:spPr>
        <p:txBody>
          <a:bodyPr/>
          <a:lstStyle>
            <a:lvl1pPr>
              <a:lnSpc>
                <a:spcPct val="100000"/>
              </a:lnSpc>
              <a:spcBef>
                <a:spcPts val="0"/>
              </a:spcBef>
              <a:spcAft>
                <a:spcPts val="0"/>
              </a:spcAft>
              <a:defRPr sz="1500"/>
            </a:lvl1pPr>
            <a:lvl2pPr>
              <a:lnSpc>
                <a:spcPct val="100000"/>
              </a:lnSpc>
              <a:spcBef>
                <a:spcPts val="0"/>
              </a:spcBef>
              <a:spcAft>
                <a:spcPts val="0"/>
              </a:spcAft>
              <a:defRPr sz="1500"/>
            </a:lvl2pPr>
            <a:lvl3pPr>
              <a:lnSpc>
                <a:spcPct val="100000"/>
              </a:lnSpc>
              <a:spcBef>
                <a:spcPts val="0"/>
              </a:spcBef>
              <a:spcAft>
                <a:spcPts val="0"/>
              </a:spcAft>
              <a:defRPr sz="1500"/>
            </a:lvl3pPr>
            <a:lvl4pPr>
              <a:lnSpc>
                <a:spcPct val="100000"/>
              </a:lnSpc>
              <a:spcBef>
                <a:spcPts val="0"/>
              </a:spcBef>
              <a:spcAft>
                <a:spcPts val="0"/>
              </a:spcAft>
              <a:defRPr sz="2100"/>
            </a:lvl4pPr>
            <a:lvl5pPr>
              <a:lnSpc>
                <a:spcPct val="100000"/>
              </a:lnSpc>
              <a:spcBef>
                <a:spcPts val="0"/>
              </a:spcBef>
              <a:spcAft>
                <a:spcPts val="0"/>
              </a:spcAft>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502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103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38" name="Title 7"/>
          <p:cNvSpPr>
            <a:spLocks noGrp="1"/>
          </p:cNvSpPr>
          <p:nvPr>
            <p:ph type="title" hasCustomPrompt="1"/>
          </p:nvPr>
        </p:nvSpPr>
        <p:spPr>
          <a:xfrm>
            <a:off x="472500" y="622801"/>
            <a:ext cx="8200013" cy="2492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08174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1040" name="Title 1"/>
          <p:cNvSpPr>
            <a:spLocks noGrp="1"/>
          </p:cNvSpPr>
          <p:nvPr>
            <p:ph type="title" hasCustomPrompt="1"/>
          </p:nvPr>
        </p:nvSpPr>
        <p:spPr/>
        <p:txBody>
          <a:bodyPr/>
          <a:lstStyle/>
          <a:p>
            <a:r>
              <a:rPr lang="en-US"/>
              <a:t>Click to add title</a:t>
            </a:r>
          </a:p>
        </p:txBody>
      </p:sp>
      <p:sp>
        <p:nvSpPr>
          <p:cNvPr id="1041" name="Text Placeholder 5"/>
          <p:cNvSpPr>
            <a:spLocks noGrp="1"/>
          </p:cNvSpPr>
          <p:nvPr>
            <p:ph type="body" sz="quarter" idx="10"/>
          </p:nvPr>
        </p:nvSpPr>
        <p:spPr>
          <a:xfrm>
            <a:off x="472050" y="2085628"/>
            <a:ext cx="8200463"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15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007" name="タイトル 1"/>
          <p:cNvSpPr>
            <a:spLocks noGrp="1"/>
          </p:cNvSpPr>
          <p:nvPr>
            <p:ph type="title"/>
          </p:nvPr>
        </p:nvSpPr>
        <p:spPr/>
        <p:txBody>
          <a:bodyPr/>
          <a:lstStyle/>
          <a:p>
            <a:r>
              <a:rPr lang="ja-JP" altLang="en-US"/>
              <a:t>マスタ タイトルの書式設定</a:t>
            </a:r>
          </a:p>
        </p:txBody>
      </p:sp>
      <p:sp>
        <p:nvSpPr>
          <p:cNvPr id="200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00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201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201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1510550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1031"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32" name="Copyright" hidden="1"/>
          <p:cNvSpPr txBox="1"/>
          <p:nvPr userDrawn="1"/>
        </p:nvSpPr>
        <p:spPr>
          <a:xfrm rot="16200000">
            <a:off x="6473429" y="3934616"/>
            <a:ext cx="5133975" cy="72712"/>
          </a:xfrm>
          <a:prstGeom prst="rect">
            <a:avLst/>
          </a:prstGeom>
          <a:noFill/>
        </p:spPr>
        <p:txBody>
          <a:bodyPr wrap="square" lIns="0" tIns="0" rIns="0" bIns="0" rtlCol="0" anchor="t">
            <a:spAutoFit/>
          </a:bodyPr>
          <a:lstStyle/>
          <a:p>
            <a:pPr>
              <a:lnSpc>
                <a:spcPct val="90000"/>
              </a:lnSpc>
              <a:spcAft>
                <a:spcPts val="450"/>
              </a:spcAft>
            </a:pPr>
            <a:r>
              <a:rPr lang="en-US" sz="525">
                <a:solidFill>
                  <a:schemeClr val="bg1">
                    <a:lumMod val="50000"/>
                  </a:schemeClr>
                </a:solidFill>
                <a:latin typeface="+mn-lt"/>
                <a:sym typeface="Trebuchet MS" panose="020B0603020202020204" pitchFamily="34" charset="0"/>
              </a:rPr>
              <a:t>Copyright © 2023 by Boston Consulting Group. All rights reserved.</a:t>
            </a:r>
          </a:p>
        </p:txBody>
      </p:sp>
      <p:sp>
        <p:nvSpPr>
          <p:cNvPr id="1033" name="Title 7"/>
          <p:cNvSpPr>
            <a:spLocks noGrp="1"/>
          </p:cNvSpPr>
          <p:nvPr>
            <p:ph type="title" hasCustomPrompt="1"/>
          </p:nvPr>
        </p:nvSpPr>
        <p:spPr>
          <a:xfrm>
            <a:off x="472500" y="622801"/>
            <a:ext cx="8200013" cy="2492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10555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3.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theme" Target="../theme/theme4.xml"/><Relationship Id="rId1" Type="http://schemas.openxmlformats.org/officeDocument/2006/relationships/slideLayout" Target="../slideLayouts/slideLayout18.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2"/>
          <p:cNvSpPr>
            <a:spLocks noGrp="1" noChangeArrowheads="1"/>
          </p:cNvSpPr>
          <p:nvPr>
            <p:ph type="title"/>
          </p:nvPr>
        </p:nvSpPr>
        <p:spPr>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6" name="Rectangle 3"/>
          <p:cNvSpPr>
            <a:spLocks noGrp="1" noChangeArrowheads="1"/>
          </p:cNvSpPr>
          <p:nvPr>
            <p:ph type="body" idx="1"/>
          </p:nvPr>
        </p:nvSpPr>
        <p:spPr>
          <a:xfrm>
            <a:off x="457200" y="1600200"/>
            <a:ext cx="8229600" cy="4525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7" name="Rectangle 4"/>
          <p:cNvSpPr>
            <a:spLocks noGrp="1" noChangeArrowheads="1"/>
          </p:cNvSpPr>
          <p:nvPr>
            <p:ph type="dt" sz="half" idx="2"/>
          </p:nvPr>
        </p:nvSpPr>
        <p:spPr>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pitchFamily="50" charset="-128"/>
              </a:defRPr>
            </a:lvl1pPr>
          </a:lstStyle>
          <a:p>
            <a:pPr>
              <a:defRPr/>
            </a:pPr>
            <a:endParaRPr lang="en-US" altLang="ja-JP"/>
          </a:p>
        </p:txBody>
      </p:sp>
      <p:sp>
        <p:nvSpPr>
          <p:cNvPr id="1028" name="Rectangle 5"/>
          <p:cNvSpPr>
            <a:spLocks noGrp="1" noChangeArrowheads="1"/>
          </p:cNvSpPr>
          <p:nvPr>
            <p:ph type="ftr" sz="quarter" idx="3"/>
          </p:nvPr>
        </p:nvSpPr>
        <p:spPr>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pitchFamily="50" charset="-128"/>
              </a:defRPr>
            </a:lvl1pPr>
          </a:lstStyle>
          <a:p>
            <a:pPr>
              <a:defRPr/>
            </a:pPr>
            <a:endParaRPr lang="en-US" altLang="ja-JP"/>
          </a:p>
        </p:txBody>
      </p:sp>
      <p:sp>
        <p:nvSpPr>
          <p:cNvPr id="1029" name="Rectangle 6"/>
          <p:cNvSpPr>
            <a:spLocks noGrp="1" noChangeArrowheads="1"/>
          </p:cNvSpPr>
          <p:nvPr>
            <p:ph type="sldNum" sz="quarter" idx="4"/>
          </p:nvPr>
        </p:nvSpPr>
        <p:spPr>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FD9BB62-D0E4-4F2F-9365-A85B5DD33C1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0" name="タイトル プレースホルダー 1"/>
          <p:cNvSpPr>
            <a:spLocks noGrp="1"/>
          </p:cNvSpPr>
          <p:nvPr>
            <p:ph type="title"/>
          </p:nvPr>
        </p:nvSpPr>
        <p:spPr>
          <a:xfrm>
            <a:off x="457200" y="274638"/>
            <a:ext cx="8229600" cy="1143000"/>
          </a:xfrm>
          <a:prstGeom prst="rect">
            <a:avLst/>
          </a:prstGeom>
          <a:noFill/>
          <a:ln>
            <a:noFill/>
          </a:ln>
        </p:spPr>
        <p:txBody>
          <a:bodyPr vert="horz" wrap="square" lIns="91346" tIns="45676" rIns="91346" bIns="45676" numCol="1" anchor="ctr" anchorCtr="0" compatLnSpc="1">
            <a:prstTxWarp prst="textNoShape">
              <a:avLst/>
            </a:prstTxWarp>
          </a:bodyPr>
          <a:lstStyle/>
          <a:p>
            <a:pPr lvl="0"/>
            <a:r>
              <a:rPr lang="ja-JP" altLang="en-US"/>
              <a:t>マスター タイトルの書式設定</a:t>
            </a:r>
          </a:p>
        </p:txBody>
      </p:sp>
      <p:sp>
        <p:nvSpPr>
          <p:cNvPr id="1101" name="テキスト プレースホルダー 2"/>
          <p:cNvSpPr>
            <a:spLocks noGrp="1"/>
          </p:cNvSpPr>
          <p:nvPr>
            <p:ph type="body" idx="1"/>
          </p:nvPr>
        </p:nvSpPr>
        <p:spPr>
          <a:xfrm>
            <a:off x="457200" y="1600203"/>
            <a:ext cx="8229600" cy="4525963"/>
          </a:xfrm>
          <a:prstGeom prst="rect">
            <a:avLst/>
          </a:prstGeom>
          <a:noFill/>
          <a:ln>
            <a:noFill/>
          </a:ln>
        </p:spPr>
        <p:txBody>
          <a:bodyPr vert="horz" wrap="square" lIns="91346" tIns="45676" rIns="91346" bIns="45676"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02" name="日付プレースホルダー 3"/>
          <p:cNvSpPr>
            <a:spLocks noGrp="1"/>
          </p:cNvSpPr>
          <p:nvPr>
            <p:ph type="dt" sz="half" idx="2"/>
          </p:nvPr>
        </p:nvSpPr>
        <p:spPr>
          <a:xfrm>
            <a:off x="457200" y="6356353"/>
            <a:ext cx="2133600" cy="365125"/>
          </a:xfrm>
          <a:prstGeom prst="rect">
            <a:avLst/>
          </a:prstGeom>
        </p:spPr>
        <p:txBody>
          <a:bodyPr vert="horz" lIns="91346" tIns="45676" rIns="91346" bIns="45676" rtlCol="0" anchor="ctr"/>
          <a:lstStyle>
            <a:lvl1pPr algn="l"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3" name="フッター プレースホルダー 4"/>
          <p:cNvSpPr>
            <a:spLocks noGrp="1"/>
          </p:cNvSpPr>
          <p:nvPr>
            <p:ph type="ftr" sz="quarter" idx="3"/>
          </p:nvPr>
        </p:nvSpPr>
        <p:spPr>
          <a:xfrm>
            <a:off x="3124200" y="6356353"/>
            <a:ext cx="2895600" cy="365125"/>
          </a:xfrm>
          <a:prstGeom prst="rect">
            <a:avLst/>
          </a:prstGeom>
        </p:spPr>
        <p:txBody>
          <a:bodyPr vert="horz" lIns="91346" tIns="45676" rIns="91346" bIns="45676" rtlCol="0" anchor="ctr"/>
          <a:lstStyle>
            <a:lvl1pPr algn="ctr"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4" name="スライド番号プレースホルダー 5"/>
          <p:cNvSpPr>
            <a:spLocks noGrp="1"/>
          </p:cNvSpPr>
          <p:nvPr>
            <p:ph type="sldNum" sz="quarter" idx="4"/>
          </p:nvPr>
        </p:nvSpPr>
        <p:spPr>
          <a:xfrm>
            <a:off x="6553200" y="6356353"/>
            <a:ext cx="2133600" cy="365125"/>
          </a:xfrm>
          <a:prstGeom prst="rect">
            <a:avLst/>
          </a:prstGeom>
        </p:spPr>
        <p:txBody>
          <a:bodyPr vert="horz" wrap="square" lIns="91346" tIns="45676" rIns="91346" bIns="45676" numCol="1" anchor="ctr" anchorCtr="0" compatLnSpc="1">
            <a:prstTxWarp prst="textNoShape">
              <a:avLst/>
            </a:prstTxWarp>
          </a:bodyPr>
          <a:lstStyle>
            <a:lvl1pPr algn="r" eaLnBrk="1" hangingPunct="1">
              <a:defRPr sz="1108">
                <a:solidFill>
                  <a:srgbClr val="898989"/>
                </a:solidFill>
              </a:defRPr>
            </a:lvl1pPr>
          </a:lstStyle>
          <a:p>
            <a:pPr fontAlgn="base">
              <a:spcBef>
                <a:spcPct val="0"/>
              </a:spcBef>
              <a:spcAft>
                <a:spcPct val="0"/>
              </a:spcAft>
              <a:defRPr/>
            </a:pPr>
            <a:fld id="{A6A5B751-25C4-46CC-8F2B-2AFF10021099}" type="slidenum">
              <a:rPr lang="ja-JP" altLang="en-US">
                <a:latin typeface="Arial" panose="020B0604020202020204" pitchFamily="34" charset="0"/>
              </a:rPr>
              <a:pPr fontAlgn="base">
                <a:spcBef>
                  <a:spcPct val="0"/>
                </a:spcBef>
                <a:spcAft>
                  <a:spcPct val="0"/>
                </a:spcAft>
                <a:defRPr/>
              </a:pPr>
              <a:t>‹#›</a:t>
            </a:fld>
            <a:endParaRPr lang="ja-JP" altLang="en-US">
              <a:latin typeface="Arial" panose="020B0604020202020204" pitchFamily="34" charset="0"/>
            </a:endParaRPr>
          </a:p>
        </p:txBody>
      </p:sp>
    </p:spTree>
    <p:extLst>
      <p:ext uri="{BB962C8B-B14F-4D97-AF65-F5344CB8AC3E}">
        <p14:creationId xmlns:p14="http://schemas.microsoft.com/office/powerpoint/2010/main" val="4246866677"/>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842613" rtl="0" eaLnBrk="0" fontAlgn="base" hangingPunct="0">
        <a:spcBef>
          <a:spcPct val="0"/>
        </a:spcBef>
        <a:spcAft>
          <a:spcPct val="0"/>
        </a:spcAft>
        <a:defRPr kumimoji="1" sz="4062" kern="1200">
          <a:solidFill>
            <a:schemeClr val="tx1"/>
          </a:solidFill>
          <a:latin typeface="+mj-lt"/>
          <a:ea typeface="+mj-ea"/>
          <a:cs typeface="+mj-cs"/>
        </a:defRPr>
      </a:lvl1pPr>
      <a:lvl2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2pPr>
      <a:lvl3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3pPr>
      <a:lvl4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4pPr>
      <a:lvl5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5pPr>
      <a:lvl6pPr marL="422039"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6pPr>
      <a:lvl7pPr marL="844078"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7pPr>
      <a:lvl8pPr marL="1266117"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8pPr>
      <a:lvl9pPr marL="1688155"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9pPr>
    </p:titleStyle>
    <p:bodyStyle>
      <a:lvl1pPr marL="315064" indent="-315064" algn="l" defTabSz="842613" rtl="0" eaLnBrk="0" fontAlgn="base" hangingPunct="0">
        <a:spcBef>
          <a:spcPct val="20000"/>
        </a:spcBef>
        <a:spcAft>
          <a:spcPct val="0"/>
        </a:spcAft>
        <a:buFont typeface="Arial" panose="020B0604020202020204" pitchFamily="34" charset="0"/>
        <a:buChar char="•"/>
        <a:defRPr kumimoji="1" sz="2954" kern="1200">
          <a:solidFill>
            <a:schemeClr val="tx1"/>
          </a:solidFill>
          <a:latin typeface="+mn-lt"/>
          <a:ea typeface="+mn-ea"/>
          <a:cs typeface="+mn-cs"/>
        </a:defRPr>
      </a:lvl1pPr>
      <a:lvl2pPr marL="684348" indent="-262310" algn="l" defTabSz="842613" rtl="0" eaLnBrk="0" fontAlgn="base" hangingPunct="0">
        <a:spcBef>
          <a:spcPct val="20000"/>
        </a:spcBef>
        <a:spcAft>
          <a:spcPct val="0"/>
        </a:spcAft>
        <a:buFont typeface="Arial" panose="020B0604020202020204" pitchFamily="34" charset="0"/>
        <a:buChar char="–"/>
        <a:defRPr kumimoji="1" sz="2585" kern="1200">
          <a:solidFill>
            <a:schemeClr val="tx1"/>
          </a:solidFill>
          <a:latin typeface="+mn-lt"/>
          <a:ea typeface="+mn-ea"/>
          <a:cs typeface="+mn-cs"/>
        </a:defRPr>
      </a:lvl2pPr>
      <a:lvl3pPr marL="1053632" indent="-209555" algn="l" defTabSz="842613" rtl="0" eaLnBrk="0" fontAlgn="base" hangingPunct="0">
        <a:spcBef>
          <a:spcPct val="20000"/>
        </a:spcBef>
        <a:spcAft>
          <a:spcPct val="0"/>
        </a:spcAft>
        <a:buFont typeface="Arial" panose="020B0604020202020204" pitchFamily="34" charset="0"/>
        <a:buChar char="•"/>
        <a:defRPr kumimoji="1" sz="2215" kern="1200">
          <a:solidFill>
            <a:schemeClr val="tx1"/>
          </a:solidFill>
          <a:latin typeface="+mn-lt"/>
          <a:ea typeface="+mn-ea"/>
          <a:cs typeface="+mn-cs"/>
        </a:defRPr>
      </a:lvl3pPr>
      <a:lvl4pPr marL="1474205"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4pPr>
      <a:lvl5pPr marL="1896244"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5pPr>
      <a:lvl6pPr marL="2318873"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0485"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2097"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3708"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227" rtl="0" eaLnBrk="1" latinLnBrk="0" hangingPunct="1">
        <a:defRPr kumimoji="1" sz="1662" kern="1200">
          <a:solidFill>
            <a:schemeClr val="tx1"/>
          </a:solidFill>
          <a:latin typeface="+mn-lt"/>
          <a:ea typeface="+mn-ea"/>
          <a:cs typeface="+mn-cs"/>
        </a:defRPr>
      </a:lvl1pPr>
      <a:lvl2pPr marL="421614" algn="l" defTabSz="843227" rtl="0" eaLnBrk="1" latinLnBrk="0" hangingPunct="1">
        <a:defRPr kumimoji="1" sz="1662" kern="1200">
          <a:solidFill>
            <a:schemeClr val="tx1"/>
          </a:solidFill>
          <a:latin typeface="+mn-lt"/>
          <a:ea typeface="+mn-ea"/>
          <a:cs typeface="+mn-cs"/>
        </a:defRPr>
      </a:lvl2pPr>
      <a:lvl3pPr marL="843227" algn="l" defTabSz="843227" rtl="0" eaLnBrk="1" latinLnBrk="0" hangingPunct="1">
        <a:defRPr kumimoji="1" sz="1662" kern="1200">
          <a:solidFill>
            <a:schemeClr val="tx1"/>
          </a:solidFill>
          <a:latin typeface="+mn-lt"/>
          <a:ea typeface="+mn-ea"/>
          <a:cs typeface="+mn-cs"/>
        </a:defRPr>
      </a:lvl3pPr>
      <a:lvl4pPr marL="1264838" algn="l" defTabSz="843227" rtl="0" eaLnBrk="1" latinLnBrk="0" hangingPunct="1">
        <a:defRPr kumimoji="1" sz="1662" kern="1200">
          <a:solidFill>
            <a:schemeClr val="tx1"/>
          </a:solidFill>
          <a:latin typeface="+mn-lt"/>
          <a:ea typeface="+mn-ea"/>
          <a:cs typeface="+mn-cs"/>
        </a:defRPr>
      </a:lvl4pPr>
      <a:lvl5pPr marL="1686453" algn="l" defTabSz="843227" rtl="0" eaLnBrk="1" latinLnBrk="0" hangingPunct="1">
        <a:defRPr kumimoji="1" sz="1662" kern="1200">
          <a:solidFill>
            <a:schemeClr val="tx1"/>
          </a:solidFill>
          <a:latin typeface="+mn-lt"/>
          <a:ea typeface="+mn-ea"/>
          <a:cs typeface="+mn-cs"/>
        </a:defRPr>
      </a:lvl5pPr>
      <a:lvl6pPr marL="2108063" algn="l" defTabSz="843227" rtl="0" eaLnBrk="1" latinLnBrk="0" hangingPunct="1">
        <a:defRPr kumimoji="1" sz="1662" kern="1200">
          <a:solidFill>
            <a:schemeClr val="tx1"/>
          </a:solidFill>
          <a:latin typeface="+mn-lt"/>
          <a:ea typeface="+mn-ea"/>
          <a:cs typeface="+mn-cs"/>
        </a:defRPr>
      </a:lvl6pPr>
      <a:lvl7pPr marL="2529676" algn="l" defTabSz="843227" rtl="0" eaLnBrk="1" latinLnBrk="0" hangingPunct="1">
        <a:defRPr kumimoji="1" sz="1662" kern="1200">
          <a:solidFill>
            <a:schemeClr val="tx1"/>
          </a:solidFill>
          <a:latin typeface="+mn-lt"/>
          <a:ea typeface="+mn-ea"/>
          <a:cs typeface="+mn-cs"/>
        </a:defRPr>
      </a:lvl7pPr>
      <a:lvl8pPr marL="2951289" algn="l" defTabSz="843227" rtl="0" eaLnBrk="1" latinLnBrk="0" hangingPunct="1">
        <a:defRPr kumimoji="1" sz="1662" kern="1200">
          <a:solidFill>
            <a:schemeClr val="tx1"/>
          </a:solidFill>
          <a:latin typeface="+mn-lt"/>
          <a:ea typeface="+mn-ea"/>
          <a:cs typeface="+mn-cs"/>
        </a:defRPr>
      </a:lvl8pPr>
      <a:lvl9pPr marL="3372906" algn="l" defTabSz="843227" rtl="0" eaLnBrk="1" latinLnBrk="0" hangingPunct="1">
        <a:defRPr kumimoji="1"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5" name="Object 1" hidden="1"/>
          <p:cNvGraphicFramePr>
            <a:graphicFrameLocks noChangeAspect="1"/>
          </p:cNvGraphicFramePr>
          <p:nvPr/>
        </p:nvGraphicFramePr>
        <p:xfrm>
          <a:off x="1192" y="1589"/>
          <a:ext cx="1190" cy="1587"/>
        </p:xfrm>
        <a:graphic>
          <a:graphicData uri="http://schemas.openxmlformats.org/presentationml/2006/ole">
            <mc:AlternateContent xmlns:mc="http://schemas.openxmlformats.org/markup-compatibility/2006">
              <mc:Choice xmlns:v="urn:schemas-microsoft-com:vml" Requires="v">
                <p:oleObj name="think-cell スライド" r:id="rId7" imgW="270" imgH="270" progId="TCLayout.ActiveDocument.1">
                  <p:embed/>
                </p:oleObj>
              </mc:Choice>
              <mc:Fallback>
                <p:oleObj name="think-cell スライド" r:id="rId7" imgW="270" imgH="270" progId="TCLayout.ActiveDocument.1">
                  <p:embed/>
                  <p:pic>
                    <p:nvPicPr>
                      <p:cNvPr id="1025" name="Object 1" hidden="1"/>
                      <p:cNvPicPr>
                        <a:picLocks noChangeAspect="1"/>
                      </p:cNvPicPr>
                      <p:nvPr/>
                    </p:nvPicPr>
                    <p:blipFill>
                      <a:blip r:embed="rId8"/>
                      <a:stretch>
                        <a:fillRect/>
                      </a:stretch>
                    </p:blipFill>
                    <p:spPr>
                      <a:xfrm>
                        <a:off x="1192" y="1589"/>
                        <a:ext cx="1190" cy="1587"/>
                      </a:xfrm>
                      <a:prstGeom prst="rect">
                        <a:avLst/>
                      </a:prstGeom>
                    </p:spPr>
                  </p:pic>
                </p:oleObj>
              </mc:Fallback>
            </mc:AlternateContent>
          </a:graphicData>
        </a:graphic>
      </p:graphicFrame>
      <p:sp>
        <p:nvSpPr>
          <p:cNvPr id="1026" name="Date Placeholder 3"/>
          <p:cNvSpPr>
            <a:spLocks noGrp="1"/>
          </p:cNvSpPr>
          <p:nvPr>
            <p:ph type="dt" sz="half" idx="2"/>
          </p:nvPr>
        </p:nvSpPr>
        <p:spPr>
          <a:xfrm>
            <a:off x="7258051" y="6443508"/>
            <a:ext cx="1111538" cy="115416"/>
          </a:xfrm>
          <a:prstGeom prst="rect">
            <a:avLst/>
          </a:prstGeom>
        </p:spPr>
        <p:txBody>
          <a:bodyPr vert="horz" wrap="square" lIns="0" tIns="0" rIns="0" bIns="0" rtlCol="0" anchor="b">
            <a:spAutoFit/>
          </a:bodyPr>
          <a:lstStyle>
            <a:lvl1pPr algn="r">
              <a:defRPr sz="750">
                <a:solidFill>
                  <a:schemeClr val="bg1">
                    <a:lumMod val="50000"/>
                  </a:schemeClr>
                </a:solidFill>
                <a:latin typeface="+mn-lt"/>
                <a:sym typeface="Trebuchet MS" panose="020B0603020202020204" pitchFamily="34" charset="0"/>
              </a:defRPr>
            </a:lvl1pPr>
          </a:lstStyle>
          <a:p>
            <a:endParaRPr lang="en-US"/>
          </a:p>
        </p:txBody>
      </p:sp>
      <p:sp>
        <p:nvSpPr>
          <p:cNvPr id="1027" name="TextBox 11"/>
          <p:cNvSpPr txBox="1"/>
          <p:nvPr userDrawn="1"/>
        </p:nvSpPr>
        <p:spPr>
          <a:xfrm>
            <a:off x="8375904" y="6443508"/>
            <a:ext cx="285750" cy="115416"/>
          </a:xfrm>
          <a:prstGeom prst="rect">
            <a:avLst/>
          </a:prstGeom>
          <a:noFill/>
        </p:spPr>
        <p:txBody>
          <a:bodyPr wrap="square" lIns="0" tIns="0" rIns="0" bIns="0" rtlCol="0" anchor="b">
            <a:spAutoFit/>
          </a:bodyPr>
          <a:lstStyle/>
          <a:p>
            <a:pPr marL="0" marR="0" indent="0" algn="r" defTabSz="685800" rtl="0" eaLnBrk="1" fontAlgn="auto" latinLnBrk="0" hangingPunct="1">
              <a:lnSpc>
                <a:spcPct val="100000"/>
              </a:lnSpc>
              <a:spcBef>
                <a:spcPts val="0"/>
              </a:spcBef>
              <a:spcAft>
                <a:spcPts val="0"/>
              </a:spcAft>
              <a:buClrTx/>
              <a:buSzTx/>
              <a:buFontTx/>
              <a:buNone/>
              <a:tabLst/>
              <a:defRPr/>
            </a:pPr>
            <a:fld id="{DFCF27A5-1A5B-48D3-A060-2758FFBB1ADD}" type="slidenum">
              <a:rPr lang="en-US" sz="750" kern="1200" smtClean="0">
                <a:solidFill>
                  <a:schemeClr val="bg1">
                    <a:lumMod val="50000"/>
                  </a:schemeClr>
                </a:solidFill>
                <a:latin typeface="+mn-lt"/>
                <a:ea typeface="+mn-ea"/>
                <a:cs typeface="+mn-cs"/>
                <a:sym typeface="Trebuchet MS" panose="020B0603020202020204" pitchFamily="34" charset="0"/>
              </a:rPr>
              <a:pPr marL="0" marR="0" indent="0" algn="r" defTabSz="685800" rtl="0" eaLnBrk="1" fontAlgn="auto" latinLnBrk="0" hangingPunct="1">
                <a:lnSpc>
                  <a:spcPct val="100000"/>
                </a:lnSpc>
                <a:spcBef>
                  <a:spcPts val="0"/>
                </a:spcBef>
                <a:spcAft>
                  <a:spcPts val="0"/>
                </a:spcAft>
                <a:buClrTx/>
                <a:buSzTx/>
                <a:buFontTx/>
                <a:buNone/>
                <a:tabLst/>
                <a:defRPr/>
              </a:pPr>
              <a:t>‹#›</a:t>
            </a:fld>
            <a:endParaRPr lang="en-US" sz="750" kern="1200">
              <a:solidFill>
                <a:schemeClr val="bg1">
                  <a:lumMod val="50000"/>
                </a:schemeClr>
              </a:solidFill>
              <a:latin typeface="+mn-lt"/>
              <a:ea typeface="+mn-ea"/>
              <a:cs typeface="+mn-cs"/>
              <a:sym typeface="Trebuchet MS" panose="020B0603020202020204" pitchFamily="34" charset="0"/>
            </a:endParaRPr>
          </a:p>
        </p:txBody>
      </p:sp>
      <p:sp>
        <p:nvSpPr>
          <p:cNvPr id="1028" name="Title Placeholder 1"/>
          <p:cNvSpPr>
            <a:spLocks noGrp="1"/>
          </p:cNvSpPr>
          <p:nvPr>
            <p:ph type="title"/>
          </p:nvPr>
        </p:nvSpPr>
        <p:spPr>
          <a:xfrm>
            <a:off x="472500" y="622801"/>
            <a:ext cx="8200013" cy="249299"/>
          </a:xfrm>
          <a:prstGeom prst="rect">
            <a:avLst/>
          </a:prstGeom>
        </p:spPr>
        <p:txBody>
          <a:bodyPr vert="horz" wrap="square" lIns="0" tIns="0" rIns="0" bIns="0" rtlCol="0" anchor="t">
            <a:spAutoFit/>
          </a:bodyPr>
          <a:lstStyle/>
          <a:p>
            <a:r>
              <a:rPr lang="en-US"/>
              <a:t>Click to add title</a:t>
            </a:r>
          </a:p>
        </p:txBody>
      </p:sp>
      <p:sp>
        <p:nvSpPr>
          <p:cNvPr id="1029" name="Text Placeholder 3"/>
          <p:cNvSpPr>
            <a:spLocks noGrp="1"/>
          </p:cNvSpPr>
          <p:nvPr>
            <p:ph type="body" idx="1"/>
          </p:nvPr>
        </p:nvSpPr>
        <p:spPr>
          <a:xfrm>
            <a:off x="472500" y="1825625"/>
            <a:ext cx="820001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5888228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685800" rtl="0" eaLnBrk="1" latinLnBrk="0" hangingPunct="1">
        <a:lnSpc>
          <a:spcPct val="90000"/>
        </a:lnSpc>
        <a:spcBef>
          <a:spcPct val="0"/>
        </a:spcBef>
        <a:buNone/>
        <a:defRPr sz="1800" kern="1200">
          <a:solidFill>
            <a:schemeClr val="tx2"/>
          </a:solidFill>
          <a:latin typeface="+mj-lt"/>
          <a:ea typeface="+mj-ea"/>
          <a:cs typeface="+mj-cs"/>
          <a:sym typeface="Trebuchet MS" panose="020B0603020202020204" pitchFamily="34" charset="0"/>
        </a:defRPr>
      </a:lvl1pPr>
    </p:titleStyle>
    <p:bodyStyle>
      <a:lvl1pPr marL="0" indent="0" algn="l" defTabSz="685800" rtl="0" eaLnBrk="1" latinLnBrk="0" hangingPunct="1">
        <a:lnSpc>
          <a:spcPct val="110000"/>
        </a:lnSpc>
        <a:spcBef>
          <a:spcPts val="450"/>
        </a:spcBef>
        <a:spcAft>
          <a:spcPts val="225"/>
        </a:spcAft>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1pPr>
      <a:lvl2pPr marL="213300" indent="-129600" algn="l" defTabSz="685800" rtl="0" eaLnBrk="1" latinLnBrk="0" hangingPunct="1">
        <a:lnSpc>
          <a:spcPct val="90000"/>
        </a:lnSpc>
        <a:spcBef>
          <a:spcPts val="0"/>
        </a:spcBef>
        <a:spcAft>
          <a:spcPts val="225"/>
        </a:spcAft>
        <a:buClr>
          <a:schemeClr val="tx2"/>
        </a:buClr>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2pPr>
      <a:lvl3pPr marL="383400" indent="-124200" algn="l" defTabSz="685800" rtl="0" eaLnBrk="1" latinLnBrk="0" hangingPunct="1">
        <a:lnSpc>
          <a:spcPct val="90000"/>
        </a:lnSpc>
        <a:spcBef>
          <a:spcPts val="0"/>
        </a:spcBef>
        <a:spcAft>
          <a:spcPts val="225"/>
        </a:spcAft>
        <a:buClr>
          <a:schemeClr val="tx2"/>
        </a:buClr>
        <a:buFont typeface="Trebuchet MS" panose="020B0603020202020204" pitchFamily="34" charset="0"/>
        <a:buChar char="–"/>
        <a:defRPr lang="en-US" sz="900" kern="1200">
          <a:solidFill>
            <a:schemeClr val="tx1"/>
          </a:solidFill>
          <a:latin typeface="+mn-lt"/>
          <a:ea typeface="+mn-ea"/>
          <a:cs typeface="+mn-cs"/>
          <a:sym typeface="Trebuchet MS" panose="020B0603020202020204" pitchFamily="34" charset="0"/>
        </a:defRPr>
      </a:lvl3pPr>
      <a:lvl4pPr marL="0" indent="0" algn="l" defTabSz="685800" rtl="0" eaLnBrk="1" latinLnBrk="0" hangingPunct="1">
        <a:lnSpc>
          <a:spcPct val="110000"/>
        </a:lnSpc>
        <a:spcBef>
          <a:spcPts val="225"/>
        </a:spcBef>
        <a:spcAft>
          <a:spcPts val="225"/>
        </a:spcAft>
        <a:buClr>
          <a:schemeClr val="tx2"/>
        </a:buClr>
        <a:buFont typeface="Arial" panose="020B0604020202020204" pitchFamily="34" charset="0"/>
        <a:buChar char="​"/>
        <a:defRPr lang="en-US" sz="1200" kern="1200">
          <a:solidFill>
            <a:schemeClr val="tx2"/>
          </a:solidFill>
          <a:latin typeface="+mn-lt"/>
          <a:ea typeface="+mn-ea"/>
          <a:cs typeface="+mn-cs"/>
          <a:sym typeface="Trebuchet MS" panose="020B0603020202020204" pitchFamily="34" charset="0"/>
        </a:defRPr>
      </a:lvl4pPr>
      <a:lvl5pPr marL="0" indent="0" algn="l" defTabSz="685800" rtl="0" eaLnBrk="1" latinLnBrk="0" hangingPunct="1">
        <a:lnSpc>
          <a:spcPct val="100000"/>
        </a:lnSpc>
        <a:spcBef>
          <a:spcPts val="0"/>
        </a:spcBef>
        <a:spcAft>
          <a:spcPts val="225"/>
        </a:spcAft>
        <a:buClrTx/>
        <a:buFont typeface="Arial" panose="020B0604020202020204" pitchFamily="34" charset="0"/>
        <a:buChar char="​"/>
        <a:defRPr lang="en-US" sz="1200" b="1" kern="1200" smtClean="0">
          <a:solidFill>
            <a:schemeClr val="tx1"/>
          </a:solidFill>
          <a:latin typeface="+mn-lt"/>
          <a:ea typeface="+mn-ea"/>
          <a:cs typeface="+mn-cs"/>
          <a:sym typeface="Trebuchet MS" panose="020B0603020202020204" pitchFamily="34" charset="0"/>
        </a:defRPr>
      </a:lvl5pPr>
      <a:lvl6pPr marL="202406" indent="-114300" algn="l" defTabSz="685800" rtl="0" eaLnBrk="1" latinLnBrk="0" hangingPunct="1">
        <a:lnSpc>
          <a:spcPct val="90000"/>
        </a:lnSpc>
        <a:spcBef>
          <a:spcPts val="0"/>
        </a:spcBef>
        <a:spcAft>
          <a:spcPts val="450"/>
        </a:spcAft>
        <a:buClr>
          <a:schemeClr val="tx2"/>
        </a:buClr>
        <a:buFont typeface="Arial" panose="020B0604020202020204" pitchFamily="34" charset="0"/>
        <a:buChar char="•"/>
        <a:defRPr lang="en-US" sz="1200" kern="1200" smtClean="0">
          <a:solidFill>
            <a:schemeClr val="tx1"/>
          </a:solidFill>
          <a:latin typeface="+mn-lt"/>
          <a:ea typeface="+mn-ea"/>
          <a:cs typeface="+mn-cs"/>
          <a:sym typeface="Trebuchet MS" panose="020B0603020202020204" pitchFamily="34" charset="0"/>
        </a:defRPr>
      </a:lvl6pPr>
      <a:lvl7pPr marL="0" indent="0" algn="l" defTabSz="685800" rtl="0" eaLnBrk="1" latinLnBrk="0" hangingPunct="1">
        <a:lnSpc>
          <a:spcPct val="90000"/>
        </a:lnSpc>
        <a:spcBef>
          <a:spcPts val="675"/>
        </a:spcBef>
        <a:spcAft>
          <a:spcPts val="675"/>
        </a:spcAft>
        <a:buFont typeface="Arial" panose="020B0604020202020204" pitchFamily="34" charset="0"/>
        <a:buChar char="​"/>
        <a:defRPr lang="en-US" sz="3300" kern="1200" baseline="0" smtClean="0">
          <a:solidFill>
            <a:schemeClr val="tx1"/>
          </a:solidFill>
          <a:latin typeface="+mn-lt"/>
          <a:ea typeface="+mn-ea"/>
          <a:cs typeface="+mn-cs"/>
          <a:sym typeface="Trebuchet MS" panose="020B0603020202020204" pitchFamily="34" charset="0"/>
        </a:defRPr>
      </a:lvl7pPr>
      <a:lvl8pPr marL="0" indent="0" algn="l" defTabSz="685800" rtl="0" eaLnBrk="1" latinLnBrk="0" hangingPunct="1">
        <a:lnSpc>
          <a:spcPct val="90000"/>
        </a:lnSpc>
        <a:spcBef>
          <a:spcPts val="675"/>
        </a:spcBef>
        <a:spcAft>
          <a:spcPts val="0"/>
        </a:spcAft>
        <a:buFont typeface="Arial" panose="020B0604020202020204" pitchFamily="34" charset="0"/>
        <a:buChar char="​"/>
        <a:defRPr lang="en-US" sz="4050" kern="1200" baseline="0" smtClean="0">
          <a:solidFill>
            <a:schemeClr val="tx2"/>
          </a:solidFill>
          <a:latin typeface="+mn-lt"/>
          <a:ea typeface="+mn-ea"/>
          <a:cs typeface="+mn-cs"/>
          <a:sym typeface="Trebuchet MS" panose="020B0603020202020204" pitchFamily="34" charset="0"/>
        </a:defRPr>
      </a:lvl8pPr>
      <a:lvl9pPr marL="0" indent="0" algn="l" defTabSz="685800" rtl="0" eaLnBrk="1" latinLnBrk="0" hangingPunct="1">
        <a:lnSpc>
          <a:spcPct val="100000"/>
        </a:lnSpc>
        <a:spcBef>
          <a:spcPts val="0"/>
        </a:spcBef>
        <a:spcAft>
          <a:spcPts val="675"/>
        </a:spcAft>
        <a:buFont typeface="Arial" panose="020B0604020202020204" pitchFamily="34" charset="0"/>
        <a:buChar char="​"/>
        <a:defRPr lang="en-US" sz="18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5" name="Object 1" hidden="1"/>
          <p:cNvGraphicFramePr>
            <a:graphicFrameLocks noChangeAspect="1"/>
          </p:cNvGraphicFramePr>
          <p:nvPr/>
        </p:nvGraphicFramePr>
        <p:xfrm>
          <a:off x="1192" y="1589"/>
          <a:ext cx="1190" cy="1587"/>
        </p:xfrm>
        <a:graphic>
          <a:graphicData uri="http://schemas.openxmlformats.org/presentationml/2006/ole">
            <mc:AlternateContent xmlns:mc="http://schemas.openxmlformats.org/markup-compatibility/2006">
              <mc:Choice xmlns:v="urn:schemas-microsoft-com:vml" Requires="v">
                <p:oleObj name="think-cell スライド" r:id="rId3" imgW="270" imgH="270" progId="TCLayout.ActiveDocument.1">
                  <p:embed/>
                </p:oleObj>
              </mc:Choice>
              <mc:Fallback>
                <p:oleObj name="think-cell スライド" r:id="rId3" imgW="270" imgH="270" progId="TCLayout.ActiveDocument.1">
                  <p:embed/>
                  <p:pic>
                    <p:nvPicPr>
                      <p:cNvPr id="1025" name="Object 1" hidden="1"/>
                      <p:cNvPicPr>
                        <a:picLocks noChangeAspect="1"/>
                      </p:cNvPicPr>
                      <p:nvPr/>
                    </p:nvPicPr>
                    <p:blipFill>
                      <a:blip r:embed="rId4"/>
                      <a:stretch>
                        <a:fillRect/>
                      </a:stretch>
                    </p:blipFill>
                    <p:spPr>
                      <a:xfrm>
                        <a:off x="1192" y="1589"/>
                        <a:ext cx="1190" cy="1587"/>
                      </a:xfrm>
                      <a:prstGeom prst="rect">
                        <a:avLst/>
                      </a:prstGeom>
                    </p:spPr>
                  </p:pic>
                </p:oleObj>
              </mc:Fallback>
            </mc:AlternateContent>
          </a:graphicData>
        </a:graphic>
      </p:graphicFrame>
      <p:sp>
        <p:nvSpPr>
          <p:cNvPr id="1026" name="Date Placeholder 3"/>
          <p:cNvSpPr>
            <a:spLocks noGrp="1"/>
          </p:cNvSpPr>
          <p:nvPr>
            <p:ph type="dt" sz="half" idx="2"/>
          </p:nvPr>
        </p:nvSpPr>
        <p:spPr>
          <a:xfrm>
            <a:off x="7258051" y="6443508"/>
            <a:ext cx="1111538" cy="115416"/>
          </a:xfrm>
          <a:prstGeom prst="rect">
            <a:avLst/>
          </a:prstGeom>
        </p:spPr>
        <p:txBody>
          <a:bodyPr vert="horz" wrap="square" lIns="0" tIns="0" rIns="0" bIns="0" rtlCol="0" anchor="b">
            <a:spAutoFit/>
          </a:bodyPr>
          <a:lstStyle>
            <a:lvl1pPr algn="r">
              <a:defRPr sz="750">
                <a:solidFill>
                  <a:schemeClr val="bg1">
                    <a:lumMod val="50000"/>
                  </a:schemeClr>
                </a:solidFill>
                <a:latin typeface="+mn-lt"/>
                <a:sym typeface="Trebuchet MS" panose="020B0603020202020204" pitchFamily="34" charset="0"/>
              </a:defRPr>
            </a:lvl1pPr>
          </a:lstStyle>
          <a:p>
            <a:endParaRPr lang="en-US"/>
          </a:p>
        </p:txBody>
      </p:sp>
      <p:sp>
        <p:nvSpPr>
          <p:cNvPr id="1027" name="TextBox 11"/>
          <p:cNvSpPr txBox="1"/>
          <p:nvPr userDrawn="1"/>
        </p:nvSpPr>
        <p:spPr>
          <a:xfrm>
            <a:off x="8375904" y="6443508"/>
            <a:ext cx="285750" cy="115416"/>
          </a:xfrm>
          <a:prstGeom prst="rect">
            <a:avLst/>
          </a:prstGeom>
          <a:noFill/>
        </p:spPr>
        <p:txBody>
          <a:bodyPr wrap="square" lIns="0" tIns="0" rIns="0" bIns="0" rtlCol="0" anchor="b">
            <a:spAutoFit/>
          </a:bodyPr>
          <a:lstStyle/>
          <a:p>
            <a:pPr marL="0" marR="0" indent="0" algn="r" defTabSz="685800" rtl="0" eaLnBrk="1" fontAlgn="auto" latinLnBrk="0" hangingPunct="1">
              <a:lnSpc>
                <a:spcPct val="100000"/>
              </a:lnSpc>
              <a:spcBef>
                <a:spcPts val="0"/>
              </a:spcBef>
              <a:spcAft>
                <a:spcPts val="0"/>
              </a:spcAft>
              <a:buClrTx/>
              <a:buSzTx/>
              <a:buFontTx/>
              <a:buNone/>
              <a:tabLst/>
              <a:defRPr/>
            </a:pPr>
            <a:fld id="{DFCF27A5-1A5B-48D3-A060-2758FFBB1ADD}" type="slidenum">
              <a:rPr lang="en-US" sz="750" kern="1200" smtClean="0">
                <a:solidFill>
                  <a:schemeClr val="bg1">
                    <a:lumMod val="50000"/>
                  </a:schemeClr>
                </a:solidFill>
                <a:latin typeface="+mn-lt"/>
                <a:ea typeface="+mn-ea"/>
                <a:cs typeface="+mn-cs"/>
                <a:sym typeface="Trebuchet MS" panose="020B0603020202020204" pitchFamily="34" charset="0"/>
              </a:rPr>
              <a:pPr marL="0" marR="0" indent="0" algn="r" defTabSz="685800" rtl="0" eaLnBrk="1" fontAlgn="auto" latinLnBrk="0" hangingPunct="1">
                <a:lnSpc>
                  <a:spcPct val="100000"/>
                </a:lnSpc>
                <a:spcBef>
                  <a:spcPts val="0"/>
                </a:spcBef>
                <a:spcAft>
                  <a:spcPts val="0"/>
                </a:spcAft>
                <a:buClrTx/>
                <a:buSzTx/>
                <a:buFontTx/>
                <a:buNone/>
                <a:tabLst/>
                <a:defRPr/>
              </a:pPr>
              <a:t>‹#›</a:t>
            </a:fld>
            <a:endParaRPr lang="en-US" sz="750" kern="1200">
              <a:solidFill>
                <a:schemeClr val="bg1">
                  <a:lumMod val="50000"/>
                </a:schemeClr>
              </a:solidFill>
              <a:latin typeface="+mn-lt"/>
              <a:ea typeface="+mn-ea"/>
              <a:cs typeface="+mn-cs"/>
              <a:sym typeface="Trebuchet MS" panose="020B0603020202020204" pitchFamily="34" charset="0"/>
            </a:endParaRPr>
          </a:p>
        </p:txBody>
      </p:sp>
      <p:sp>
        <p:nvSpPr>
          <p:cNvPr id="1028" name="Title Placeholder 1"/>
          <p:cNvSpPr>
            <a:spLocks noGrp="1"/>
          </p:cNvSpPr>
          <p:nvPr>
            <p:ph type="title"/>
          </p:nvPr>
        </p:nvSpPr>
        <p:spPr>
          <a:xfrm>
            <a:off x="472500" y="622801"/>
            <a:ext cx="8200013" cy="249299"/>
          </a:xfrm>
          <a:prstGeom prst="rect">
            <a:avLst/>
          </a:prstGeom>
        </p:spPr>
        <p:txBody>
          <a:bodyPr vert="horz" wrap="square" lIns="0" tIns="0" rIns="0" bIns="0" rtlCol="0" anchor="t">
            <a:spAutoFit/>
          </a:bodyPr>
          <a:lstStyle/>
          <a:p>
            <a:r>
              <a:rPr lang="en-US"/>
              <a:t>Click to add title</a:t>
            </a:r>
          </a:p>
        </p:txBody>
      </p:sp>
      <p:sp>
        <p:nvSpPr>
          <p:cNvPr id="1029" name="Text Placeholder 3"/>
          <p:cNvSpPr>
            <a:spLocks noGrp="1"/>
          </p:cNvSpPr>
          <p:nvPr>
            <p:ph type="body" idx="1"/>
          </p:nvPr>
        </p:nvSpPr>
        <p:spPr>
          <a:xfrm>
            <a:off x="472500" y="1825625"/>
            <a:ext cx="820001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628435854"/>
      </p:ext>
    </p:extLst>
  </p:cSld>
  <p:clrMap bg1="lt1" tx1="dk1" bg2="lt2" tx2="dk2" accent1="accent1" accent2="accent2" accent3="accent3" accent4="accent4" accent5="accent5" accent6="accent6" hlink="hlink" folHlink="folHlink"/>
  <p:sldLayoutIdLst>
    <p:sldLayoutId id="2147483669"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685800" rtl="0" eaLnBrk="1" latinLnBrk="0" hangingPunct="1">
        <a:lnSpc>
          <a:spcPct val="90000"/>
        </a:lnSpc>
        <a:spcBef>
          <a:spcPct val="0"/>
        </a:spcBef>
        <a:buNone/>
        <a:defRPr sz="1800" kern="1200">
          <a:solidFill>
            <a:schemeClr val="tx2"/>
          </a:solidFill>
          <a:latin typeface="+mj-lt"/>
          <a:ea typeface="+mj-ea"/>
          <a:cs typeface="+mj-cs"/>
          <a:sym typeface="Trebuchet MS" panose="020B0603020202020204" pitchFamily="34" charset="0"/>
        </a:defRPr>
      </a:lvl1pPr>
    </p:titleStyle>
    <p:bodyStyle>
      <a:lvl1pPr marL="0" indent="0" algn="l" defTabSz="685800" rtl="0" eaLnBrk="1" latinLnBrk="0" hangingPunct="1">
        <a:lnSpc>
          <a:spcPct val="110000"/>
        </a:lnSpc>
        <a:spcBef>
          <a:spcPts val="450"/>
        </a:spcBef>
        <a:spcAft>
          <a:spcPts val="225"/>
        </a:spcAft>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1pPr>
      <a:lvl2pPr marL="213300" indent="-129600" algn="l" defTabSz="685800" rtl="0" eaLnBrk="1" latinLnBrk="0" hangingPunct="1">
        <a:lnSpc>
          <a:spcPct val="90000"/>
        </a:lnSpc>
        <a:spcBef>
          <a:spcPts val="0"/>
        </a:spcBef>
        <a:spcAft>
          <a:spcPts val="225"/>
        </a:spcAft>
        <a:buClr>
          <a:schemeClr val="tx2"/>
        </a:buClr>
        <a:buFont typeface="Arial" panose="020B0604020202020204" pitchFamily="34" charset="0"/>
        <a:buChar char="•"/>
        <a:defRPr lang="en-US" sz="900" kern="1200">
          <a:solidFill>
            <a:schemeClr val="tx1"/>
          </a:solidFill>
          <a:latin typeface="+mn-lt"/>
          <a:ea typeface="+mn-ea"/>
          <a:cs typeface="+mn-cs"/>
          <a:sym typeface="Trebuchet MS" panose="020B0603020202020204" pitchFamily="34" charset="0"/>
        </a:defRPr>
      </a:lvl2pPr>
      <a:lvl3pPr marL="383400" indent="-124200" algn="l" defTabSz="685800" rtl="0" eaLnBrk="1" latinLnBrk="0" hangingPunct="1">
        <a:lnSpc>
          <a:spcPct val="90000"/>
        </a:lnSpc>
        <a:spcBef>
          <a:spcPts val="0"/>
        </a:spcBef>
        <a:spcAft>
          <a:spcPts val="225"/>
        </a:spcAft>
        <a:buClr>
          <a:schemeClr val="tx2"/>
        </a:buClr>
        <a:buFont typeface="Trebuchet MS" panose="020B0603020202020204" pitchFamily="34" charset="0"/>
        <a:buChar char="–"/>
        <a:defRPr lang="en-US" sz="900" kern="1200">
          <a:solidFill>
            <a:schemeClr val="tx1"/>
          </a:solidFill>
          <a:latin typeface="+mn-lt"/>
          <a:ea typeface="+mn-ea"/>
          <a:cs typeface="+mn-cs"/>
          <a:sym typeface="Trebuchet MS" panose="020B0603020202020204" pitchFamily="34" charset="0"/>
        </a:defRPr>
      </a:lvl3pPr>
      <a:lvl4pPr marL="0" indent="0" algn="l" defTabSz="685800" rtl="0" eaLnBrk="1" latinLnBrk="0" hangingPunct="1">
        <a:lnSpc>
          <a:spcPct val="110000"/>
        </a:lnSpc>
        <a:spcBef>
          <a:spcPts val="225"/>
        </a:spcBef>
        <a:spcAft>
          <a:spcPts val="225"/>
        </a:spcAft>
        <a:buClr>
          <a:schemeClr val="tx2"/>
        </a:buClr>
        <a:buFont typeface="Arial" panose="020B0604020202020204" pitchFamily="34" charset="0"/>
        <a:buChar char="​"/>
        <a:defRPr lang="en-US" sz="1200" kern="1200">
          <a:solidFill>
            <a:schemeClr val="tx2"/>
          </a:solidFill>
          <a:latin typeface="+mn-lt"/>
          <a:ea typeface="+mn-ea"/>
          <a:cs typeface="+mn-cs"/>
          <a:sym typeface="Trebuchet MS" panose="020B0603020202020204" pitchFamily="34" charset="0"/>
        </a:defRPr>
      </a:lvl4pPr>
      <a:lvl5pPr marL="0" indent="0" algn="l" defTabSz="685800" rtl="0" eaLnBrk="1" latinLnBrk="0" hangingPunct="1">
        <a:lnSpc>
          <a:spcPct val="100000"/>
        </a:lnSpc>
        <a:spcBef>
          <a:spcPts val="0"/>
        </a:spcBef>
        <a:spcAft>
          <a:spcPts val="225"/>
        </a:spcAft>
        <a:buClrTx/>
        <a:buFont typeface="Arial" panose="020B0604020202020204" pitchFamily="34" charset="0"/>
        <a:buChar char="​"/>
        <a:defRPr lang="en-US" sz="1200" b="1" kern="1200" smtClean="0">
          <a:solidFill>
            <a:schemeClr val="tx1"/>
          </a:solidFill>
          <a:latin typeface="+mn-lt"/>
          <a:ea typeface="+mn-ea"/>
          <a:cs typeface="+mn-cs"/>
          <a:sym typeface="Trebuchet MS" panose="020B0603020202020204" pitchFamily="34" charset="0"/>
        </a:defRPr>
      </a:lvl5pPr>
      <a:lvl6pPr marL="202406" indent="-114300" algn="l" defTabSz="685800" rtl="0" eaLnBrk="1" latinLnBrk="0" hangingPunct="1">
        <a:lnSpc>
          <a:spcPct val="90000"/>
        </a:lnSpc>
        <a:spcBef>
          <a:spcPts val="0"/>
        </a:spcBef>
        <a:spcAft>
          <a:spcPts val="450"/>
        </a:spcAft>
        <a:buClr>
          <a:schemeClr val="tx2"/>
        </a:buClr>
        <a:buFont typeface="Arial" panose="020B0604020202020204" pitchFamily="34" charset="0"/>
        <a:buChar char="•"/>
        <a:defRPr lang="en-US" sz="1200" kern="1200" smtClean="0">
          <a:solidFill>
            <a:schemeClr val="tx1"/>
          </a:solidFill>
          <a:latin typeface="+mn-lt"/>
          <a:ea typeface="+mn-ea"/>
          <a:cs typeface="+mn-cs"/>
          <a:sym typeface="Trebuchet MS" panose="020B0603020202020204" pitchFamily="34" charset="0"/>
        </a:defRPr>
      </a:lvl6pPr>
      <a:lvl7pPr marL="0" indent="0" algn="l" defTabSz="685800" rtl="0" eaLnBrk="1" latinLnBrk="0" hangingPunct="1">
        <a:lnSpc>
          <a:spcPct val="90000"/>
        </a:lnSpc>
        <a:spcBef>
          <a:spcPts val="675"/>
        </a:spcBef>
        <a:spcAft>
          <a:spcPts val="675"/>
        </a:spcAft>
        <a:buFont typeface="Arial" panose="020B0604020202020204" pitchFamily="34" charset="0"/>
        <a:buChar char="​"/>
        <a:defRPr lang="en-US" sz="3300" kern="1200" baseline="0" smtClean="0">
          <a:solidFill>
            <a:schemeClr val="tx1"/>
          </a:solidFill>
          <a:latin typeface="+mn-lt"/>
          <a:ea typeface="+mn-ea"/>
          <a:cs typeface="+mn-cs"/>
          <a:sym typeface="Trebuchet MS" panose="020B0603020202020204" pitchFamily="34" charset="0"/>
        </a:defRPr>
      </a:lvl7pPr>
      <a:lvl8pPr marL="0" indent="0" algn="l" defTabSz="685800" rtl="0" eaLnBrk="1" latinLnBrk="0" hangingPunct="1">
        <a:lnSpc>
          <a:spcPct val="90000"/>
        </a:lnSpc>
        <a:spcBef>
          <a:spcPts val="675"/>
        </a:spcBef>
        <a:spcAft>
          <a:spcPts val="0"/>
        </a:spcAft>
        <a:buFont typeface="Arial" panose="020B0604020202020204" pitchFamily="34" charset="0"/>
        <a:buChar char="​"/>
        <a:defRPr lang="en-US" sz="4050" kern="1200" baseline="0" smtClean="0">
          <a:solidFill>
            <a:schemeClr val="tx2"/>
          </a:solidFill>
          <a:latin typeface="+mn-lt"/>
          <a:ea typeface="+mn-ea"/>
          <a:cs typeface="+mn-cs"/>
          <a:sym typeface="Trebuchet MS" panose="020B0603020202020204" pitchFamily="34" charset="0"/>
        </a:defRPr>
      </a:lvl8pPr>
      <a:lvl9pPr marL="0" indent="0" algn="l" defTabSz="685800" rtl="0" eaLnBrk="1" latinLnBrk="0" hangingPunct="1">
        <a:lnSpc>
          <a:spcPct val="100000"/>
        </a:lnSpc>
        <a:spcBef>
          <a:spcPts val="0"/>
        </a:spcBef>
        <a:spcAft>
          <a:spcPts val="675"/>
        </a:spcAft>
        <a:buFont typeface="Arial" panose="020B0604020202020204" pitchFamily="34" charset="0"/>
        <a:buChar char="​"/>
        <a:defRPr lang="en-US" sz="18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3" name="表 3"/>
          <p:cNvGraphicFramePr>
            <a:graphicFrameLocks noGrp="1"/>
          </p:cNvGraphicFramePr>
          <p:nvPr/>
        </p:nvGraphicFramePr>
        <p:xfrm>
          <a:off x="257521" y="1609804"/>
          <a:ext cx="8349928" cy="3979196"/>
        </p:xfrm>
        <a:graphic>
          <a:graphicData uri="http://schemas.openxmlformats.org/drawingml/2006/table">
            <a:tbl>
              <a:tblPr>
                <a:tableStyleId>{073A0DAA-6AF3-43AB-8588-CEC1D06C72B9}</a:tableStyleId>
              </a:tblPr>
              <a:tblGrid>
                <a:gridCol w="800625">
                  <a:extLst>
                    <a:ext uri="{9D8B030D-6E8A-4147-A177-3AD203B41FA5}">
                      <a16:colId xmlns:a16="http://schemas.microsoft.com/office/drawing/2014/main" val="20000"/>
                    </a:ext>
                  </a:extLst>
                </a:gridCol>
                <a:gridCol w="3985627">
                  <a:extLst>
                    <a:ext uri="{9D8B030D-6E8A-4147-A177-3AD203B41FA5}">
                      <a16:colId xmlns:a16="http://schemas.microsoft.com/office/drawing/2014/main" val="20001"/>
                    </a:ext>
                  </a:extLst>
                </a:gridCol>
                <a:gridCol w="3563676">
                  <a:extLst>
                    <a:ext uri="{9D8B030D-6E8A-4147-A177-3AD203B41FA5}">
                      <a16:colId xmlns:a16="http://schemas.microsoft.com/office/drawing/2014/main" val="20002"/>
                    </a:ext>
                  </a:extLst>
                </a:gridCol>
              </a:tblGrid>
              <a:tr h="399887">
                <a:tc rowSpan="3">
                  <a:txBody>
                    <a:bodyPr/>
                    <a:lstStyle/>
                    <a:p>
                      <a:pPr algn="ctr">
                        <a:spcAft>
                          <a:spcPts val="0"/>
                        </a:spcAft>
                      </a:pPr>
                      <a:r>
                        <a:rPr kumimoji="1" lang="ja-JP" sz="1200" kern="1200">
                          <a:solidFill>
                            <a:schemeClr val="tx1"/>
                          </a:solidFill>
                          <a:latin typeface="+mn-ea"/>
                          <a:ea typeface="+mn-ea"/>
                          <a:cs typeface="+mn-cs"/>
                        </a:rPr>
                        <a:t>申請者</a:t>
                      </a:r>
                    </a:p>
                  </a:txBody>
                  <a:tcPr marL="54002" marR="54002" marT="0" marB="0" vert="eaVert" anchor="ctr"/>
                </a:tc>
                <a:tc>
                  <a:txBody>
                    <a:bodyPr/>
                    <a:lstStyle/>
                    <a:p>
                      <a:pPr algn="just">
                        <a:spcAft>
                          <a:spcPts val="0"/>
                        </a:spcAft>
                      </a:pPr>
                      <a:r>
                        <a:rPr kumimoji="1" lang="ja-JP" sz="1200" kern="1200">
                          <a:solidFill>
                            <a:schemeClr val="tx1"/>
                          </a:solidFill>
                          <a:latin typeface="+mn-ea"/>
                          <a:ea typeface="+mn-ea"/>
                          <a:cs typeface="+mn-cs"/>
                        </a:rPr>
                        <a:t>企業・団体名</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0"/>
                  </a:ext>
                </a:extLst>
              </a:tr>
              <a:tr h="505039">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代表者役職・氏名</a:t>
                      </a:r>
                    </a:p>
                  </a:txBody>
                  <a:tcPr marL="54002" marR="54002" marT="0" marB="0" anchor="ctr"/>
                </a:tc>
                <a:tc>
                  <a:txBody>
                    <a:bodyPr/>
                    <a:lstStyle/>
                    <a:p>
                      <a:pPr algn="just">
                        <a:spcAft>
                          <a:spcPts val="0"/>
                        </a:spcAft>
                      </a:pPr>
                      <a:r>
                        <a:rPr lang="en-US" sz="900" u="none" strike="noStrike"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1"/>
                  </a:ext>
                </a:extLst>
              </a:tr>
              <a:tr h="431065">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所在地</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2"/>
                  </a:ext>
                </a:extLst>
              </a:tr>
              <a:tr h="528641">
                <a:tc rowSpan="5">
                  <a:txBody>
                    <a:bodyPr/>
                    <a:lstStyle/>
                    <a:p>
                      <a:pPr algn="ctr">
                        <a:spcAft>
                          <a:spcPts val="0"/>
                        </a:spcAft>
                      </a:pPr>
                      <a:r>
                        <a:rPr kumimoji="1" lang="ja-JP" sz="1200" kern="1200">
                          <a:solidFill>
                            <a:schemeClr val="tx1"/>
                          </a:solidFill>
                          <a:latin typeface="+mn-ea"/>
                          <a:ea typeface="+mn-ea"/>
                          <a:cs typeface="+mn-cs"/>
                        </a:rPr>
                        <a:t>連絡担当窓口</a:t>
                      </a:r>
                    </a:p>
                  </a:txBody>
                  <a:tcPr marL="54002" marR="54002" marT="0" marB="0" vert="eaVert" anchor="ctr"/>
                </a:tc>
                <a:tc>
                  <a:txBody>
                    <a:bodyPr/>
                    <a:lstStyle/>
                    <a:p>
                      <a:pPr algn="just">
                        <a:spcAft>
                          <a:spcPts val="0"/>
                        </a:spcAft>
                      </a:pPr>
                      <a:r>
                        <a:rPr kumimoji="1" lang="ja-JP" sz="1200" kern="1200">
                          <a:solidFill>
                            <a:schemeClr val="tx1"/>
                          </a:solidFill>
                          <a:latin typeface="+mn-ea"/>
                          <a:ea typeface="+mn-ea"/>
                          <a:cs typeface="+mn-cs"/>
                        </a:rPr>
                        <a:t>氏名（ふりがな）</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3"/>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所属（部署名）</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4"/>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役職</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5"/>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電話番号</a:t>
                      </a:r>
                    </a:p>
                    <a:p>
                      <a:pPr algn="just">
                        <a:spcAft>
                          <a:spcPts val="0"/>
                        </a:spcAft>
                      </a:pPr>
                      <a:r>
                        <a:rPr kumimoji="1" lang="ja-JP" sz="1200" kern="1200">
                          <a:solidFill>
                            <a:schemeClr val="tx1"/>
                          </a:solidFill>
                          <a:latin typeface="+mn-ea"/>
                          <a:ea typeface="+mn-ea"/>
                          <a:cs typeface="+mn-cs"/>
                        </a:rPr>
                        <a:t>（代表・直通）</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6"/>
                  </a:ext>
                </a:extLst>
              </a:tr>
              <a:tr h="528641">
                <a:tc vMerge="1">
                  <a:txBody>
                    <a:bodyPr/>
                    <a:lstStyle/>
                    <a:p>
                      <a:endParaRPr kumimoji="1" lang="ja-JP" altLang="en-US"/>
                    </a:p>
                  </a:txBody>
                  <a:tcPr/>
                </a:tc>
                <a:tc>
                  <a:txBody>
                    <a:bodyPr/>
                    <a:lstStyle/>
                    <a:p>
                      <a:pPr algn="just">
                        <a:spcAft>
                          <a:spcPts val="0"/>
                        </a:spcAft>
                      </a:pPr>
                      <a:r>
                        <a:rPr kumimoji="1" lang="ja-JP" sz="1200" kern="1200">
                          <a:solidFill>
                            <a:schemeClr val="tx1"/>
                          </a:solidFill>
                          <a:latin typeface="+mn-ea"/>
                          <a:ea typeface="+mn-ea"/>
                          <a:cs typeface="+mn-cs"/>
                        </a:rPr>
                        <a:t>Ｅ－ｍａｉｌ</a:t>
                      </a:r>
                    </a:p>
                  </a:txBody>
                  <a:tcPr marL="54002" marR="54002" marT="0" marB="0" anchor="ctr"/>
                </a:tc>
                <a:tc>
                  <a:txBody>
                    <a:bodyPr/>
                    <a:lstStyle/>
                    <a:p>
                      <a:pPr algn="just">
                        <a:spcAft>
                          <a:spcPts val="0"/>
                        </a:spcAft>
                      </a:pPr>
                      <a:r>
                        <a:rPr lang="en-US" sz="900" kern="100">
                          <a:effectLst/>
                        </a:rPr>
                        <a:t> </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54002" marR="54002" marT="0" marB="0" anchor="ctr"/>
                </a:tc>
                <a:extLst>
                  <a:ext uri="{0D108BD9-81ED-4DB2-BD59-A6C34878D82A}">
                    <a16:rowId xmlns:a16="http://schemas.microsoft.com/office/drawing/2014/main" val="10007"/>
                  </a:ext>
                </a:extLst>
              </a:tr>
            </a:tbl>
          </a:graphicData>
        </a:graphic>
      </p:graphicFrame>
      <p:sp>
        <p:nvSpPr>
          <p:cNvPr id="1224" name="Rectangle 67"/>
          <p:cNvSpPr>
            <a:spLocks noChangeArrowheads="1"/>
          </p:cNvSpPr>
          <p:nvPr/>
        </p:nvSpPr>
        <p:spPr>
          <a:xfrm>
            <a:off x="0" y="452899"/>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１．申請者情報　</a:t>
            </a:r>
          </a:p>
        </p:txBody>
      </p:sp>
      <p:sp>
        <p:nvSpPr>
          <p:cNvPr id="1226" name="テキスト 981"/>
          <p:cNvSpPr txBox="1"/>
          <p:nvPr/>
        </p:nvSpPr>
        <p:spPr>
          <a:xfrm>
            <a:off x="0" y="52789"/>
            <a:ext cx="7164000" cy="400110"/>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別紙</a:t>
            </a:r>
            <a:r>
              <a:rPr lang="ja-JP" altLang="en-US" sz="2000" b="1">
                <a:solidFill>
                  <a:srgbClr val="000000"/>
                </a:solidFill>
              </a:rPr>
              <a:t>２</a:t>
            </a:r>
            <a:r>
              <a:rPr kumimoji="1" lang="ja-JP"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　令和８年度</a:t>
            </a:r>
            <a:r>
              <a:rPr lang="ja-JP" altLang="en-US" sz="2000" b="1">
                <a:solidFill>
                  <a:srgbClr val="000000"/>
                </a:solidFill>
              </a:rPr>
              <a:t>未来技術社会実装事業</a:t>
            </a:r>
            <a:r>
              <a:rPr kumimoji="1" lang="ja-JP"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応募様式 </a:t>
            </a:r>
            <a:endParaRPr kumimoji="1"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 name="正方形/長方形 1"/>
          <p:cNvSpPr/>
          <p:nvPr/>
        </p:nvSpPr>
        <p:spPr>
          <a:xfrm>
            <a:off x="8646013" y="548680"/>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52392E7D-201D-4775-BD8E-96CC5C3B8B7B}" type="slidenum">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634749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defRPr/>
            </a:pPr>
            <a:r>
              <a:rPr lang="ja-JP" altLang="en-US" sz="2400" b="1">
                <a:solidFill>
                  <a:schemeClr val="bg1"/>
                </a:solidFill>
                <a:latin typeface="ＭＳ Ｐゴシック" panose="020B0600070205080204" pitchFamily="50" charset="-128"/>
              </a:rPr>
              <a:t>事業概要</a:t>
            </a:r>
            <a:endParaRPr kumimoji="1" lang="ja-JP" altLang="en-US" sz="2400" b="1" i="0" u="none" strike="noStrike" kern="1200" cap="none" spc="0" normalizeH="0" baseline="0" noProof="0">
              <a:ln>
                <a:noFill/>
              </a:ln>
              <a:solidFill>
                <a:schemeClr val="bg1"/>
              </a:solidFill>
              <a:effectLst/>
              <a:uLnTx/>
              <a:uFillTx/>
              <a:latin typeface="ＭＳ Ｐゴシック" panose="020B0600070205080204" pitchFamily="50" charset="-128"/>
            </a:endParaRPr>
          </a:p>
        </p:txBody>
      </p:sp>
      <p:sp>
        <p:nvSpPr>
          <p:cNvPr id="1464" name="タイトル 1"/>
          <p:cNvSpPr txBox="1"/>
          <p:nvPr/>
        </p:nvSpPr>
        <p:spPr>
          <a:xfrm>
            <a:off x="102934" y="647850"/>
            <a:ext cx="1851678" cy="450997"/>
          </a:xfrm>
          <a:prstGeom prst="rect">
            <a:avLst/>
          </a:prstGeom>
          <a:solidFill>
            <a:srgbClr val="E4F3F4"/>
          </a:solidFill>
          <a:ln>
            <a:solidFill>
              <a:schemeClr val="tx1"/>
            </a:solidFill>
          </a:ln>
        </p:spPr>
        <p:txBody>
          <a:bodyPr vert="horz" lIns="84406" tIns="42203" rIns="84406" bIns="42203"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662">
                <a:latin typeface="+mn-ea"/>
                <a:ea typeface="+mn-ea"/>
              </a:rPr>
              <a:t>提案タイトル</a:t>
            </a:r>
          </a:p>
        </p:txBody>
      </p:sp>
      <p:graphicFrame>
        <p:nvGraphicFramePr>
          <p:cNvPr id="1465" name="表 9"/>
          <p:cNvGraphicFramePr>
            <a:graphicFrameLocks noGrp="1"/>
          </p:cNvGraphicFramePr>
          <p:nvPr>
            <p:extLst>
              <p:ext uri="{D42A27DB-BD31-4B8C-83A1-F6EECF244321}">
                <p14:modId xmlns:p14="http://schemas.microsoft.com/office/powerpoint/2010/main" val="2223484747"/>
              </p:ext>
            </p:extLst>
          </p:nvPr>
        </p:nvGraphicFramePr>
        <p:xfrm>
          <a:off x="102935" y="1175973"/>
          <a:ext cx="8969011" cy="672904"/>
        </p:xfrm>
        <a:graphic>
          <a:graphicData uri="http://schemas.openxmlformats.org/drawingml/2006/table">
            <a:tbl>
              <a:tblPr firstRow="1" bandRow="1">
                <a:tableStyleId>{5940675A-B579-460E-94D1-54222C63F5DA}</a:tableStyleId>
              </a:tblPr>
              <a:tblGrid>
                <a:gridCol w="1848958">
                  <a:extLst>
                    <a:ext uri="{9D8B030D-6E8A-4147-A177-3AD203B41FA5}">
                      <a16:colId xmlns:a16="http://schemas.microsoft.com/office/drawing/2014/main" val="20000"/>
                    </a:ext>
                  </a:extLst>
                </a:gridCol>
                <a:gridCol w="7120053">
                  <a:extLst>
                    <a:ext uri="{9D8B030D-6E8A-4147-A177-3AD203B41FA5}">
                      <a16:colId xmlns:a16="http://schemas.microsoft.com/office/drawing/2014/main" val="20001"/>
                    </a:ext>
                  </a:extLst>
                </a:gridCol>
              </a:tblGrid>
              <a:tr h="253218">
                <a:tc>
                  <a:txBody>
                    <a:bodyPr/>
                    <a:lstStyle/>
                    <a:p>
                      <a:pPr algn="ctr"/>
                      <a:r>
                        <a:rPr kumimoji="1" lang="ja-JP" altLang="en-US" sz="1100">
                          <a:latin typeface="+mn-ea"/>
                          <a:ea typeface="+mn-ea"/>
                        </a:rPr>
                        <a:t>提案者</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kumimoji="1" lang="ja-JP" altLang="en-US" sz="1100">
                          <a:latin typeface="+mn-ea"/>
                          <a:ea typeface="+mn-ea"/>
                        </a:rPr>
                        <a:t>対象区域の概要</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253218">
                <a:tc>
                  <a:txBody>
                    <a:bodyPr/>
                    <a:lstStyle/>
                    <a:p>
                      <a:pPr algn="ctr"/>
                      <a:r>
                        <a:rPr lang="ja-JP" altLang="en-US" sz="1100">
                          <a:latin typeface="+mn-ea"/>
                          <a:ea typeface="+mn-ea"/>
                        </a:rPr>
                        <a:t>〇〇県○○市</a:t>
                      </a: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kumimoji="1" lang="en-US" altLang="ja-JP" sz="1100">
                          <a:latin typeface="+mn-ea"/>
                          <a:ea typeface="+mn-ea"/>
                        </a:rPr>
                        <a:t>※</a:t>
                      </a:r>
                      <a:r>
                        <a:rPr kumimoji="1" lang="ja-JP" altLang="en-US" sz="1100">
                          <a:latin typeface="+mn-ea"/>
                          <a:ea typeface="+mn-ea"/>
                        </a:rPr>
                        <a:t>名称、人口、面積、特徴などを１～</a:t>
                      </a:r>
                      <a:r>
                        <a:rPr kumimoji="1" lang="en-US" altLang="ja-JP" sz="1100">
                          <a:latin typeface="+mn-ea"/>
                          <a:ea typeface="+mn-ea"/>
                        </a:rPr>
                        <a:t>2</a:t>
                      </a:r>
                      <a:r>
                        <a:rPr kumimoji="1" lang="ja-JP" altLang="en-US" sz="1100">
                          <a:latin typeface="+mn-ea"/>
                          <a:ea typeface="+mn-ea"/>
                        </a:rPr>
                        <a:t>行程度で記載。</a:t>
                      </a:r>
                      <a:endParaRPr kumimoji="1" lang="en-US" altLang="ja-JP" sz="1100">
                        <a:latin typeface="+mn-ea"/>
                        <a:ea typeface="+mn-ea"/>
                      </a:endParaRPr>
                    </a:p>
                    <a:p>
                      <a:pPr algn="ctr"/>
                      <a:endParaRPr kumimoji="1" lang="ja-JP" altLang="en-US" sz="1100">
                        <a:solidFill>
                          <a:schemeClr val="tx1"/>
                        </a:solidFill>
                        <a:latin typeface="+mn-ea"/>
                        <a:ea typeface="+mn-ea"/>
                      </a:endParaRPr>
                    </a:p>
                  </a:txBody>
                  <a:tcPr marL="84406" marR="84406" marT="42203" marB="4220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466" name="タイトル 1"/>
          <p:cNvSpPr txBox="1"/>
          <p:nvPr/>
        </p:nvSpPr>
        <p:spPr>
          <a:xfrm>
            <a:off x="102934" y="3281503"/>
            <a:ext cx="2657376" cy="265846"/>
          </a:xfrm>
          <a:prstGeom prst="rect">
            <a:avLst/>
          </a:prstGeom>
          <a:noFill/>
          <a:ln>
            <a:noFill/>
          </a:ln>
        </p:spPr>
        <p:txBody>
          <a:bodyPr vert="horz" lIns="84406" tIns="42203" rIns="84406" bIns="42203" rtlCol="0" anchor="ctr">
            <a:normAutofit fontScale="92500" lnSpcReduction="1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263776" indent="-263776">
              <a:buClr>
                <a:schemeClr val="accent1">
                  <a:lumMod val="60000"/>
                  <a:lumOff val="40000"/>
                </a:schemeClr>
              </a:buClr>
              <a:buFont typeface="Wingdings" panose="05000000000000000000" pitchFamily="2" charset="2"/>
              <a:buChar char="n"/>
            </a:pPr>
            <a:r>
              <a:rPr lang="ja-JP" altLang="en-US" sz="1477" b="1">
                <a:latin typeface="+mn-ea"/>
                <a:ea typeface="+mn-ea"/>
              </a:rPr>
              <a:t>実装を目指す主な事業内容　</a:t>
            </a:r>
          </a:p>
        </p:txBody>
      </p:sp>
      <p:sp>
        <p:nvSpPr>
          <p:cNvPr id="1467" name="タイトル 1"/>
          <p:cNvSpPr txBox="1"/>
          <p:nvPr/>
        </p:nvSpPr>
        <p:spPr>
          <a:xfrm>
            <a:off x="102934" y="1942352"/>
            <a:ext cx="9041065" cy="265846"/>
          </a:xfrm>
          <a:prstGeom prst="rect">
            <a:avLst/>
          </a:prstGeom>
          <a:noFill/>
          <a:ln>
            <a:noFill/>
          </a:ln>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263776" indent="-263776">
              <a:lnSpc>
                <a:spcPct val="100000"/>
              </a:lnSpc>
              <a:buClr>
                <a:schemeClr val="accent1">
                  <a:lumMod val="60000"/>
                  <a:lumOff val="40000"/>
                </a:schemeClr>
              </a:buClr>
              <a:buFont typeface="Wingdings" panose="05000000000000000000" pitchFamily="2" charset="2"/>
              <a:buChar char="n"/>
            </a:pPr>
            <a:r>
              <a:rPr lang="ja-JP" altLang="en-US" sz="1477" b="1">
                <a:latin typeface="+mn-ea"/>
                <a:ea typeface="+mn-ea"/>
              </a:rPr>
              <a:t>背景・課題　</a:t>
            </a:r>
            <a:r>
              <a:rPr lang="en-US" altLang="ja-JP" sz="1015" b="1">
                <a:latin typeface="+mn-ea"/>
                <a:ea typeface="+mn-ea"/>
              </a:rPr>
              <a:t>※</a:t>
            </a:r>
            <a:r>
              <a:rPr lang="ja-JP" altLang="en-US" sz="1015"/>
              <a:t>提案事業の目指す将来像、解決すべき課題をそれぞれ</a:t>
            </a:r>
            <a:r>
              <a:rPr lang="en-US" altLang="ja-JP" sz="1015"/>
              <a:t>2</a:t>
            </a:r>
            <a:r>
              <a:rPr lang="ja-JP" altLang="en-US" sz="1015"/>
              <a:t>行程度で簡潔に記載すること。</a:t>
            </a:r>
            <a:endParaRPr lang="ja-JP" altLang="en-US" sz="1015" b="1">
              <a:latin typeface="+mn-ea"/>
              <a:ea typeface="+mn-ea"/>
            </a:endParaRPr>
          </a:p>
        </p:txBody>
      </p:sp>
      <p:sp>
        <p:nvSpPr>
          <p:cNvPr id="1468" name="正方形/長方形 13"/>
          <p:cNvSpPr/>
          <p:nvPr/>
        </p:nvSpPr>
        <p:spPr>
          <a:xfrm>
            <a:off x="1162778" y="2235789"/>
            <a:ext cx="7837115" cy="451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265" indent="-158265">
              <a:buFont typeface="Arial" panose="020B0604020202020204" pitchFamily="34" charset="0"/>
              <a:buChar char="•"/>
            </a:pPr>
            <a:endParaRPr lang="en-US" altLang="ja-JP" sz="1108">
              <a:solidFill>
                <a:schemeClr val="tx1"/>
              </a:solidFill>
            </a:endParaRPr>
          </a:p>
        </p:txBody>
      </p:sp>
      <p:sp>
        <p:nvSpPr>
          <p:cNvPr id="1469" name="タイトル 1"/>
          <p:cNvSpPr txBox="1"/>
          <p:nvPr/>
        </p:nvSpPr>
        <p:spPr>
          <a:xfrm>
            <a:off x="1954612" y="647850"/>
            <a:ext cx="7117334" cy="450997"/>
          </a:xfrm>
          <a:prstGeom prst="rect">
            <a:avLst/>
          </a:prstGeom>
          <a:solidFill>
            <a:schemeClr val="bg1"/>
          </a:solidFill>
          <a:ln>
            <a:solidFill>
              <a:schemeClr val="tx1"/>
            </a:solidFill>
          </a:ln>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1477">
              <a:latin typeface="+mn-ea"/>
              <a:ea typeface="+mn-ea"/>
            </a:endParaRPr>
          </a:p>
        </p:txBody>
      </p:sp>
      <p:sp>
        <p:nvSpPr>
          <p:cNvPr id="1470" name="正方形/長方形 15"/>
          <p:cNvSpPr/>
          <p:nvPr/>
        </p:nvSpPr>
        <p:spPr>
          <a:xfrm>
            <a:off x="1234831" y="2274754"/>
            <a:ext cx="7837115" cy="365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92"/>
              </a:lnSpc>
            </a:pPr>
            <a:r>
              <a:rPr lang="ja-JP" altLang="en-US" sz="1108">
                <a:solidFill>
                  <a:schemeClr val="tx1"/>
                </a:solidFill>
              </a:rPr>
              <a:t>・</a:t>
            </a:r>
            <a:endParaRPr lang="en-US" altLang="ja-JP" sz="1108">
              <a:solidFill>
                <a:schemeClr val="tx1"/>
              </a:solidFill>
            </a:endParaRPr>
          </a:p>
          <a:p>
            <a:pPr>
              <a:lnSpc>
                <a:spcPts val="1292"/>
              </a:lnSpc>
            </a:pPr>
            <a:r>
              <a:rPr lang="ja-JP" altLang="en-US" sz="1108">
                <a:solidFill>
                  <a:schemeClr val="tx1"/>
                </a:solidFill>
              </a:rPr>
              <a:t>・</a:t>
            </a:r>
            <a:endParaRPr lang="en-US" altLang="ja-JP" sz="1108">
              <a:solidFill>
                <a:schemeClr val="tx1"/>
              </a:solidFill>
            </a:endParaRPr>
          </a:p>
        </p:txBody>
      </p:sp>
      <p:sp>
        <p:nvSpPr>
          <p:cNvPr id="1471" name="正方形/長方形 16"/>
          <p:cNvSpPr/>
          <p:nvPr/>
        </p:nvSpPr>
        <p:spPr>
          <a:xfrm>
            <a:off x="1234831" y="2696288"/>
            <a:ext cx="7909170" cy="36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92"/>
              </a:lnSpc>
            </a:pPr>
            <a:r>
              <a:rPr lang="ja-JP" altLang="en-US" sz="1108">
                <a:solidFill>
                  <a:schemeClr val="tx1"/>
                </a:solidFill>
              </a:rPr>
              <a:t>・</a:t>
            </a:r>
            <a:endParaRPr lang="en-US" altLang="ja-JP" sz="1108">
              <a:solidFill>
                <a:schemeClr val="tx1"/>
              </a:solidFill>
            </a:endParaRPr>
          </a:p>
          <a:p>
            <a:pPr>
              <a:lnSpc>
                <a:spcPts val="1292"/>
              </a:lnSpc>
            </a:pPr>
            <a:r>
              <a:rPr lang="ja-JP" altLang="en-US" sz="1108">
                <a:solidFill>
                  <a:schemeClr val="tx1"/>
                </a:solidFill>
              </a:rPr>
              <a:t>・</a:t>
            </a:r>
            <a:endParaRPr lang="en-US" altLang="ja-JP" sz="1108">
              <a:solidFill>
                <a:schemeClr val="tx1"/>
              </a:solidFill>
            </a:endParaRPr>
          </a:p>
        </p:txBody>
      </p:sp>
      <p:sp>
        <p:nvSpPr>
          <p:cNvPr id="1472" name="正方形/長方形 17"/>
          <p:cNvSpPr/>
          <p:nvPr/>
        </p:nvSpPr>
        <p:spPr>
          <a:xfrm>
            <a:off x="205680" y="3547050"/>
            <a:ext cx="5524331" cy="392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92">
                <a:solidFill>
                  <a:schemeClr val="tx1"/>
                </a:solidFill>
              </a:rPr>
              <a:t>○事業：</a:t>
            </a:r>
            <a:r>
              <a:rPr lang="ja-JP" altLang="en-US" sz="1292" u="sng">
                <a:solidFill>
                  <a:schemeClr val="tx1"/>
                </a:solidFill>
              </a:rPr>
              <a:t>〇〇〇</a:t>
            </a:r>
            <a:endParaRPr lang="en-US" altLang="ja-JP" sz="1292">
              <a:solidFill>
                <a:schemeClr val="tx1"/>
              </a:solidFill>
            </a:endParaRPr>
          </a:p>
          <a:p>
            <a:endParaRPr lang="en-US" altLang="ja-JP" sz="1292">
              <a:solidFill>
                <a:schemeClr val="tx1"/>
              </a:solidFill>
            </a:endParaRPr>
          </a:p>
        </p:txBody>
      </p:sp>
      <p:graphicFrame>
        <p:nvGraphicFramePr>
          <p:cNvPr id="1473" name="表 18"/>
          <p:cNvGraphicFramePr>
            <a:graphicFrameLocks noGrp="1"/>
          </p:cNvGraphicFramePr>
          <p:nvPr>
            <p:extLst>
              <p:ext uri="{D42A27DB-BD31-4B8C-83A1-F6EECF244321}">
                <p14:modId xmlns:p14="http://schemas.microsoft.com/office/powerpoint/2010/main" val="2659290729"/>
              </p:ext>
            </p:extLst>
          </p:nvPr>
        </p:nvGraphicFramePr>
        <p:xfrm>
          <a:off x="439757" y="3867652"/>
          <a:ext cx="5060711" cy="844061"/>
        </p:xfrm>
        <a:graphic>
          <a:graphicData uri="http://schemas.openxmlformats.org/drawingml/2006/table">
            <a:tbl>
              <a:tblPr firstRow="1" bandRow="1">
                <a:tableStyleId>{5940675A-B579-460E-94D1-54222C63F5DA}</a:tableStyleId>
              </a:tblPr>
              <a:tblGrid>
                <a:gridCol w="1066629">
                  <a:extLst>
                    <a:ext uri="{9D8B030D-6E8A-4147-A177-3AD203B41FA5}">
                      <a16:colId xmlns:a16="http://schemas.microsoft.com/office/drawing/2014/main" val="20000"/>
                    </a:ext>
                  </a:extLst>
                </a:gridCol>
                <a:gridCol w="3994082">
                  <a:extLst>
                    <a:ext uri="{9D8B030D-6E8A-4147-A177-3AD203B41FA5}">
                      <a16:colId xmlns:a16="http://schemas.microsoft.com/office/drawing/2014/main" val="20001"/>
                    </a:ext>
                  </a:extLst>
                </a:gridCol>
              </a:tblGrid>
              <a:tr h="253218">
                <a:tc>
                  <a:txBody>
                    <a:bodyPr/>
                    <a:lstStyle/>
                    <a:p>
                      <a:pPr algn="ctr"/>
                      <a:endParaRPr kumimoji="1" lang="ja-JP" altLang="en-US" sz="1100" b="1">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ctr"/>
                      <a:r>
                        <a:rPr kumimoji="1" lang="ja-JP" altLang="en-US" sz="1000" b="1">
                          <a:solidFill>
                            <a:schemeClr val="tx1"/>
                          </a:solidFill>
                        </a:rPr>
                        <a:t>事業概要</a:t>
                      </a: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0"/>
                  </a:ext>
                </a:extLst>
              </a:tr>
              <a:tr h="590843">
                <a:tc>
                  <a:txBody>
                    <a:bodyPr/>
                    <a:lstStyle/>
                    <a:p>
                      <a:r>
                        <a:rPr kumimoji="1" lang="ja-JP" altLang="en-US" sz="1100" b="0"/>
                        <a:t>〇〇</a:t>
                      </a:r>
                      <a:endParaRPr kumimoji="1" lang="en-US" altLang="ja-JP" sz="1100" b="0"/>
                    </a:p>
                    <a:p>
                      <a:r>
                        <a:rPr kumimoji="1" lang="ja-JP" altLang="en-US" sz="1100" b="0"/>
                        <a:t>△△</a:t>
                      </a:r>
                      <a:endParaRPr kumimoji="1" lang="en-US" altLang="ja-JP" sz="1100" b="0"/>
                    </a:p>
                    <a:p>
                      <a:r>
                        <a:rPr kumimoji="1" lang="en-US" altLang="ja-JP" sz="1100" b="0"/>
                        <a:t>××</a:t>
                      </a:r>
                      <a:endParaRPr kumimoji="1" lang="ja-JP" altLang="en-US" sz="1100" b="0"/>
                    </a:p>
                  </a:txBody>
                  <a:tcPr marL="84406" marR="84406" marT="42203" marB="422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kumimoji="1" lang="ja-JP" altLang="en-US" sz="1000" b="0"/>
                        <a:t>・</a:t>
                      </a:r>
                      <a:endParaRPr kumimoji="1" lang="en-US" altLang="ja-JP" sz="1000" b="0"/>
                    </a:p>
                    <a:p>
                      <a:pPr marL="0" indent="0">
                        <a:buFont typeface="Arial" panose="020B0604020202020204" pitchFamily="34" charset="0"/>
                        <a:buNone/>
                      </a:pPr>
                      <a:r>
                        <a:rPr kumimoji="1" lang="ja-JP" altLang="en-US" sz="1000" b="0"/>
                        <a:t>・</a:t>
                      </a:r>
                      <a:endParaRPr kumimoji="1" lang="en-US" altLang="ja-JP" sz="1000" b="0"/>
                    </a:p>
                    <a:p>
                      <a:pPr marL="0" indent="0">
                        <a:buFont typeface="Arial" panose="020B0604020202020204" pitchFamily="34" charset="0"/>
                        <a:buNone/>
                      </a:pPr>
                      <a:r>
                        <a:rPr kumimoji="1" lang="ja-JP" altLang="en-US" sz="1000" b="0"/>
                        <a:t>・</a:t>
                      </a:r>
                      <a:endParaRPr kumimoji="1" lang="en-US" altLang="ja-JP" sz="1000" b="0"/>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474" name="フローチャート: 手操作入力 19"/>
          <p:cNvSpPr/>
          <p:nvPr/>
        </p:nvSpPr>
        <p:spPr>
          <a:xfrm rot="5400000">
            <a:off x="795234" y="3512177"/>
            <a:ext cx="258266" cy="969221"/>
          </a:xfrm>
          <a:prstGeom prst="flowChartManualInp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ja-JP" altLang="en-US" sz="1015" b="1">
                <a:solidFill>
                  <a:schemeClr val="tx1"/>
                </a:solidFill>
              </a:rPr>
              <a:t>活用技術</a:t>
            </a:r>
          </a:p>
        </p:txBody>
      </p:sp>
      <p:sp>
        <p:nvSpPr>
          <p:cNvPr id="1475" name="正方形/長方形 20"/>
          <p:cNvSpPr/>
          <p:nvPr/>
        </p:nvSpPr>
        <p:spPr>
          <a:xfrm>
            <a:off x="205680" y="5087986"/>
            <a:ext cx="5160630" cy="392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92">
                <a:solidFill>
                  <a:schemeClr val="tx1"/>
                </a:solidFill>
              </a:rPr>
              <a:t>○事業：</a:t>
            </a:r>
            <a:r>
              <a:rPr lang="ja-JP" altLang="en-US" sz="1292" u="sng">
                <a:solidFill>
                  <a:schemeClr val="tx1"/>
                </a:solidFill>
              </a:rPr>
              <a:t>〇〇〇</a:t>
            </a:r>
            <a:endParaRPr lang="en-US" altLang="ja-JP" sz="1292">
              <a:solidFill>
                <a:schemeClr val="tx1"/>
              </a:solidFill>
            </a:endParaRPr>
          </a:p>
        </p:txBody>
      </p:sp>
      <p:graphicFrame>
        <p:nvGraphicFramePr>
          <p:cNvPr id="1476" name="表 21"/>
          <p:cNvGraphicFramePr>
            <a:graphicFrameLocks noGrp="1"/>
          </p:cNvGraphicFramePr>
          <p:nvPr>
            <p:extLst>
              <p:ext uri="{D42A27DB-BD31-4B8C-83A1-F6EECF244321}">
                <p14:modId xmlns:p14="http://schemas.microsoft.com/office/powerpoint/2010/main" val="926037067"/>
              </p:ext>
            </p:extLst>
          </p:nvPr>
        </p:nvGraphicFramePr>
        <p:xfrm>
          <a:off x="439758" y="5453429"/>
          <a:ext cx="5060710" cy="844061"/>
        </p:xfrm>
        <a:graphic>
          <a:graphicData uri="http://schemas.openxmlformats.org/drawingml/2006/table">
            <a:tbl>
              <a:tblPr firstRow="1" bandRow="1">
                <a:tableStyleId>{5940675A-B579-460E-94D1-54222C63F5DA}</a:tableStyleId>
              </a:tblPr>
              <a:tblGrid>
                <a:gridCol w="1066629">
                  <a:extLst>
                    <a:ext uri="{9D8B030D-6E8A-4147-A177-3AD203B41FA5}">
                      <a16:colId xmlns:a16="http://schemas.microsoft.com/office/drawing/2014/main" val="20000"/>
                    </a:ext>
                  </a:extLst>
                </a:gridCol>
                <a:gridCol w="3994081">
                  <a:extLst>
                    <a:ext uri="{9D8B030D-6E8A-4147-A177-3AD203B41FA5}">
                      <a16:colId xmlns:a16="http://schemas.microsoft.com/office/drawing/2014/main" val="20001"/>
                    </a:ext>
                  </a:extLst>
                </a:gridCol>
              </a:tblGrid>
              <a:tr h="253218">
                <a:tc>
                  <a:txBody>
                    <a:bodyPr/>
                    <a:lstStyle/>
                    <a:p>
                      <a:pPr algn="ctr"/>
                      <a:endParaRPr kumimoji="1" lang="ja-JP" altLang="en-US" sz="1100" b="1">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tc>
                  <a:txBody>
                    <a:bodyPr/>
                    <a:lstStyle/>
                    <a:p>
                      <a:pPr algn="ctr"/>
                      <a:r>
                        <a:rPr kumimoji="1" lang="ja-JP" altLang="en-US" sz="1000" b="1">
                          <a:solidFill>
                            <a:schemeClr val="tx1"/>
                          </a:solidFill>
                        </a:rPr>
                        <a:t>事業概要</a:t>
                      </a: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0"/>
                  </a:ext>
                </a:extLst>
              </a:tr>
              <a:tr h="590843">
                <a:tc>
                  <a:txBody>
                    <a:bodyPr/>
                    <a:lstStyle/>
                    <a:p>
                      <a:r>
                        <a:rPr kumimoji="1" lang="ja-JP" altLang="en-US" sz="1100" b="0"/>
                        <a:t>〇〇</a:t>
                      </a:r>
                      <a:endParaRPr kumimoji="1" lang="en-US" altLang="ja-JP" sz="1100" b="0"/>
                    </a:p>
                    <a:p>
                      <a:r>
                        <a:rPr kumimoji="1" lang="ja-JP" altLang="en-US" sz="1100" b="0"/>
                        <a:t>△△</a:t>
                      </a:r>
                      <a:endParaRPr kumimoji="1" lang="en-US" altLang="ja-JP" sz="1100" b="0"/>
                    </a:p>
                    <a:p>
                      <a:r>
                        <a:rPr kumimoji="1" lang="en-US" altLang="ja-JP" sz="1100" b="0"/>
                        <a:t>××</a:t>
                      </a:r>
                      <a:endParaRPr kumimoji="1" lang="ja-JP" altLang="en-US" sz="1100" b="0"/>
                    </a:p>
                  </a:txBody>
                  <a:tcPr marL="84406" marR="84406" marT="42203" marB="422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kumimoji="1" lang="ja-JP" altLang="en-US" sz="1000" b="0">
                          <a:solidFill>
                            <a:schemeClr val="tx1"/>
                          </a:solidFill>
                        </a:rPr>
                        <a:t>・</a:t>
                      </a:r>
                      <a:endParaRPr kumimoji="1" lang="en-US" altLang="ja-JP" sz="1000" b="0">
                        <a:solidFill>
                          <a:schemeClr val="tx1"/>
                        </a:solidFill>
                      </a:endParaRPr>
                    </a:p>
                    <a:p>
                      <a:pPr marL="0" indent="0">
                        <a:buFont typeface="Arial" panose="020B0604020202020204" pitchFamily="34" charset="0"/>
                        <a:buNone/>
                      </a:pPr>
                      <a:r>
                        <a:rPr kumimoji="1" lang="ja-JP" altLang="en-US" sz="1000" b="0">
                          <a:solidFill>
                            <a:schemeClr val="tx1"/>
                          </a:solidFill>
                        </a:rPr>
                        <a:t>・</a:t>
                      </a:r>
                      <a:endParaRPr kumimoji="1" lang="en-US" altLang="ja-JP" sz="1000" b="0">
                        <a:solidFill>
                          <a:schemeClr val="tx1"/>
                        </a:solidFill>
                      </a:endParaRPr>
                    </a:p>
                    <a:p>
                      <a:pPr marL="0" indent="0">
                        <a:buFont typeface="Arial" panose="020B0604020202020204" pitchFamily="34" charset="0"/>
                        <a:buNone/>
                      </a:pPr>
                      <a:r>
                        <a:rPr kumimoji="1" lang="ja-JP" altLang="en-US" sz="1000" b="0">
                          <a:solidFill>
                            <a:schemeClr val="tx1"/>
                          </a:solidFill>
                        </a:rPr>
                        <a:t>・</a:t>
                      </a:r>
                      <a:endParaRPr kumimoji="1" lang="en-US" altLang="ja-JP" sz="1000" b="0">
                        <a:solidFill>
                          <a:schemeClr val="tx1"/>
                        </a:solidFill>
                      </a:endParaRPr>
                    </a:p>
                  </a:txBody>
                  <a:tcPr marL="84406" marR="84406" marT="42203" marB="42203">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477" name="フローチャート: 手操作入力 22"/>
          <p:cNvSpPr/>
          <p:nvPr/>
        </p:nvSpPr>
        <p:spPr>
          <a:xfrm rot="5400000">
            <a:off x="795234" y="5086074"/>
            <a:ext cx="258266" cy="969221"/>
          </a:xfrm>
          <a:prstGeom prst="flowChartManualInp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ja-JP" altLang="en-US" sz="1015" b="1">
                <a:solidFill>
                  <a:schemeClr val="tx1"/>
                </a:solidFill>
              </a:rPr>
              <a:t>活用技術</a:t>
            </a:r>
          </a:p>
        </p:txBody>
      </p:sp>
      <p:sp>
        <p:nvSpPr>
          <p:cNvPr id="1478" name="正方形/長方形 23"/>
          <p:cNvSpPr/>
          <p:nvPr/>
        </p:nvSpPr>
        <p:spPr>
          <a:xfrm>
            <a:off x="296984" y="2238971"/>
            <a:ext cx="937846" cy="4153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rPr>
              <a:t>目指す</a:t>
            </a:r>
            <a:endParaRPr lang="en-US" altLang="ja-JP" sz="1108">
              <a:solidFill>
                <a:schemeClr val="tx1"/>
              </a:solidFill>
            </a:endParaRPr>
          </a:p>
          <a:p>
            <a:pPr algn="ctr"/>
            <a:r>
              <a:rPr lang="ja-JP" altLang="en-US" sz="1108">
                <a:solidFill>
                  <a:schemeClr val="tx1"/>
                </a:solidFill>
              </a:rPr>
              <a:t>将来像</a:t>
            </a:r>
            <a:endParaRPr lang="en-US" altLang="ja-JP" sz="1108">
              <a:solidFill>
                <a:schemeClr val="tx1"/>
              </a:solidFill>
            </a:endParaRPr>
          </a:p>
        </p:txBody>
      </p:sp>
      <p:sp>
        <p:nvSpPr>
          <p:cNvPr id="1479" name="正方形/長方形 24"/>
          <p:cNvSpPr/>
          <p:nvPr/>
        </p:nvSpPr>
        <p:spPr>
          <a:xfrm>
            <a:off x="296984" y="2687609"/>
            <a:ext cx="937846" cy="4153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8">
                <a:solidFill>
                  <a:schemeClr val="tx1"/>
                </a:solidFill>
              </a:rPr>
              <a:t>解決すべき課題</a:t>
            </a:r>
            <a:endParaRPr lang="en-US" altLang="ja-JP" sz="1108">
              <a:solidFill>
                <a:schemeClr val="tx1"/>
              </a:solidFill>
            </a:endParaRPr>
          </a:p>
        </p:txBody>
      </p:sp>
      <p:sp>
        <p:nvSpPr>
          <p:cNvPr id="1480" name="正方形/長方形 25"/>
          <p:cNvSpPr/>
          <p:nvPr/>
        </p:nvSpPr>
        <p:spPr>
          <a:xfrm>
            <a:off x="5976196" y="3525640"/>
            <a:ext cx="2987241" cy="266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この部分には、事業イメージ図や、これまでの実証実験の写真などを掲載ください。</a:t>
            </a:r>
            <a:endParaRPr kumimoji="1" lang="en-US" altLang="ja-JP"/>
          </a:p>
        </p:txBody>
      </p:sp>
      <p:sp>
        <p:nvSpPr>
          <p:cNvPr id="1481" name="正方形/長方形 26"/>
          <p:cNvSpPr/>
          <p:nvPr/>
        </p:nvSpPr>
        <p:spPr>
          <a:xfrm>
            <a:off x="2649693" y="3281503"/>
            <a:ext cx="6428366" cy="404726"/>
          </a:xfrm>
          <a:prstGeom prst="rect">
            <a:avLst/>
          </a:prstGeom>
        </p:spPr>
        <p:txBody>
          <a:bodyPr wrap="square">
            <a:spAutoFit/>
          </a:bodyPr>
          <a:lstStyle/>
          <a:p>
            <a:pPr>
              <a:buClr>
                <a:schemeClr val="accent1">
                  <a:lumMod val="60000"/>
                  <a:lumOff val="40000"/>
                </a:schemeClr>
              </a:buClr>
            </a:pPr>
            <a:r>
              <a:rPr lang="en-US" altLang="ja-JP" sz="1015" b="1">
                <a:latin typeface="+mn-ea"/>
              </a:rPr>
              <a:t>※</a:t>
            </a:r>
            <a:r>
              <a:rPr lang="ja-JP" altLang="en-US" sz="1015"/>
              <a:t>本格実装を目指す事業について、</a:t>
            </a:r>
            <a:r>
              <a:rPr lang="en-US" altLang="ja-JP" sz="1015"/>
              <a:t>2</a:t>
            </a:r>
            <a:r>
              <a:rPr lang="ja-JP" altLang="en-US" sz="1015"/>
              <a:t>～</a:t>
            </a:r>
            <a:r>
              <a:rPr lang="en-US" altLang="ja-JP" sz="1015"/>
              <a:t>4</a:t>
            </a:r>
            <a:r>
              <a:rPr lang="ja-JP" altLang="en-US" sz="1015"/>
              <a:t>行程度で簡潔に概要を記載すること。</a:t>
            </a:r>
            <a:endParaRPr lang="en-US" altLang="ja-JP" sz="1015"/>
          </a:p>
          <a:p>
            <a:pPr>
              <a:buClr>
                <a:schemeClr val="accent1">
                  <a:lumMod val="60000"/>
                  <a:lumOff val="40000"/>
                </a:schemeClr>
              </a:buClr>
            </a:pPr>
            <a:r>
              <a:rPr lang="ja-JP" altLang="en-US" sz="1015"/>
              <a:t>　（事業内容の数に応じて、適宜枠の数を調整してください）</a:t>
            </a:r>
            <a:endParaRPr lang="ja-JP" altLang="en-US" sz="1015" b="1">
              <a:latin typeface="+mn-ea"/>
            </a:endParaRPr>
          </a:p>
        </p:txBody>
      </p:sp>
      <p:sp>
        <p:nvSpPr>
          <p:cNvPr id="1482" name="テキスト ボックス 28"/>
          <p:cNvSpPr txBox="1"/>
          <p:nvPr/>
        </p:nvSpPr>
        <p:spPr>
          <a:xfrm>
            <a:off x="5976197" y="6181564"/>
            <a:ext cx="2987240" cy="241476"/>
          </a:xfrm>
          <a:prstGeom prst="rect">
            <a:avLst/>
          </a:prstGeom>
          <a:noFill/>
        </p:spPr>
        <p:txBody>
          <a:bodyPr wrap="square" rtlCol="0">
            <a:spAutoFit/>
          </a:bodyPr>
          <a:lstStyle/>
          <a:p>
            <a:pPr algn="ctr"/>
            <a:r>
              <a:rPr lang="ja-JP" altLang="en-US" sz="969"/>
              <a:t>図・写真の下にはタイトルも記載</a:t>
            </a:r>
          </a:p>
        </p:txBody>
      </p:sp>
      <p:sp>
        <p:nvSpPr>
          <p:cNvPr id="1483" name="正方形/長方形 27"/>
          <p:cNvSpPr/>
          <p:nvPr/>
        </p:nvSpPr>
        <p:spPr>
          <a:xfrm>
            <a:off x="381823" y="6440187"/>
            <a:ext cx="8191536" cy="430887"/>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kumimoji="1" lang="ja-JP" altLang="en-US" sz="1100" b="0" i="1" u="none" strike="noStrike" kern="1200" cap="none" spc="0" normalizeH="0" baseline="0" noProof="0">
                <a:ln>
                  <a:noFill/>
                </a:ln>
                <a:solidFill>
                  <a:srgbClr val="FF0000"/>
                </a:solidFill>
                <a:effectLst/>
                <a:uLnTx/>
                <a:uFillTx/>
              </a:rPr>
              <a:t>内閣府地方創生推進事務局ＨＰに掲載の「未来技術社会実装事業（令和７年度選定）について（令和７年</a:t>
            </a:r>
            <a:r>
              <a:rPr lang="ja-JP" altLang="en-US" sz="1100" i="1" noProof="0">
                <a:solidFill>
                  <a:srgbClr val="FF0000"/>
                </a:solidFill>
              </a:rPr>
              <a:t>４</a:t>
            </a:r>
            <a:r>
              <a:rPr kumimoji="1" lang="ja-JP" altLang="en-US" sz="1100" b="0" i="1" u="none" strike="noStrike" kern="1200" cap="none" spc="0" normalizeH="0" baseline="0" noProof="0">
                <a:ln>
                  <a:noFill/>
                </a:ln>
                <a:solidFill>
                  <a:srgbClr val="FF0000"/>
                </a:solidFill>
                <a:effectLst/>
                <a:uLnTx/>
                <a:uFillTx/>
              </a:rPr>
              <a:t>月</a:t>
            </a:r>
            <a:r>
              <a:rPr lang="en-US" altLang="ja-JP" sz="1100" i="1">
                <a:solidFill>
                  <a:srgbClr val="FF0000"/>
                </a:solidFill>
              </a:rPr>
              <a:t>11</a:t>
            </a:r>
            <a:r>
              <a:rPr kumimoji="1" lang="ja-JP" altLang="en-US" sz="1100" b="0" i="1" u="none" strike="noStrike" kern="1200" cap="none" spc="0" normalizeH="0" baseline="0" noProof="0">
                <a:ln>
                  <a:noFill/>
                </a:ln>
                <a:solidFill>
                  <a:srgbClr val="FF0000"/>
                </a:solidFill>
                <a:effectLst/>
                <a:uLnTx/>
                <a:uFillTx/>
              </a:rPr>
              <a:t>日）」添付資料</a:t>
            </a:r>
            <a:r>
              <a:rPr lang="ja-JP" altLang="en-US" sz="1100" i="1">
                <a:solidFill>
                  <a:srgbClr val="FF0000"/>
                </a:solidFill>
              </a:rPr>
              <a:t>２</a:t>
            </a:r>
            <a:r>
              <a:rPr kumimoji="1" lang="ja-JP" altLang="en-US" sz="1100" b="0" i="1" u="none" strike="noStrike" kern="1200" cap="none" spc="0" normalizeH="0" baseline="0" noProof="0">
                <a:ln>
                  <a:noFill/>
                </a:ln>
                <a:solidFill>
                  <a:srgbClr val="FF0000"/>
                </a:solidFill>
                <a:effectLst/>
                <a:uLnTx/>
                <a:uFillTx/>
              </a:rPr>
              <a:t>を参照</a:t>
            </a:r>
            <a:endParaRPr kumimoji="1" lang="en-US" altLang="ja-JP" sz="1100" b="0" i="1" u="none" strike="noStrike" kern="1200" cap="none" spc="0" normalizeH="0" baseline="0" noProof="0">
              <a:ln>
                <a:noFill/>
              </a:ln>
              <a:solidFill>
                <a:srgbClr val="FF0000"/>
              </a:solidFill>
              <a:effectLst/>
              <a:uLnTx/>
              <a:uFillTx/>
            </a:endParaRPr>
          </a:p>
          <a:p>
            <a:pPr lvl="0">
              <a:defRPr/>
            </a:pPr>
            <a:r>
              <a:rPr kumimoji="1" lang="ja-JP" altLang="en-US" sz="1100" b="0" i="1" u="none" strike="noStrike" kern="1200" cap="none" spc="0" normalizeH="0" baseline="0" noProof="0">
                <a:ln>
                  <a:noFill/>
                </a:ln>
                <a:solidFill>
                  <a:srgbClr val="FF0000"/>
                </a:solidFill>
                <a:effectLst/>
                <a:uLnTx/>
                <a:uFillTx/>
              </a:rPr>
              <a:t>（</a:t>
            </a:r>
            <a:r>
              <a:rPr lang="en-US" altLang="ja-JP" sz="1100" i="1">
                <a:solidFill>
                  <a:srgbClr val="FF0000"/>
                </a:solidFill>
              </a:rPr>
              <a:t>https://www.chisou.go.jp/tiiki/kinmirai/pdf/mirai_senteiR07.pdf</a:t>
            </a:r>
            <a:r>
              <a:rPr lang="ja-JP" altLang="en-US" sz="1100" i="1">
                <a:solidFill>
                  <a:srgbClr val="FF0000"/>
                </a:solidFill>
              </a:rPr>
              <a:t>）</a:t>
            </a:r>
            <a:r>
              <a:rPr kumimoji="1" lang="ja-JP" altLang="en-US" sz="1100" b="0" i="1" u="none" strike="noStrike" kern="1200" cap="none" spc="0" normalizeH="0" baseline="0" noProof="0">
                <a:ln>
                  <a:noFill/>
                </a:ln>
                <a:solidFill>
                  <a:srgbClr val="FF0000"/>
                </a:solidFill>
                <a:effectLst/>
                <a:uLnTx/>
                <a:uFillTx/>
              </a:rPr>
              <a:t>し、記載すること。</a:t>
            </a:r>
            <a:endParaRPr lang="ja-JP" altLang="en-US" sz="1100" i="1">
              <a:solidFill>
                <a:srgbClr val="FF0000"/>
              </a:solidFill>
            </a:endParaRPr>
          </a:p>
        </p:txBody>
      </p:sp>
      <p:sp>
        <p:nvSpPr>
          <p:cNvPr id="3" name="正方形/長方形 2">
            <a:extLst>
              <a:ext uri="{FF2B5EF4-FFF2-40B4-BE49-F238E27FC236}">
                <a16:creationId xmlns:a16="http://schemas.microsoft.com/office/drawing/2014/main" id="{C2C6175B-AD10-7BE4-7883-63D743DAD27A}"/>
              </a:ext>
            </a:extLst>
          </p:cNvPr>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3873092-C531-41DB-8569-CB0C6AD8A5BE}" type="slidenum">
              <a:rPr lang="en-US" altLang="ja-JP" sz="1480" smtClean="0">
                <a:solidFill>
                  <a:schemeClr val="tx1"/>
                </a:solidFill>
              </a:rPr>
              <a:t>2</a:t>
            </a:fld>
            <a:endParaRPr kumimoji="1" lang="ja-JP" altLang="en-US" sz="1480">
              <a:solidFill>
                <a:schemeClr val="tx1"/>
              </a:solidFill>
            </a:endParaRPr>
          </a:p>
        </p:txBody>
      </p:sp>
    </p:spTree>
    <p:extLst>
      <p:ext uri="{BB962C8B-B14F-4D97-AF65-F5344CB8AC3E}">
        <p14:creationId xmlns:p14="http://schemas.microsoft.com/office/powerpoint/2010/main" val="2595368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技術内容、未来技術の必要性・有効性 </a:t>
            </a:r>
          </a:p>
        </p:txBody>
      </p:sp>
      <p:sp>
        <p:nvSpPr>
          <p:cNvPr id="1399" name="Text Box 4"/>
          <p:cNvSpPr txBox="1">
            <a:spLocks noChangeArrowheads="1"/>
          </p:cNvSpPr>
          <p:nvPr/>
        </p:nvSpPr>
        <p:spPr>
          <a:xfrm>
            <a:off x="316307" y="2919799"/>
            <a:ext cx="9224245"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lang="ja-JP" altLang="en-US" sz="2000" b="1" noProof="0">
                <a:solidFill>
                  <a:srgbClr val="000000"/>
                </a:solidFill>
                <a:latin typeface="Tahoma" pitchFamily="34" charset="0"/>
              </a:rPr>
              <a:t>地域の課題を解決するための未来技術の必要性・有効性</a:t>
            </a: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402" name="Text Box 4"/>
          <p:cNvSpPr txBox="1">
            <a:spLocks noChangeArrowheads="1"/>
          </p:cNvSpPr>
          <p:nvPr/>
        </p:nvSpPr>
        <p:spPr>
          <a:xfrm>
            <a:off x="316307" y="591862"/>
            <a:ext cx="7398461" cy="658642"/>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solidFill>
                  <a:srgbClr val="000000"/>
                </a:solidFill>
                <a:latin typeface="Tahoma" pitchFamily="34" charset="0"/>
              </a:rPr>
              <a:t>技術内容（該当分野に〇、複数選択可）</a:t>
            </a: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403" name="表 2"/>
          <p:cNvGraphicFramePr>
            <a:graphicFrameLocks noGrp="1"/>
          </p:cNvGraphicFramePr>
          <p:nvPr>
            <p:extLst>
              <p:ext uri="{D42A27DB-BD31-4B8C-83A1-F6EECF244321}">
                <p14:modId xmlns:p14="http://schemas.microsoft.com/office/powerpoint/2010/main" val="1904060885"/>
              </p:ext>
            </p:extLst>
          </p:nvPr>
        </p:nvGraphicFramePr>
        <p:xfrm>
          <a:off x="417010" y="3324117"/>
          <a:ext cx="8115585" cy="3465379"/>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3465379">
                <a:tc>
                  <a:txBody>
                    <a:bodyPr/>
                    <a:lstStyle/>
                    <a:p>
                      <a:pPr algn="l"/>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3873092-C531-41DB-8569-CB0C6AD8A5BE}" type="slidenum">
              <a:rPr lang="en-US" altLang="ja-JP" sz="1480" smtClean="0">
                <a:solidFill>
                  <a:schemeClr val="tx1"/>
                </a:solidFill>
              </a:rPr>
              <a:t>3</a:t>
            </a:fld>
            <a:endParaRPr kumimoji="1" lang="ja-JP" altLang="en-US" sz="1480">
              <a:solidFill>
                <a:schemeClr val="tx1"/>
              </a:solidFill>
            </a:endParaRPr>
          </a:p>
        </p:txBody>
      </p:sp>
      <p:sp>
        <p:nvSpPr>
          <p:cNvPr id="12" name="Text Box 4"/>
          <p:cNvSpPr txBox="1">
            <a:spLocks noChangeArrowheads="1"/>
          </p:cNvSpPr>
          <p:nvPr/>
        </p:nvSpPr>
        <p:spPr>
          <a:xfrm>
            <a:off x="491627" y="3940084"/>
            <a:ext cx="7398461" cy="33855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（１</a:t>
            </a: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）未来技術の実装により解決したい地域課題の内容</a:t>
            </a:r>
            <a:endPar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3" name="正方形/長方形 10"/>
          <p:cNvSpPr/>
          <p:nvPr/>
        </p:nvSpPr>
        <p:spPr>
          <a:xfrm>
            <a:off x="613723" y="4173481"/>
            <a:ext cx="8232422" cy="276999"/>
          </a:xfrm>
          <a:prstGeom prst="rect">
            <a:avLst/>
          </a:prstGeom>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地域で発生している課題を記入</a:t>
            </a:r>
            <a:r>
              <a:rPr lang="ja-JP" altLang="en-US" sz="1200" i="1">
                <a:solidFill>
                  <a:srgbClr val="FF0000"/>
                </a:solidFill>
                <a:latin typeface="Arial"/>
                <a:ea typeface="ＭＳ Ｐゴシック"/>
                <a:cs typeface="Arial"/>
              </a:rPr>
              <a:t>。</a:t>
            </a:r>
            <a:endParaRPr kumimoji="1"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4" name="Text Box 4"/>
          <p:cNvSpPr txBox="1">
            <a:spLocks noChangeArrowheads="1"/>
          </p:cNvSpPr>
          <p:nvPr/>
        </p:nvSpPr>
        <p:spPr>
          <a:xfrm>
            <a:off x="491163" y="4679869"/>
            <a:ext cx="7398461" cy="338554"/>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（２）課題を引き起こしている要因</a:t>
            </a:r>
            <a:endPar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5" name="正方形/長方形 13"/>
          <p:cNvSpPr/>
          <p:nvPr/>
        </p:nvSpPr>
        <p:spPr>
          <a:xfrm>
            <a:off x="629003" y="4933749"/>
            <a:ext cx="8232422" cy="276999"/>
          </a:xfrm>
          <a:prstGeom prst="rect">
            <a:avLst/>
          </a:prstGeom>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上記の課題を引き起こしている要因を整理・分析し、記入</a:t>
            </a:r>
            <a:r>
              <a:rPr lang="ja-JP" altLang="en-US" sz="1200" i="1">
                <a:solidFill>
                  <a:srgbClr val="FF0000"/>
                </a:solidFill>
                <a:latin typeface="Arial"/>
                <a:ea typeface="ＭＳ Ｐゴシック"/>
                <a:cs typeface="Arial"/>
              </a:rPr>
              <a:t>。</a:t>
            </a:r>
            <a:endParaRPr kumimoji="1" lang="ja-JP" altLang="en-US"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6" name="Text Box 4"/>
          <p:cNvSpPr txBox="1">
            <a:spLocks noChangeArrowheads="1"/>
          </p:cNvSpPr>
          <p:nvPr/>
        </p:nvSpPr>
        <p:spPr>
          <a:xfrm>
            <a:off x="485216" y="5543965"/>
            <a:ext cx="8024308" cy="597087"/>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（３）①課題解決のため活用する未来技術</a:t>
            </a:r>
            <a:endParaRPr kumimoji="1" lang="en-US" altLang="ja-JP"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5000"/>
              </a:spcBef>
              <a:spcAft>
                <a:spcPct val="0"/>
              </a:spcAft>
              <a:buClrTx/>
              <a:buSzTx/>
              <a:buFontTx/>
              <a:buNone/>
              <a:tabLst/>
              <a:defRPr/>
            </a:pPr>
            <a:r>
              <a:rPr lang="ja-JP" altLang="en-US" sz="1600" b="1">
                <a:solidFill>
                  <a:srgbClr val="000000"/>
                </a:solidFill>
                <a:latin typeface="Tahoma" pitchFamily="34" charset="0"/>
              </a:rPr>
              <a:t> 　　</a:t>
            </a:r>
            <a:r>
              <a:rPr kumimoji="1" lang="ja-JP" altLang="en-US" sz="16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②未来技術の実装により実現しようとする事業・サービスの概要</a:t>
            </a:r>
            <a:endPar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8" name="テキスト 577"/>
          <p:cNvSpPr txBox="1"/>
          <p:nvPr/>
        </p:nvSpPr>
        <p:spPr>
          <a:xfrm>
            <a:off x="369785" y="3359531"/>
            <a:ext cx="8496464" cy="646331"/>
          </a:xfrm>
          <a:prstGeom prst="rect">
            <a:avLst/>
          </a:prstGeom>
        </p:spPr>
        <p:txBody>
          <a:bodyPr wrap="square" lIns="91440" tIns="45720" rIns="91440" bIns="45720" anchor="t">
            <a:spAutoFit/>
          </a:bodyPr>
          <a:lstStyle/>
          <a:p>
            <a:pPr lvl="0">
              <a:defRPr lang="ja-JP" altLang="en-US"/>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lang="ja-JP" altLang="en-US" sz="1200" i="1">
                <a:solidFill>
                  <a:srgbClr val="FF0000"/>
                </a:solidFill>
                <a:latin typeface="Arial"/>
                <a:ea typeface="ＭＳ Ｐゴシック"/>
                <a:cs typeface="Arial"/>
              </a:rPr>
              <a:t>地域の課題を解決するための未来技術の必要性・有効性について</a:t>
            </a:r>
            <a:r>
              <a:rPr kumimoji="1" lang="en-US" altLang="ja-JP" sz="1200" b="0" i="1" strike="noStrike" kern="1200" cap="none" spc="0" normalizeH="0" baseline="0" noProof="0" err="1">
                <a:ln>
                  <a:noFill/>
                </a:ln>
                <a:solidFill>
                  <a:srgbClr val="FF0000"/>
                </a:solidFill>
                <a:effectLst/>
                <a:uLnTx/>
                <a:uFillTx/>
                <a:latin typeface="Arial"/>
                <a:ea typeface="ＭＳ Ｐゴシック"/>
                <a:cs typeface="Arial"/>
              </a:rPr>
              <a:t>記載</a:t>
            </a: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すること</a:t>
            </a:r>
            <a:r>
              <a:rPr lang="ja-JP" altLang="en-US" sz="1200" i="1">
                <a:solidFill>
                  <a:srgbClr val="FF0000"/>
                </a:solidFill>
                <a:latin typeface="Arial"/>
                <a:ea typeface="ＭＳ Ｐゴシック"/>
                <a:cs typeface="Arial"/>
              </a:rPr>
              <a:t>。</a:t>
            </a:r>
            <a:endParaRPr lang="en-US" altLang="ja-JP" sz="1200" i="1">
              <a:solidFill>
                <a:srgbClr val="FF0000"/>
              </a:solidFill>
              <a:latin typeface="Arial"/>
              <a:ea typeface="ＭＳ Ｐゴシック"/>
              <a:cs typeface="Arial"/>
            </a:endParaRPr>
          </a:p>
          <a:p>
            <a:pPr lvl="0">
              <a:defRPr lang="ja-JP" altLang="en-US"/>
            </a:pP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　</a:t>
            </a:r>
            <a:r>
              <a:rPr lang="ja-JP" altLang="en-US" sz="1200" i="1">
                <a:solidFill>
                  <a:srgbClr val="FF0000"/>
                </a:solidFill>
                <a:latin typeface="Arial"/>
                <a:ea typeface="ＭＳ Ｐゴシック"/>
                <a:cs typeface="Arial"/>
              </a:rPr>
              <a:t> </a:t>
            </a: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また、</a:t>
            </a:r>
            <a:r>
              <a:rPr lang="ja-JP" altLang="en-US" sz="1200" i="1">
                <a:solidFill>
                  <a:srgbClr val="FF0000"/>
                </a:solidFill>
                <a:latin typeface="Arial"/>
                <a:ea typeface="ＭＳ Ｐゴシック"/>
                <a:cs typeface="Arial"/>
              </a:rPr>
              <a:t>課題やその要因について、</a:t>
            </a:r>
            <a:r>
              <a:rPr kumimoji="1" lang="ja-JP" altLang="en-US" sz="1200" b="0" i="1" strike="noStrike" kern="1200" cap="none" spc="0" normalizeH="0" baseline="0" noProof="0">
                <a:ln>
                  <a:noFill/>
                </a:ln>
                <a:solidFill>
                  <a:srgbClr val="FF0000"/>
                </a:solidFill>
                <a:effectLst/>
                <a:uLnTx/>
                <a:uFillTx/>
                <a:latin typeface="Arial"/>
                <a:ea typeface="ＭＳ Ｐゴシック"/>
                <a:cs typeface="Arial"/>
              </a:rPr>
              <a:t>定量的に示すことができるものについては、具体的に記載すること。</a:t>
            </a:r>
            <a:endParaRPr kumimoji="1" lang="en-US" altLang="ja-JP" sz="1200" b="0" i="1"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lvl="0">
              <a:defRPr lang="ja-JP" altLang="en-US"/>
            </a:pPr>
            <a:r>
              <a:rPr lang="ja-JP" altLang="en-US" sz="1200" i="1" u="none">
                <a:solidFill>
                  <a:srgbClr val="FF0000"/>
                </a:solidFill>
                <a:latin typeface="Arial"/>
                <a:ea typeface="ＭＳ Ｐゴシック"/>
                <a:cs typeface="Arial"/>
              </a:rPr>
              <a:t>　 なお、地域の課題を複数設定する場合、地域の課題ごとに以下の項目を記載すること</a:t>
            </a:r>
            <a:r>
              <a:rPr lang="ja-JP" altLang="en-US" sz="1200" i="1">
                <a:solidFill>
                  <a:srgbClr val="FF0000"/>
                </a:solidFill>
                <a:latin typeface="Arial"/>
                <a:ea typeface="ＭＳ Ｐゴシック"/>
                <a:cs typeface="Arial"/>
              </a:rPr>
              <a:t>。</a:t>
            </a:r>
            <a:endParaRPr lang="en-US" altLang="ja-JP" sz="1200" i="1">
              <a:solidFill>
                <a:srgbClr val="FF0000"/>
              </a:solidFill>
              <a:latin typeface="Arial"/>
              <a:ea typeface="ＭＳ Ｐゴシック"/>
              <a:cs typeface="Arial"/>
            </a:endParaRPr>
          </a:p>
        </p:txBody>
      </p:sp>
      <p:sp>
        <p:nvSpPr>
          <p:cNvPr id="19" name="正方形/長方形 18"/>
          <p:cNvSpPr/>
          <p:nvPr/>
        </p:nvSpPr>
        <p:spPr>
          <a:xfrm>
            <a:off x="593619" y="6054210"/>
            <a:ext cx="7915905" cy="461665"/>
          </a:xfrm>
          <a:prstGeom prst="rect">
            <a:avLst/>
          </a:prstGeom>
        </p:spPr>
        <p:txBody>
          <a:bodyPr wrap="square" lIns="91440" tIns="45720" rIns="91440" bIns="45720" anchor="t">
            <a:spAutoFit/>
          </a:bodyPr>
          <a:lstStyle/>
          <a:p>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上記の課題を解決するため</a:t>
            </a:r>
            <a:r>
              <a:rPr lang="ja-JP" altLang="en-US" sz="1200" i="1" noProof="0">
                <a:solidFill>
                  <a:srgbClr val="FF0000"/>
                </a:solidFill>
                <a:latin typeface="Arial"/>
                <a:ea typeface="ＭＳ Ｐゴシック"/>
                <a:cs typeface="Arial"/>
              </a:rPr>
              <a:t>、</a:t>
            </a:r>
            <a:r>
              <a:rPr lang="ja-JP" altLang="en-US" sz="1200" i="1">
                <a:solidFill>
                  <a:srgbClr val="FF0000"/>
                </a:solidFill>
                <a:latin typeface="Arial"/>
                <a:ea typeface="ＭＳ Ｐゴシック"/>
                <a:cs typeface="Arial"/>
              </a:rPr>
              <a:t>未来技術を活用して３年間（２年間の延長を希望する場合は、３年目に審査あり。）で実現しようとする事業・サービスの概要を記載。</a:t>
            </a:r>
            <a:endParaRPr lang="en-US" altLang="ja-JP" sz="1200" i="1">
              <a:solidFill>
                <a:srgbClr val="FF0000"/>
              </a:solidFill>
            </a:endParaRPr>
          </a:p>
        </p:txBody>
      </p:sp>
      <p:graphicFrame>
        <p:nvGraphicFramePr>
          <p:cNvPr id="11" name="表 10">
            <a:extLst>
              <a:ext uri="{FF2B5EF4-FFF2-40B4-BE49-F238E27FC236}">
                <a16:creationId xmlns:a16="http://schemas.microsoft.com/office/drawing/2014/main" id="{AE0EB8E0-E8E9-0BFA-5AB1-E233FE69EEFF}"/>
              </a:ext>
            </a:extLst>
          </p:cNvPr>
          <p:cNvGraphicFramePr>
            <a:graphicFrameLocks noGrp="1"/>
          </p:cNvGraphicFramePr>
          <p:nvPr>
            <p:extLst>
              <p:ext uri="{D42A27DB-BD31-4B8C-83A1-F6EECF244321}">
                <p14:modId xmlns:p14="http://schemas.microsoft.com/office/powerpoint/2010/main" val="2773423253"/>
              </p:ext>
            </p:extLst>
          </p:nvPr>
        </p:nvGraphicFramePr>
        <p:xfrm>
          <a:off x="405474" y="988742"/>
          <a:ext cx="8138655" cy="1825850"/>
        </p:xfrm>
        <a:graphic>
          <a:graphicData uri="http://schemas.openxmlformats.org/drawingml/2006/table">
            <a:tbl>
              <a:tblPr firstRow="1" bandRow="1">
                <a:tableStyleId>{2D5ABB26-0587-4C30-8999-92F81FD0307C}</a:tableStyleId>
              </a:tblPr>
              <a:tblGrid>
                <a:gridCol w="890523">
                  <a:extLst>
                    <a:ext uri="{9D8B030D-6E8A-4147-A177-3AD203B41FA5}">
                      <a16:colId xmlns:a16="http://schemas.microsoft.com/office/drawing/2014/main" val="937261376"/>
                    </a:ext>
                  </a:extLst>
                </a:gridCol>
                <a:gridCol w="938463">
                  <a:extLst>
                    <a:ext uri="{9D8B030D-6E8A-4147-A177-3AD203B41FA5}">
                      <a16:colId xmlns:a16="http://schemas.microsoft.com/office/drawing/2014/main" val="3233746864"/>
                    </a:ext>
                  </a:extLst>
                </a:gridCol>
                <a:gridCol w="1022684">
                  <a:extLst>
                    <a:ext uri="{9D8B030D-6E8A-4147-A177-3AD203B41FA5}">
                      <a16:colId xmlns:a16="http://schemas.microsoft.com/office/drawing/2014/main" val="2993558519"/>
                    </a:ext>
                  </a:extLst>
                </a:gridCol>
                <a:gridCol w="1798990">
                  <a:extLst>
                    <a:ext uri="{9D8B030D-6E8A-4147-A177-3AD203B41FA5}">
                      <a16:colId xmlns:a16="http://schemas.microsoft.com/office/drawing/2014/main" val="3754616351"/>
                    </a:ext>
                  </a:extLst>
                </a:gridCol>
                <a:gridCol w="1162665">
                  <a:extLst>
                    <a:ext uri="{9D8B030D-6E8A-4147-A177-3AD203B41FA5}">
                      <a16:colId xmlns:a16="http://schemas.microsoft.com/office/drawing/2014/main" val="95525172"/>
                    </a:ext>
                  </a:extLst>
                </a:gridCol>
                <a:gridCol w="1417840">
                  <a:extLst>
                    <a:ext uri="{9D8B030D-6E8A-4147-A177-3AD203B41FA5}">
                      <a16:colId xmlns:a16="http://schemas.microsoft.com/office/drawing/2014/main" val="926951972"/>
                    </a:ext>
                  </a:extLst>
                </a:gridCol>
                <a:gridCol w="907490">
                  <a:extLst>
                    <a:ext uri="{9D8B030D-6E8A-4147-A177-3AD203B41FA5}">
                      <a16:colId xmlns:a16="http://schemas.microsoft.com/office/drawing/2014/main" val="863307101"/>
                    </a:ext>
                  </a:extLst>
                </a:gridCol>
              </a:tblGrid>
              <a:tr h="291418">
                <a:tc>
                  <a:txBody>
                    <a:bodyPr/>
                    <a:lstStyle/>
                    <a:p>
                      <a:pPr algn="ctr"/>
                      <a:r>
                        <a:rPr kumimoji="1" lang="en-US" altLang="ja-JP" sz="1400"/>
                        <a:t>AI</a:t>
                      </a: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400"/>
                        <a:t>IoT</a:t>
                      </a: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400"/>
                        <a:t>5G</a:t>
                      </a: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ｸﾗｳﾄﾞｺﾝﾋﾟｭｰﾃｨﾝｸﾞ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ﾋﾞｯｸﾞﾃﾞｰﾀ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自動運転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ﾛﾎﾞｯﾄ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4100967070"/>
                  </a:ext>
                </a:extLst>
              </a:tr>
              <a:tr h="379478">
                <a:tc>
                  <a:txBody>
                    <a:bodyPr/>
                    <a:lstStyle/>
                    <a:p>
                      <a:pPr algn="ct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8304621"/>
                  </a:ext>
                </a:extLst>
              </a:tr>
              <a:tr h="245522">
                <a:tc>
                  <a:txBody>
                    <a:bodyPr/>
                    <a:lstStyle/>
                    <a:p>
                      <a:pPr algn="ctr"/>
                      <a:r>
                        <a:rPr kumimoji="1" lang="ja-JP" altLang="en-US" sz="1400"/>
                        <a:t>ﾄﾞﾛｰﾝ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400"/>
                        <a:t>VR/AR</a:t>
                      </a:r>
                      <a:endParaRPr kumimoji="1" lang="ja-JP" alt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ｷｬｯｼｭﾚｽ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次世代ｴｱﾓﾋﾞﾘﾃｨ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ﾌﾞﾛｯｸﾁｪｰﾝ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1400"/>
                        <a:t>SIP</a:t>
                      </a:r>
                      <a:r>
                        <a:rPr kumimoji="1" lang="ja-JP" altLang="en-US" sz="1400"/>
                        <a:t>等の活用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400"/>
                        <a:t>その他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36334037"/>
                  </a:ext>
                </a:extLst>
              </a:tr>
              <a:tr h="373566">
                <a:tc>
                  <a:txBody>
                    <a:bodyPr/>
                    <a:lstStyle/>
                    <a:p>
                      <a:pPr algn="ctr"/>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3095759"/>
                  </a:ext>
                </a:extLst>
              </a:tr>
              <a:tr h="463206">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1" u="none" strike="noStrike" kern="1200" cap="none" spc="0" normalizeH="0" baseline="0" noProof="0">
                          <a:ln>
                            <a:noFill/>
                          </a:ln>
                          <a:solidFill>
                            <a:srgbClr val="FF0000"/>
                          </a:solidFill>
                          <a:effectLst/>
                          <a:uLnTx/>
                          <a:uFillTx/>
                          <a:latin typeface="+mn-lt"/>
                          <a:ea typeface="+mn-ea"/>
                          <a:cs typeface="Arial"/>
                        </a:rPr>
                        <a:t>※</a:t>
                      </a:r>
                      <a:r>
                        <a:rPr kumimoji="1" lang="ja-JP" altLang="en-US" sz="1600" b="0" i="1" u="none" strike="noStrike" kern="1200" cap="none" spc="0" normalizeH="0" baseline="0" noProof="0">
                          <a:ln>
                            <a:noFill/>
                          </a:ln>
                          <a:solidFill>
                            <a:srgbClr val="FF0000"/>
                          </a:solidFill>
                          <a:effectLst/>
                          <a:uLnTx/>
                          <a:uFillTx/>
                          <a:latin typeface="+mn-lt"/>
                          <a:ea typeface="+mn-ea"/>
                          <a:cs typeface="Arial"/>
                        </a:rPr>
                        <a:t>「</a:t>
                      </a:r>
                      <a:r>
                        <a:rPr kumimoji="1" lang="en-US" altLang="ja-JP" sz="1600" b="0" i="1" u="none" strike="noStrike" kern="1200" cap="none" spc="0" normalizeH="0" baseline="0" noProof="0">
                          <a:ln>
                            <a:noFill/>
                          </a:ln>
                          <a:solidFill>
                            <a:srgbClr val="FF0000"/>
                          </a:solidFill>
                          <a:effectLst/>
                          <a:uLnTx/>
                          <a:uFillTx/>
                          <a:latin typeface="+mn-lt"/>
                          <a:ea typeface="+mn-ea"/>
                          <a:cs typeface="Arial"/>
                        </a:rPr>
                        <a:t>SIP</a:t>
                      </a:r>
                      <a:r>
                        <a:rPr kumimoji="1" lang="ja-JP" altLang="en-US" sz="1600" b="0" i="1" u="none" strike="noStrike" kern="1200" cap="none" spc="0" normalizeH="0" baseline="0" noProof="0">
                          <a:ln>
                            <a:noFill/>
                          </a:ln>
                          <a:solidFill>
                            <a:srgbClr val="FF0000"/>
                          </a:solidFill>
                          <a:effectLst/>
                          <a:uLnTx/>
                          <a:uFillTx/>
                          <a:latin typeface="+mn-lt"/>
                          <a:ea typeface="+mn-ea"/>
                          <a:cs typeface="Arial"/>
                        </a:rPr>
                        <a:t>等の活用」「その他」に該当する場合はこの欄に技術内容を記載すること。</a:t>
                      </a:r>
                      <a:endParaRPr lang="en-US" altLang="ja-JP" sz="1600" i="1">
                        <a:solidFill>
                          <a:srgbClr val="FF0000"/>
                        </a:solidFill>
                        <a:latin typeface="+mn-lt"/>
                        <a:ea typeface="+mn-ea"/>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57678"/>
                  </a:ext>
                </a:extLst>
              </a:tr>
            </a:tbl>
          </a:graphicData>
        </a:graphic>
      </p:graphicFrame>
    </p:spTree>
    <p:extLst>
      <p:ext uri="{BB962C8B-B14F-4D97-AF65-F5344CB8AC3E}">
        <p14:creationId xmlns:p14="http://schemas.microsoft.com/office/powerpoint/2010/main" val="3307267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期待される効果・これまでの事業内容 </a:t>
            </a:r>
          </a:p>
        </p:txBody>
      </p:sp>
      <p:sp>
        <p:nvSpPr>
          <p:cNvPr id="1426" name="Text Box 4"/>
          <p:cNvSpPr txBox="1">
            <a:spLocks noChangeArrowheads="1"/>
          </p:cNvSpPr>
          <p:nvPr/>
        </p:nvSpPr>
        <p:spPr>
          <a:xfrm>
            <a:off x="376464" y="573116"/>
            <a:ext cx="7530809"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latin typeface="Tahoma" pitchFamily="34" charset="0"/>
              </a:rPr>
              <a:t>事業により期待される効果・地域の目指す将来像との関連性</a:t>
            </a:r>
          </a:p>
        </p:txBody>
      </p:sp>
      <p:graphicFrame>
        <p:nvGraphicFramePr>
          <p:cNvPr id="1429" name="表 1"/>
          <p:cNvGraphicFramePr>
            <a:graphicFrameLocks noGrp="1"/>
          </p:cNvGraphicFramePr>
          <p:nvPr/>
        </p:nvGraphicFramePr>
        <p:xfrm>
          <a:off x="393939" y="980728"/>
          <a:ext cx="8259981" cy="2664296"/>
        </p:xfrm>
        <a:graphic>
          <a:graphicData uri="http://schemas.openxmlformats.org/drawingml/2006/table">
            <a:tbl>
              <a:tblPr firstRow="1" bandRow="1">
                <a:tableStyleId>{5940675A-B579-460E-94D1-54222C63F5DA}</a:tableStyleId>
              </a:tblPr>
              <a:tblGrid>
                <a:gridCol w="8259981">
                  <a:extLst>
                    <a:ext uri="{9D8B030D-6E8A-4147-A177-3AD203B41FA5}">
                      <a16:colId xmlns:a16="http://schemas.microsoft.com/office/drawing/2014/main" val="20000"/>
                    </a:ext>
                  </a:extLst>
                </a:gridCol>
              </a:tblGrid>
              <a:tr h="2664296">
                <a:tc>
                  <a:txBody>
                    <a:bodyPr/>
                    <a:lstStyle/>
                    <a:p>
                      <a:endParaRPr kumimoji="1" lang="ja-JP" altLang="en-US" sz="1100" b="0">
                        <a:solidFill>
                          <a:schemeClr val="tx1"/>
                        </a:solidFill>
                      </a:endParaRPr>
                    </a:p>
                  </a:txBody>
                  <a:tcPr anchor="ctr">
                    <a:noFill/>
                  </a:tcPr>
                </a:tc>
                <a:extLst>
                  <a:ext uri="{0D108BD9-81ED-4DB2-BD59-A6C34878D82A}">
                    <a16:rowId xmlns:a16="http://schemas.microsoft.com/office/drawing/2014/main" val="10000"/>
                  </a:ext>
                </a:extLst>
              </a:tr>
            </a:tbl>
          </a:graphicData>
        </a:graphic>
      </p:graphicFrame>
      <p:sp>
        <p:nvSpPr>
          <p:cNvPr id="1430" name="Text Box 4"/>
          <p:cNvSpPr txBox="1">
            <a:spLocks noChangeArrowheads="1"/>
          </p:cNvSpPr>
          <p:nvPr/>
        </p:nvSpPr>
        <p:spPr>
          <a:xfrm>
            <a:off x="393939" y="3717032"/>
            <a:ext cx="7398461" cy="981807"/>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a:solidFill>
                  <a:srgbClr val="000000"/>
                </a:solidFill>
                <a:latin typeface="Tahoma" pitchFamily="34" charset="0"/>
              </a:rPr>
              <a:t>未来技術の社会実装に関するこれまでの取組</a:t>
            </a:r>
          </a:p>
          <a:p>
            <a:pPr marL="238125" lvl="0" indent="-238125" eaLnBrk="1" hangingPunct="1">
              <a:spcBef>
                <a:spcPct val="5000"/>
              </a:spcBef>
              <a:buFont typeface="Wingdings" pitchFamily="2" charset="2"/>
              <a:buChar char="n"/>
              <a:defRPr/>
            </a:pPr>
            <a:endParaRPr lang="ja-JP" altLang="en-US" sz="2000" b="1">
              <a:solidFill>
                <a:srgbClr val="000000"/>
              </a:solidFill>
              <a:latin typeface="Tahoma" pitchFamily="34" charset="0"/>
            </a:endParaRPr>
          </a:p>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431" name="表 2"/>
          <p:cNvGraphicFramePr>
            <a:graphicFrameLocks noGrp="1"/>
          </p:cNvGraphicFramePr>
          <p:nvPr/>
        </p:nvGraphicFramePr>
        <p:xfrm>
          <a:off x="408292" y="4158952"/>
          <a:ext cx="8245628" cy="2438400"/>
        </p:xfrm>
        <a:graphic>
          <a:graphicData uri="http://schemas.openxmlformats.org/drawingml/2006/table">
            <a:tbl>
              <a:tblPr firstRow="1" bandRow="1">
                <a:tableStyleId>{5C22544A-7EE6-4342-B048-85BDC9FD1C3A}</a:tableStyleId>
              </a:tblPr>
              <a:tblGrid>
                <a:gridCol w="8245628">
                  <a:extLst>
                    <a:ext uri="{9D8B030D-6E8A-4147-A177-3AD203B41FA5}">
                      <a16:colId xmlns:a16="http://schemas.microsoft.com/office/drawing/2014/main" val="20000"/>
                    </a:ext>
                  </a:extLst>
                </a:gridCol>
              </a:tblGrid>
              <a:tr h="936104">
                <a:tc>
                  <a:txBody>
                    <a:bodyPr/>
                    <a:lstStyle/>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en-US" altLang="ja-JP" sz="1100"/>
                    </a:p>
                    <a:p>
                      <a:endParaRPr kumimoji="1" lang="ja-JP" alt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32" name="正方形/長方形 14"/>
          <p:cNvSpPr/>
          <p:nvPr/>
        </p:nvSpPr>
        <p:spPr>
          <a:xfrm>
            <a:off x="423416" y="1059414"/>
            <a:ext cx="8235848" cy="430887"/>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lang="ja-JP" altLang="en-US" sz="1100" i="1">
                <a:solidFill>
                  <a:srgbClr val="FF0000"/>
                </a:solidFill>
              </a:rPr>
              <a:t>単に未来技術を導入するにとどまらず、実際に当該地域の住民等が継続的に利用することにより、地域における課題（地域経済の活性化も含む）の解決・改善が図られ、地方創生に寄与する事業であるかなど、期待される効果について記載すること</a:t>
            </a:r>
            <a:endParaRPr lang="en-US" altLang="ja-JP" sz="1100" i="1">
              <a:solidFill>
                <a:srgbClr val="FF0000"/>
              </a:solidFill>
            </a:endParaRPr>
          </a:p>
        </p:txBody>
      </p:sp>
      <p:sp>
        <p:nvSpPr>
          <p:cNvPr id="1433" name="正方形/長方形 9"/>
          <p:cNvSpPr/>
          <p:nvPr/>
        </p:nvSpPr>
        <p:spPr>
          <a:xfrm>
            <a:off x="428095" y="4215203"/>
            <a:ext cx="8206022" cy="430887"/>
          </a:xfrm>
          <a:prstGeom prst="rect">
            <a:avLst/>
          </a:prstGeom>
        </p:spPr>
        <p:txBody>
          <a:bodyPr wrap="square" lIns="91440" tIns="45720" rIns="91440" bIns="45720" anchor="t">
            <a:spAutoFit/>
          </a:bodyPr>
          <a:lstStyle/>
          <a:p>
            <a:pPr>
              <a:defRPr/>
            </a:pPr>
            <a:r>
              <a:rPr lang="en-US" altLang="ja-JP" sz="1100" i="1">
                <a:solidFill>
                  <a:srgbClr val="FF0000"/>
                </a:solidFill>
                <a:latin typeface="Arial"/>
                <a:ea typeface="ＭＳ Ｐゴシック"/>
                <a:cs typeface="Arial"/>
              </a:rPr>
              <a:t>※</a:t>
            </a:r>
            <a:r>
              <a:rPr lang="en-US" altLang="ja-JP" sz="1100" i="1" err="1">
                <a:solidFill>
                  <a:srgbClr val="FF0000"/>
                </a:solidFill>
                <a:latin typeface="Arial"/>
                <a:ea typeface="ＭＳ Ｐゴシック"/>
                <a:cs typeface="Arial"/>
              </a:rPr>
              <a:t>可能な範囲で、これまでの取組についての</a:t>
            </a:r>
            <a:r>
              <a:rPr lang="ja-JP" altLang="en-US" sz="1100" i="1">
                <a:solidFill>
                  <a:srgbClr val="FF0000"/>
                </a:solidFill>
                <a:latin typeface="Arial"/>
                <a:ea typeface="ＭＳ Ｐゴシック"/>
                <a:cs typeface="Arial"/>
              </a:rPr>
              <a:t>組織体制や各自治体で策定した総合計画等への位置づけ等について記載すること。</a:t>
            </a:r>
            <a:endParaRPr lang="en-US" sz="1100">
              <a:solidFill>
                <a:srgbClr val="000000"/>
              </a:solidFill>
              <a:latin typeface="Arial"/>
              <a:ea typeface="ＭＳ Ｐゴシック"/>
              <a:cs typeface="Arial"/>
            </a:endParaRPr>
          </a:p>
          <a:p>
            <a:pPr lvl="0">
              <a:defRPr/>
            </a:pPr>
            <a:r>
              <a:rPr kumimoji="1" lang="en-US" altLang="ja-JP" sz="1100" b="0" i="1" u="none" strike="noStrike" kern="1200" cap="none" spc="0" normalizeH="0" baseline="0" noProof="0">
                <a:ln>
                  <a:noFill/>
                </a:ln>
                <a:solidFill>
                  <a:srgbClr val="FF0000"/>
                </a:solidFill>
                <a:effectLst/>
                <a:uLnTx/>
                <a:uFillTx/>
                <a:latin typeface="Arial"/>
                <a:ea typeface="ＭＳ Ｐゴシック"/>
                <a:cs typeface="Arial"/>
              </a:rPr>
              <a:t>※</a:t>
            </a:r>
            <a:r>
              <a:rPr lang="en-US" altLang="ja-JP" sz="1100" i="1" err="1">
                <a:solidFill>
                  <a:srgbClr val="FF0000"/>
                </a:solidFill>
                <a:latin typeface="Arial"/>
                <a:ea typeface="ＭＳ Ｐゴシック"/>
                <a:cs typeface="Arial"/>
              </a:rPr>
              <a:t>可能な範囲で</a:t>
            </a:r>
            <a:r>
              <a:rPr lang="en-US" altLang="ja-JP" sz="1100" i="1">
                <a:solidFill>
                  <a:srgbClr val="FF0000"/>
                </a:solidFill>
                <a:latin typeface="Arial"/>
                <a:ea typeface="ＭＳ Ｐゴシック"/>
                <a:cs typeface="Arial"/>
              </a:rPr>
              <a:t>、</a:t>
            </a:r>
            <a:r>
              <a:rPr kumimoji="1" lang="ja-JP" altLang="en-US" sz="1100" b="0" i="1" u="none" strike="noStrike" kern="1200" cap="none" spc="0" normalizeH="0" baseline="0" noProof="0">
                <a:ln>
                  <a:noFill/>
                </a:ln>
                <a:solidFill>
                  <a:srgbClr val="FF0000"/>
                </a:solidFill>
                <a:effectLst/>
                <a:uLnTx/>
                <a:uFillTx/>
                <a:latin typeface="Arial"/>
                <a:ea typeface="ＭＳ Ｐゴシック"/>
                <a:cs typeface="Arial"/>
              </a:rPr>
              <a:t>これまで</a:t>
            </a:r>
            <a:r>
              <a:rPr lang="ja-JP" altLang="en-US" sz="1100" i="1">
                <a:solidFill>
                  <a:srgbClr val="FF0000"/>
                </a:solidFill>
                <a:latin typeface="Arial"/>
                <a:ea typeface="ＭＳ Ｐゴシック"/>
                <a:cs typeface="Arial"/>
              </a:rPr>
              <a:t>の事業の成果や効果を明確な根拠に基づき記載すること。</a:t>
            </a:r>
            <a:endParaRPr lang="ja-JP"/>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0FCB7BAC-FFE3-4BBD-8857-45FAA2E2FE7E}" type="slidenum">
              <a:rPr lang="en-US" altLang="ja-JP" sz="1480" smtClean="0">
                <a:solidFill>
                  <a:schemeClr val="tx1"/>
                </a:solidFill>
              </a:rPr>
              <a:t>4</a:t>
            </a:fld>
            <a:endParaRPr kumimoji="1" lang="ja-JP" altLang="en-US" sz="1480">
              <a:solidFill>
                <a:schemeClr val="tx1"/>
              </a:solidFill>
            </a:endParaRPr>
          </a:p>
        </p:txBody>
      </p:sp>
      <p:sp>
        <p:nvSpPr>
          <p:cNvPr id="14" name="正方形/長方形 14"/>
          <p:cNvSpPr/>
          <p:nvPr/>
        </p:nvSpPr>
        <p:spPr>
          <a:xfrm>
            <a:off x="398494" y="1403114"/>
            <a:ext cx="8235848" cy="261610"/>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kumimoji="1" lang="ja-JP" altLang="en-US" sz="1100" b="0" i="1" u="none" strike="noStrike" kern="1200" cap="none" spc="0" normalizeH="0" baseline="0" noProof="0">
                <a:ln>
                  <a:noFill/>
                </a:ln>
                <a:solidFill>
                  <a:srgbClr val="FF0000"/>
                </a:solidFill>
                <a:effectLst/>
                <a:uLnTx/>
                <a:uFillTx/>
              </a:rPr>
              <a:t>期待される効果については、９ページの「</a:t>
            </a:r>
            <a:r>
              <a:rPr lang="ja-JP" altLang="en-US" sz="1100" i="1">
                <a:solidFill>
                  <a:srgbClr val="FF0000"/>
                </a:solidFill>
              </a:rPr>
              <a:t>提案事業</a:t>
            </a:r>
            <a:r>
              <a:rPr kumimoji="1" lang="ja-JP" altLang="en-US" sz="1100" b="0" i="1" u="none" strike="noStrike" kern="1200" cap="none" spc="0" normalizeH="0" baseline="0" noProof="0">
                <a:ln>
                  <a:noFill/>
                </a:ln>
                <a:solidFill>
                  <a:srgbClr val="FF0000"/>
                </a:solidFill>
                <a:effectLst/>
                <a:uLnTx/>
                <a:uFillTx/>
              </a:rPr>
              <a:t>の目標（</a:t>
            </a:r>
            <a:r>
              <a:rPr kumimoji="1" lang="en-US" altLang="ja-JP" sz="1100" b="0" i="1" u="none" strike="noStrike" kern="1200" cap="none" spc="0" normalizeH="0" baseline="0" noProof="0">
                <a:ln>
                  <a:noFill/>
                </a:ln>
                <a:solidFill>
                  <a:srgbClr val="FF0000"/>
                </a:solidFill>
                <a:effectLst/>
                <a:uLnTx/>
                <a:uFillTx/>
              </a:rPr>
              <a:t>KPI</a:t>
            </a:r>
            <a:r>
              <a:rPr kumimoji="1" lang="ja-JP" altLang="en-US" sz="1100" b="0" i="1" u="none" strike="noStrike" kern="1200" cap="none" spc="0" normalizeH="0" baseline="0" noProof="0">
                <a:ln>
                  <a:noFill/>
                </a:ln>
                <a:solidFill>
                  <a:srgbClr val="FF0000"/>
                </a:solidFill>
                <a:effectLst/>
                <a:uLnTx/>
                <a:uFillTx/>
              </a:rPr>
              <a:t>）」に対応する形で記載すること</a:t>
            </a:r>
            <a:endParaRPr lang="en-US" altLang="ja-JP" sz="1100" i="1">
              <a:solidFill>
                <a:srgbClr val="FF0000"/>
              </a:solidFill>
            </a:endParaRPr>
          </a:p>
        </p:txBody>
      </p:sp>
      <p:sp>
        <p:nvSpPr>
          <p:cNvPr id="15" name="正方形/長方形 14"/>
          <p:cNvSpPr/>
          <p:nvPr/>
        </p:nvSpPr>
        <p:spPr>
          <a:xfrm>
            <a:off x="378916" y="1572391"/>
            <a:ext cx="8235848" cy="430887"/>
          </a:xfrm>
          <a:prstGeom prst="rect">
            <a:avLst/>
          </a:prstGeom>
        </p:spPr>
        <p:txBody>
          <a:bodyPr wrap="square">
            <a:spAutoFit/>
          </a:bodyPr>
          <a:lstStyle/>
          <a:p>
            <a:pPr lvl="0">
              <a:defRPr/>
            </a:pPr>
            <a:r>
              <a:rPr kumimoji="1" lang="en-US" altLang="ja-JP" sz="1100" b="0" i="1" u="none" strike="noStrike" kern="1200" cap="none" spc="0" normalizeH="0" baseline="0" noProof="0">
                <a:ln>
                  <a:noFill/>
                </a:ln>
                <a:solidFill>
                  <a:srgbClr val="FF0000"/>
                </a:solidFill>
                <a:effectLst/>
                <a:uLnTx/>
                <a:uFillTx/>
              </a:rPr>
              <a:t>※</a:t>
            </a:r>
            <a:r>
              <a:rPr kumimoji="1" lang="ja-JP" altLang="en-US" sz="1100" b="0" i="1" u="none" strike="noStrike" kern="1200" cap="none" spc="0" normalizeH="0" baseline="0" noProof="0">
                <a:ln>
                  <a:noFill/>
                </a:ln>
                <a:solidFill>
                  <a:srgbClr val="FF0000"/>
                </a:solidFill>
                <a:effectLst/>
                <a:uLnTx/>
                <a:uFillTx/>
              </a:rPr>
              <a:t>地域の目指す将来像との関連性については、各種計画等の位置付けと相違がないか、</a:t>
            </a:r>
            <a:r>
              <a:rPr lang="en-US" altLang="ja-JP" sz="1100" i="1">
                <a:solidFill>
                  <a:srgbClr val="FF0000"/>
                </a:solidFill>
              </a:rPr>
              <a:t>2</a:t>
            </a:r>
            <a:r>
              <a:rPr lang="ja-JP" altLang="en-US" sz="1100" i="1">
                <a:solidFill>
                  <a:srgbClr val="FF0000"/>
                </a:solidFill>
              </a:rPr>
              <a:t>ページ</a:t>
            </a:r>
            <a:r>
              <a:rPr kumimoji="1" lang="ja-JP" altLang="en-US" sz="1100" b="0" i="1" u="none" strike="noStrike" kern="1200" cap="none" spc="0" normalizeH="0" baseline="0" noProof="0">
                <a:ln>
                  <a:noFill/>
                </a:ln>
                <a:solidFill>
                  <a:srgbClr val="FF0000"/>
                </a:solidFill>
                <a:effectLst/>
                <a:uLnTx/>
                <a:uFillTx/>
              </a:rPr>
              <a:t>の「（目指す将来像）」の実現に向けて、事業の成果がどのように反映されるかを記載すること</a:t>
            </a:r>
            <a:endParaRPr lang="en-US" altLang="ja-JP" sz="1100" i="1">
              <a:solidFill>
                <a:srgbClr val="FF0000"/>
              </a:solidFill>
            </a:endParaRPr>
          </a:p>
        </p:txBody>
      </p:sp>
    </p:spTree>
    <p:extLst>
      <p:ext uri="{BB962C8B-B14F-4D97-AF65-F5344CB8AC3E}">
        <p14:creationId xmlns:p14="http://schemas.microsoft.com/office/powerpoint/2010/main" val="184175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11" name="表 17"/>
          <p:cNvGraphicFramePr>
            <a:graphicFrameLocks noGrp="1"/>
          </p:cNvGraphicFramePr>
          <p:nvPr/>
        </p:nvGraphicFramePr>
        <p:xfrm>
          <a:off x="393938" y="4109010"/>
          <a:ext cx="8115585" cy="2561517"/>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2561517">
                <a:tc>
                  <a:txBody>
                    <a:bodyPr/>
                    <a:lstStyle/>
                    <a:p>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412" name="表 16"/>
          <p:cNvGraphicFramePr>
            <a:graphicFrameLocks noGrp="1"/>
          </p:cNvGraphicFramePr>
          <p:nvPr/>
        </p:nvGraphicFramePr>
        <p:xfrm>
          <a:off x="416640" y="972100"/>
          <a:ext cx="8115585" cy="2561517"/>
        </p:xfrm>
        <a:graphic>
          <a:graphicData uri="http://schemas.openxmlformats.org/drawingml/2006/table">
            <a:tbl>
              <a:tblPr firstRow="1" bandRow="1">
                <a:tableStyleId>{5C22544A-7EE6-4342-B048-85BDC9FD1C3A}</a:tableStyleId>
              </a:tblPr>
              <a:tblGrid>
                <a:gridCol w="8115585">
                  <a:extLst>
                    <a:ext uri="{9D8B030D-6E8A-4147-A177-3AD203B41FA5}">
                      <a16:colId xmlns:a16="http://schemas.microsoft.com/office/drawing/2014/main" val="20000"/>
                    </a:ext>
                  </a:extLst>
                </a:gridCol>
              </a:tblGrid>
              <a:tr h="25615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13"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事業の先導性・横展開の可能性 </a:t>
            </a:r>
          </a:p>
        </p:txBody>
      </p:sp>
      <p:sp>
        <p:nvSpPr>
          <p:cNvPr id="1414" name="Text Box 4"/>
          <p:cNvSpPr txBox="1">
            <a:spLocks noChangeArrowheads="1"/>
          </p:cNvSpPr>
          <p:nvPr/>
        </p:nvSpPr>
        <p:spPr>
          <a:xfrm>
            <a:off x="316307" y="561084"/>
            <a:ext cx="7398461"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solidFill>
                  <a:srgbClr val="000000"/>
                </a:solidFill>
                <a:latin typeface="Tahoma" pitchFamily="34" charset="0"/>
              </a:rPr>
              <a:t>事業の先導性</a:t>
            </a:r>
            <a:endParaRPr lang="ja-JP" altLang="en-US" sz="2000" b="1">
              <a:latin typeface="Tahoma" pitchFamily="34" charset="0"/>
            </a:endParaRPr>
          </a:p>
        </p:txBody>
      </p:sp>
      <p:sp>
        <p:nvSpPr>
          <p:cNvPr id="1417" name="Text Box 4"/>
          <p:cNvSpPr txBox="1">
            <a:spLocks noChangeArrowheads="1"/>
          </p:cNvSpPr>
          <p:nvPr/>
        </p:nvSpPr>
        <p:spPr>
          <a:xfrm>
            <a:off x="393939" y="3645024"/>
            <a:ext cx="7398461" cy="400110"/>
          </a:xfrm>
          <a:prstGeom prst="rect">
            <a:avLst/>
          </a:prstGeom>
          <a:noFill/>
          <a:ln w="9525">
            <a:noFill/>
            <a:miter lim="800000"/>
            <a:headEnd/>
            <a:tailEnd/>
          </a:ln>
          <a:effectLst/>
        </p:spPr>
        <p:txBody>
          <a:bodyPr wrap="square">
            <a:spAutoFit/>
          </a:bodyPr>
          <a:lstStyle/>
          <a:p>
            <a:pPr marL="238125" lvl="0" indent="-238125" eaLnBrk="1" hangingPunct="1">
              <a:spcBef>
                <a:spcPct val="5000"/>
              </a:spcBef>
              <a:buFont typeface="Wingdings" pitchFamily="2" charset="2"/>
              <a:buChar char="n"/>
              <a:defRPr/>
            </a:pPr>
            <a:r>
              <a:rPr lang="ja-JP" altLang="en-US" sz="2000" b="1">
                <a:solidFill>
                  <a:srgbClr val="000000"/>
                </a:solidFill>
                <a:latin typeface="Tahoma" pitchFamily="34" charset="0"/>
              </a:rPr>
              <a:t>横展開の可能性</a:t>
            </a:r>
          </a:p>
        </p:txBody>
      </p:sp>
      <p:sp>
        <p:nvSpPr>
          <p:cNvPr id="1418" name="正方形/長方形 13"/>
          <p:cNvSpPr/>
          <p:nvPr/>
        </p:nvSpPr>
        <p:spPr>
          <a:xfrm>
            <a:off x="416640" y="972100"/>
            <a:ext cx="7970352" cy="430887"/>
          </a:xfrm>
          <a:prstGeom prst="rect">
            <a:avLst/>
          </a:prstGeom>
        </p:spPr>
        <p:txBody>
          <a:bodyPr wrap="square">
            <a:spAutoFit/>
          </a:bodyPr>
          <a:lstStyle/>
          <a:p>
            <a:pPr lvl="0"/>
            <a:r>
              <a:rPr kumimoji="1" lang="en-US" altLang="ja-JP" sz="1100" b="0" i="1" u="none" strike="noStrike" kern="1200" cap="none" spc="0" normalizeH="0" baseline="0" noProof="0">
                <a:ln>
                  <a:noFill/>
                </a:ln>
                <a:solidFill>
                  <a:srgbClr val="FF0000"/>
                </a:solidFill>
                <a:effectLst/>
                <a:uLnTx/>
                <a:uFillTx/>
              </a:rPr>
              <a:t>※</a:t>
            </a:r>
            <a:r>
              <a:rPr lang="ja-JP" altLang="en-US" sz="1100" i="1">
                <a:solidFill>
                  <a:srgbClr val="FF0000"/>
                </a:solidFill>
              </a:rPr>
              <a:t>他の模範となるような取組、際立った創意工夫が見られる取組、過去の事例にはない特徴を有する取組、新しい視点・構想を有する取組であるかなど、事業の先導性について記載すること</a:t>
            </a:r>
            <a:endParaRPr kumimoji="1" lang="en-US" altLang="ja-JP" sz="1100" b="0" i="1" u="none" strike="noStrike" kern="1200" cap="none" spc="0" normalizeH="0" baseline="0" noProof="0">
              <a:ln>
                <a:noFill/>
              </a:ln>
              <a:solidFill>
                <a:srgbClr val="FF0000"/>
              </a:solidFill>
              <a:effectLst/>
              <a:uLnTx/>
              <a:uFillTx/>
            </a:endParaRPr>
          </a:p>
        </p:txBody>
      </p:sp>
      <p:sp>
        <p:nvSpPr>
          <p:cNvPr id="1419" name="正方形/長方形 14"/>
          <p:cNvSpPr/>
          <p:nvPr/>
        </p:nvSpPr>
        <p:spPr>
          <a:xfrm>
            <a:off x="428989" y="4174072"/>
            <a:ext cx="8080534" cy="600164"/>
          </a:xfrm>
          <a:prstGeom prst="rect">
            <a:avLst/>
          </a:prstGeom>
        </p:spPr>
        <p:txBody>
          <a:bodyPr wrap="square" lIns="91440" tIns="45720" rIns="91440" bIns="45720" anchor="t">
            <a:spAutoFit/>
          </a:bodyPr>
          <a:lstStyle/>
          <a:p>
            <a:pPr lvl="0"/>
            <a:r>
              <a:rPr kumimoji="1" lang="en-US" altLang="ja-JP" sz="1100" b="0" i="1" u="none" strike="noStrike" kern="1200" cap="none" spc="0" normalizeH="0" baseline="0" noProof="0">
                <a:ln>
                  <a:noFill/>
                </a:ln>
                <a:solidFill>
                  <a:srgbClr val="FF0000"/>
                </a:solidFill>
                <a:effectLst/>
                <a:uLnTx/>
                <a:uFillTx/>
                <a:latin typeface="Arial"/>
                <a:ea typeface="ＭＳ Ｐゴシック"/>
                <a:cs typeface="Arial"/>
              </a:rPr>
              <a:t>※</a:t>
            </a:r>
            <a:r>
              <a:rPr lang="en-US" altLang="ja-JP" sz="1100" i="1" err="1">
                <a:solidFill>
                  <a:srgbClr val="FF0000"/>
                </a:solidFill>
                <a:latin typeface="Arial"/>
                <a:ea typeface="ＭＳ Ｐゴシック"/>
                <a:cs typeface="Arial"/>
              </a:rPr>
              <a:t>取組・成果の横展開の可能性を</a:t>
            </a:r>
            <a:r>
              <a:rPr kumimoji="1" lang="ja-JP" altLang="en-US" sz="1100" b="0" i="1" u="none" strike="noStrike" kern="1200" cap="none" spc="0" normalizeH="0" baseline="0" noProof="0">
                <a:ln>
                  <a:noFill/>
                </a:ln>
                <a:solidFill>
                  <a:srgbClr val="FF0000"/>
                </a:solidFill>
                <a:effectLst/>
                <a:uLnTx/>
                <a:uFillTx/>
                <a:latin typeface="Arial"/>
                <a:ea typeface="ＭＳ Ｐゴシック"/>
                <a:cs typeface="Arial"/>
              </a:rPr>
              <a:t>記載すること。（課題共通性、技術、普及促進等の標準化対応、規制対応等の観点、関係する地方公共団体との連携）</a:t>
            </a:r>
            <a:endParaRPr kumimoji="1" lang="en-US" altLang="ja-JP" sz="1100" b="0" i="1" u="none" strike="noStrike" kern="1200" cap="none" spc="0" normalizeH="0" baseline="0" noProof="0">
              <a:ln>
                <a:noFill/>
              </a:ln>
              <a:solidFill>
                <a:srgbClr val="FF0000"/>
              </a:solidFill>
              <a:effectLst/>
              <a:uLnTx/>
              <a:uFillTx/>
              <a:latin typeface="Arial"/>
              <a:ea typeface="ＭＳ Ｐゴシック"/>
              <a:cs typeface="Arial"/>
            </a:endParaRPr>
          </a:p>
          <a:p>
            <a:pPr lvl="0"/>
            <a:r>
              <a:rPr lang="en-US" altLang="ja-JP" sz="1100" i="1">
                <a:solidFill>
                  <a:srgbClr val="FF0000"/>
                </a:solidFill>
                <a:latin typeface="Arial"/>
                <a:ea typeface="ＭＳ Ｐゴシック"/>
                <a:cs typeface="Arial"/>
              </a:rPr>
              <a:t>※</a:t>
            </a:r>
            <a:r>
              <a:rPr lang="ja-JP" altLang="en-US" sz="1100" i="1">
                <a:solidFill>
                  <a:srgbClr val="FF0000"/>
                </a:solidFill>
                <a:latin typeface="Arial"/>
                <a:ea typeface="ＭＳ Ｐゴシック"/>
                <a:cs typeface="Arial"/>
              </a:rPr>
              <a:t>また、実装を希望する他自治体からの視察対応、他地域の関係団体との連携体制構築の意向がある場合は記載すること。</a:t>
            </a:r>
            <a:endParaRPr lang="ja-JP" altLang="en-US" sz="1100" b="0" i="1" u="none" strike="noStrike" kern="1200" cap="none" spc="0" normalizeH="0" baseline="0" noProof="0">
              <a:ln>
                <a:noFill/>
              </a:ln>
              <a:solidFill>
                <a:srgbClr val="FF0000"/>
              </a:solidFill>
              <a:effectLst/>
              <a:uLnTx/>
              <a:uFillTx/>
              <a:latin typeface="Arial"/>
              <a:ea typeface="ＭＳ Ｐゴシック"/>
              <a:cs typeface="Arial"/>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C9FE934D-F2B8-48FA-A553-9E28E0A92F50}" type="slidenum">
              <a:rPr lang="en-US" altLang="ja-JP" sz="1480" smtClean="0">
                <a:solidFill>
                  <a:schemeClr val="tx1"/>
                </a:solidFill>
              </a:rPr>
              <a:t>5</a:t>
            </a:fld>
            <a:endParaRPr kumimoji="1" lang="ja-JP" altLang="en-US" sz="1480">
              <a:solidFill>
                <a:schemeClr val="tx1"/>
              </a:solidFill>
            </a:endParaRPr>
          </a:p>
        </p:txBody>
      </p:sp>
    </p:spTree>
    <p:extLst>
      <p:ext uri="{BB962C8B-B14F-4D97-AF65-F5344CB8AC3E}">
        <p14:creationId xmlns:p14="http://schemas.microsoft.com/office/powerpoint/2010/main" val="1348974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都市マネジメント（運営体制）</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75" name="Text Box 4"/>
          <p:cNvSpPr txBox="1">
            <a:spLocks noChangeArrowheads="1"/>
          </p:cNvSpPr>
          <p:nvPr/>
        </p:nvSpPr>
        <p:spPr>
          <a:xfrm>
            <a:off x="107504" y="502711"/>
            <a:ext cx="3884240" cy="621709"/>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運営体制</a:t>
            </a:r>
          </a:p>
          <a:p>
            <a:pPr marL="238125" marR="0" lvl="0" indent="-238125" algn="l" defTabSz="914400" rtl="0" eaLnBrk="1" fontAlgn="base" latinLnBrk="0" hangingPunct="1">
              <a:lnSpc>
                <a:spcPct val="90000"/>
              </a:lnSpc>
              <a:spcBef>
                <a:spcPct val="0"/>
              </a:spcBef>
              <a:spcAft>
                <a:spcPct val="0"/>
              </a:spcAft>
              <a:buClrTx/>
              <a:buSzTx/>
              <a:buFont typeface="Wingdings" pitchFamily="2" charset="2"/>
              <a:buNone/>
              <a:tabLst/>
              <a:defRPr/>
            </a:pPr>
            <a:endParaRPr kumimoji="1" lang="ja-JP" altLang="en-US" sz="16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276" name="Rectangle 66"/>
          <p:cNvSpPr>
            <a:spLocks noChangeArrowheads="1"/>
          </p:cNvSpPr>
          <p:nvPr/>
        </p:nvSpPr>
        <p:spPr>
          <a:xfrm>
            <a:off x="223794" y="929277"/>
            <a:ext cx="8740694" cy="2931771"/>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277" name="表 3"/>
          <p:cNvGraphicFramePr>
            <a:graphicFrameLocks noGrp="1"/>
          </p:cNvGraphicFramePr>
          <p:nvPr>
            <p:extLst>
              <p:ext uri="{D42A27DB-BD31-4B8C-83A1-F6EECF244321}">
                <p14:modId xmlns:p14="http://schemas.microsoft.com/office/powerpoint/2010/main" val="3129706979"/>
              </p:ext>
            </p:extLst>
          </p:nvPr>
        </p:nvGraphicFramePr>
        <p:xfrm>
          <a:off x="221469" y="4359968"/>
          <a:ext cx="4278523" cy="1927276"/>
        </p:xfrm>
        <a:graphic>
          <a:graphicData uri="http://schemas.openxmlformats.org/drawingml/2006/table">
            <a:tbl>
              <a:tblPr/>
              <a:tblGrid>
                <a:gridCol w="246075">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3024336">
                  <a:extLst>
                    <a:ext uri="{9D8B030D-6E8A-4147-A177-3AD203B41FA5}">
                      <a16:colId xmlns:a16="http://schemas.microsoft.com/office/drawing/2014/main" val="20002"/>
                    </a:ext>
                  </a:extLst>
                </a:gridCol>
              </a:tblGrid>
              <a:tr h="365176">
                <a:tc>
                  <a:txBody>
                    <a:bodyPr/>
                    <a:lstStyle/>
                    <a:p>
                      <a:pPr marR="44450" indent="127000" algn="ctr">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90000"/>
                      </a:schemeClr>
                    </a:solidFill>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名称</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90000"/>
                      </a:schemeClr>
                    </a:solidFill>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役割及び責任</a:t>
                      </a:r>
                      <a:endParaRPr lang="en-US" altLang="ja-JP" sz="1000" kern="100">
                        <a:effectLst/>
                        <a:latin typeface="Meiryo UI" panose="020B0604030504040204" pitchFamily="50" charset="-128"/>
                        <a:ea typeface="ＭＳ ゴシック" panose="020B0609070205080204" pitchFamily="49" charset="-128"/>
                        <a:cs typeface="Meiryo UI" panose="020B0604030504040204" pitchFamily="50" charset="-128"/>
                      </a:endParaRPr>
                    </a:p>
                    <a:p>
                      <a:pPr marR="44450" indent="127000">
                        <a:spcAft>
                          <a:spcPts val="0"/>
                        </a:spcAft>
                        <a:tabLst>
                          <a:tab pos="2700020" algn="ctr"/>
                          <a:tab pos="5400040" algn="r"/>
                        </a:tabLst>
                      </a:pPr>
                      <a:r>
                        <a:rPr lang="ja-JP" sz="800" i="1" kern="100">
                          <a:solidFill>
                            <a:srgbClr val="FF0000"/>
                          </a:solidFill>
                          <a:effectLst/>
                          <a:latin typeface="Meiryo UI" panose="020B0604030504040204" pitchFamily="50" charset="-128"/>
                          <a:ea typeface="ＭＳ ゴシック" panose="020B0609070205080204" pitchFamily="49" charset="-128"/>
                          <a:cs typeface="Meiryo UI" panose="020B0604030504040204" pitchFamily="50" charset="-128"/>
                        </a:rPr>
                        <a:t>※　体制図に対応した主体別に役割を明確に記入すること</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90000"/>
                      </a:schemeClr>
                    </a:solidFill>
                  </a:tcPr>
                </a:tc>
                <a:extLst>
                  <a:ext uri="{0D108BD9-81ED-4DB2-BD59-A6C34878D82A}">
                    <a16:rowId xmlns:a16="http://schemas.microsoft.com/office/drawing/2014/main" val="10000"/>
                  </a:ext>
                </a:extLst>
              </a:tr>
              <a:tr h="36576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1</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△△市</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・事業計画の立案</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・報告書の作成をはじめとする事業全般の管理・統括業務</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2</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××大学</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pPr>
                      <a:r>
                        <a:rPr lang="ja-JP" sz="1000" kern="0">
                          <a:effectLst/>
                          <a:latin typeface="Meiryo UI" panose="020B0604030504040204" pitchFamily="50" charset="-128"/>
                          <a:ea typeface="ＭＳ ゴシック" panose="020B0609070205080204" pitchFamily="49" charset="-128"/>
                          <a:cs typeface="ＭＳ明朝-WinCharSetFFFF-H"/>
                        </a:rPr>
                        <a:t>・事業実施に係るノウハウの提供</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3</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××株式会社</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・システム設計</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R="44450" indent="127000">
                        <a:spcAft>
                          <a:spcPts val="0"/>
                        </a:spcAft>
                        <a:tabLst>
                          <a:tab pos="2700020" algn="ctr"/>
                          <a:tab pos="5400040" algn="r"/>
                        </a:tabLst>
                      </a:pPr>
                      <a:r>
                        <a:rPr lang="en-US" sz="1000" kern="100">
                          <a:effectLst/>
                          <a:latin typeface="ＭＳ ゴシック"/>
                          <a:ea typeface="Meiryo UI"/>
                          <a:cs typeface="Meiryo UI" panose="020B0604030504040204" pitchFamily="50" charset="-128"/>
                        </a:rPr>
                        <a:t>4</a:t>
                      </a:r>
                      <a:endParaRPr lang="ja-JP" sz="1000" kern="100">
                        <a:effectLst/>
                        <a:latin typeface="ＭＳ ゴシック"/>
                        <a:ea typeface="Meiryo UI"/>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100">
                          <a:effectLst/>
                          <a:latin typeface="Meiryo UI"/>
                          <a:ea typeface="ＭＳ ゴシック"/>
                          <a:cs typeface="Meiryo UI" panose="020B0604030504040204" pitchFamily="50" charset="-128"/>
                        </a:rPr>
                        <a:t>株式会社</a:t>
                      </a:r>
                      <a:r>
                        <a:rPr lang="en-US" sz="1000" kern="100">
                          <a:effectLst/>
                          <a:latin typeface="Meiryo UI"/>
                          <a:ea typeface="ＭＳ ゴシック"/>
                          <a:cs typeface="Meiryo UI" panose="020B0604030504040204" pitchFamily="50" charset="-128"/>
                        </a:rPr>
                        <a:t>××</a:t>
                      </a:r>
                      <a:endParaRPr lang="ja-JP" sz="1000" kern="100">
                        <a:effectLst/>
                        <a:latin typeface="Meiryo UI"/>
                        <a:ea typeface="ＭＳ ゴシック"/>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・協議会への参加</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p>
                      <a:pPr marR="44450" indent="127000">
                        <a:spcAft>
                          <a:spcPts val="0"/>
                        </a:spcAft>
                        <a:tabLst>
                          <a:tab pos="2700020" algn="ctr"/>
                          <a:tab pos="5400040" algn="r"/>
                        </a:tabLst>
                      </a:pPr>
                      <a:r>
                        <a:rPr lang="ja-JP" sz="1000" kern="0">
                          <a:effectLst/>
                          <a:latin typeface="Meiryo UI" panose="020B0604030504040204" pitchFamily="50" charset="-128"/>
                          <a:ea typeface="ＭＳ ゴシック" panose="020B0609070205080204" pitchFamily="49" charset="-128"/>
                          <a:cs typeface="ＭＳ明朝-WinCharSetFFFF-H"/>
                        </a:rPr>
                        <a:t>・データ提供</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78" name="Text Box 4"/>
          <p:cNvSpPr txBox="1">
            <a:spLocks noChangeArrowheads="1"/>
          </p:cNvSpPr>
          <p:nvPr/>
        </p:nvSpPr>
        <p:spPr>
          <a:xfrm>
            <a:off x="221469" y="4078737"/>
            <a:ext cx="3884240" cy="276999"/>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5000"/>
              </a:spcBef>
              <a:spcAft>
                <a:spcPct val="0"/>
              </a:spcAft>
              <a:buClrTx/>
              <a:buSzTx/>
              <a:buFontTx/>
              <a:buNone/>
              <a:tabLst/>
              <a:defRPr/>
            </a:pPr>
            <a:r>
              <a:rPr kumimoji="1" lang="en-US" altLang="ja-JP"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a:t>
            </a:r>
            <a:r>
              <a:rPr kumimoji="1" lang="ja-JP" altLang="en-US"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各主体の役割</a:t>
            </a:r>
            <a:r>
              <a:rPr kumimoji="1" lang="en-US" altLang="ja-JP" sz="120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a:t>
            </a:r>
            <a:endParaRPr kumimoji="1" lang="ja-JP" altLang="en-US" sz="1050" b="0"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endParaRPr>
          </a:p>
        </p:txBody>
      </p:sp>
      <p:graphicFrame>
        <p:nvGraphicFramePr>
          <p:cNvPr id="1279" name="表 16"/>
          <p:cNvGraphicFramePr>
            <a:graphicFrameLocks noGrp="1"/>
          </p:cNvGraphicFramePr>
          <p:nvPr>
            <p:extLst>
              <p:ext uri="{D42A27DB-BD31-4B8C-83A1-F6EECF244321}">
                <p14:modId xmlns:p14="http://schemas.microsoft.com/office/powerpoint/2010/main" val="1642968595"/>
              </p:ext>
            </p:extLst>
          </p:nvPr>
        </p:nvGraphicFramePr>
        <p:xfrm>
          <a:off x="4644007" y="4359968"/>
          <a:ext cx="4339573" cy="1908142"/>
        </p:xfrm>
        <a:graphic>
          <a:graphicData uri="http://schemas.openxmlformats.org/drawingml/2006/table">
            <a:tbl>
              <a:tblPr/>
              <a:tblGrid>
                <a:gridCol w="341842">
                  <a:extLst>
                    <a:ext uri="{9D8B030D-6E8A-4147-A177-3AD203B41FA5}">
                      <a16:colId xmlns:a16="http://schemas.microsoft.com/office/drawing/2014/main" val="20000"/>
                    </a:ext>
                  </a:extLst>
                </a:gridCol>
                <a:gridCol w="1032481">
                  <a:extLst>
                    <a:ext uri="{9D8B030D-6E8A-4147-A177-3AD203B41FA5}">
                      <a16:colId xmlns:a16="http://schemas.microsoft.com/office/drawing/2014/main" val="20001"/>
                    </a:ext>
                  </a:extLst>
                </a:gridCol>
                <a:gridCol w="2965250">
                  <a:extLst>
                    <a:ext uri="{9D8B030D-6E8A-4147-A177-3AD203B41FA5}">
                      <a16:colId xmlns:a16="http://schemas.microsoft.com/office/drawing/2014/main" val="20002"/>
                    </a:ext>
                  </a:extLst>
                </a:gridCol>
              </a:tblGrid>
              <a:tr h="350370">
                <a:tc>
                  <a:txBody>
                    <a:bodyPr/>
                    <a:lstStyle/>
                    <a:p>
                      <a:pPr marR="44450" indent="127000" algn="ctr">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90000"/>
                      </a:schemeClr>
                    </a:solidFill>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名称</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90000"/>
                      </a:schemeClr>
                    </a:solidFill>
                  </a:tcPr>
                </a:tc>
                <a:tc>
                  <a:txBody>
                    <a:bodyPr/>
                    <a:lstStyle/>
                    <a:p>
                      <a:pPr marR="44450" indent="127000">
                        <a:spcAft>
                          <a:spcPts val="0"/>
                        </a:spcAft>
                        <a:tabLst>
                          <a:tab pos="2700020" algn="ctr"/>
                          <a:tab pos="5400040" algn="r"/>
                        </a:tabLst>
                      </a:pPr>
                      <a:r>
                        <a:rPr lang="ja-JP" sz="1000" kern="100">
                          <a:effectLst/>
                          <a:latin typeface="Meiryo UI" panose="020B0604030504040204" pitchFamily="50" charset="-128"/>
                          <a:ea typeface="ＭＳ ゴシック" panose="020B0609070205080204" pitchFamily="49" charset="-128"/>
                          <a:cs typeface="Meiryo UI" panose="020B0604030504040204" pitchFamily="50" charset="-128"/>
                        </a:rPr>
                        <a:t>役割及び責任</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90000"/>
                      </a:schemeClr>
                    </a:solidFill>
                  </a:tcPr>
                </a:tc>
                <a:extLst>
                  <a:ext uri="{0D108BD9-81ED-4DB2-BD59-A6C34878D82A}">
                    <a16:rowId xmlns:a16="http://schemas.microsoft.com/office/drawing/2014/main" val="10000"/>
                  </a:ext>
                </a:extLst>
              </a:tr>
              <a:tr h="434942">
                <a:tc>
                  <a:txBody>
                    <a:bodyPr/>
                    <a:lstStyle/>
                    <a:p>
                      <a:pPr marR="44450" indent="127000">
                        <a:spcAft>
                          <a:spcPts val="0"/>
                        </a:spcAft>
                        <a:tabLst>
                          <a:tab pos="2700020" algn="ctr"/>
                          <a:tab pos="5400040" algn="r"/>
                        </a:tabLst>
                      </a:pPr>
                      <a:r>
                        <a:rPr lang="en-US" altLang="ja-JP" sz="1000" kern="100">
                          <a:effectLst/>
                          <a:latin typeface="Meiryo UI" panose="020B0604030504040204" pitchFamily="50" charset="-128"/>
                          <a:ea typeface="Meiryo UI" panose="020B0604030504040204" pitchFamily="50" charset="-128"/>
                          <a:cs typeface="Meiryo UI" panose="020B0604030504040204" pitchFamily="50" charset="-128"/>
                        </a:rPr>
                        <a:t>5</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0370">
                <a:tc>
                  <a:txBody>
                    <a:bodyPr/>
                    <a:lstStyle/>
                    <a:p>
                      <a:pPr marR="44450" indent="127000">
                        <a:spcAft>
                          <a:spcPts val="0"/>
                        </a:spcAft>
                        <a:tabLst>
                          <a:tab pos="2700020" algn="ctr"/>
                          <a:tab pos="5400040" algn="r"/>
                        </a:tabLst>
                      </a:pPr>
                      <a:r>
                        <a:rPr lang="en-US" altLang="ja-JP" sz="1000" kern="100">
                          <a:effectLst/>
                          <a:latin typeface="ＭＳ ゴシック" panose="020B0609070205080204" pitchFamily="49" charset="-128"/>
                          <a:ea typeface="Meiryo UI" panose="020B0604030504040204" pitchFamily="50" charset="-128"/>
                          <a:cs typeface="Meiryo UI" panose="020B0604030504040204" pitchFamily="50" charset="-128"/>
                        </a:rPr>
                        <a:t>6</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0370">
                <a:tc>
                  <a:txBody>
                    <a:bodyPr/>
                    <a:lstStyle/>
                    <a:p>
                      <a:pPr marR="44450" indent="127000">
                        <a:spcAft>
                          <a:spcPts val="0"/>
                        </a:spcAft>
                        <a:tabLst>
                          <a:tab pos="2700020" algn="ctr"/>
                          <a:tab pos="5400040" algn="r"/>
                        </a:tabLst>
                      </a:pPr>
                      <a:r>
                        <a:rPr lang="en-US" altLang="ja-JP" sz="1000" kern="100">
                          <a:effectLst/>
                          <a:latin typeface="ＭＳ ゴシック" panose="020B0609070205080204" pitchFamily="49" charset="-128"/>
                          <a:ea typeface="Meiryo UI" panose="020B0604030504040204" pitchFamily="50" charset="-128"/>
                          <a:cs typeface="Meiryo UI" panose="020B0604030504040204" pitchFamily="50" charset="-128"/>
                        </a:rPr>
                        <a:t>7</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50370">
                <a:tc>
                  <a:txBody>
                    <a:bodyPr/>
                    <a:lstStyle/>
                    <a:p>
                      <a:pPr marR="44450" indent="127000">
                        <a:spcAft>
                          <a:spcPts val="0"/>
                        </a:spcAft>
                        <a:tabLst>
                          <a:tab pos="2700020" algn="ctr"/>
                          <a:tab pos="5400040" algn="r"/>
                        </a:tabLst>
                      </a:pPr>
                      <a:r>
                        <a:rPr lang="en-US" altLang="ja-JP" sz="1000" kern="100">
                          <a:effectLst/>
                          <a:latin typeface="ＭＳ ゴシック" panose="020B0609070205080204" pitchFamily="49" charset="-128"/>
                          <a:ea typeface="Meiryo UI" panose="020B0604030504040204" pitchFamily="50" charset="-128"/>
                          <a:cs typeface="Meiryo UI" panose="020B0604030504040204" pitchFamily="50" charset="-128"/>
                        </a:rPr>
                        <a:t>8</a:t>
                      </a: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4450" indent="127000">
                        <a:spcAft>
                          <a:spcPts val="0"/>
                        </a:spcAft>
                        <a:tabLst>
                          <a:tab pos="2700020" algn="ctr"/>
                          <a:tab pos="5400040" algn="r"/>
                        </a:tabLst>
                      </a:pPr>
                      <a:endParaRPr 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80" name="正方形/長方形 4"/>
          <p:cNvSpPr/>
          <p:nvPr/>
        </p:nvSpPr>
        <p:spPr>
          <a:xfrm>
            <a:off x="127818" y="977847"/>
            <a:ext cx="8692654" cy="1384995"/>
          </a:xfrm>
          <a:prstGeom prst="rect">
            <a:avLst/>
          </a:prstGeom>
        </p:spPr>
        <p:txBody>
          <a:bodyPr wrap="square" lIns="91440" tIns="45720" rIns="91440" bIns="45720" anchor="t">
            <a:spAutoFit/>
          </a:bodyPr>
          <a:lstStyle/>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ja-JP"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　提案者のみならず、補助</a:t>
            </a:r>
            <a:r>
              <a:rPr kumimoji="1" lang="ja-JP" altLang="en-US"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等</a:t>
            </a:r>
            <a:r>
              <a:rPr kumimoji="1" lang="ja-JP"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事業の実施に関わる者については本様式に役割、責任を明記すること</a:t>
            </a:r>
            <a:endPar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endParaRPr>
          </a:p>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a:t>
            </a:r>
            <a:r>
              <a:rPr kumimoji="1" lang="ja-JP" altLang="en-US"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　協議会等の参画組織・団体も記入すること</a:t>
            </a:r>
            <a:endPar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endParaRPr>
          </a:p>
          <a:p>
            <a:pPr marL="254000" marR="143510" indent="-127000">
              <a:spcAft>
                <a:spcPts val="0"/>
              </a:spcAft>
              <a:defRPr/>
            </a:pPr>
            <a:r>
              <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a:t>
            </a:r>
            <a:r>
              <a:rPr kumimoji="1" lang="ja-JP" altLang="en-US"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　提案内容のうち、地域の持続的な推進・運営のために必要となる機能・役割の抽出やプレーヤーの選定、ステークホルダーの管理（スマートシティ推進組織）について「スマートシティリファレンスアーキテクチャ</a:t>
            </a:r>
            <a:r>
              <a:rPr lang="ja-JP" altLang="en-US" sz="1400" i="1" kern="100" baseline="30000">
                <a:solidFill>
                  <a:srgbClr val="FF0000"/>
                </a:solidFill>
                <a:latin typeface="ＭＳ Ｐゴシック"/>
                <a:ea typeface="ＭＳ Ｐゴシック"/>
                <a:cs typeface="Meiryo UI" panose="020B0604030504040204" pitchFamily="50" charset="-128"/>
              </a:rPr>
              <a:t>*</a:t>
            </a:r>
            <a:r>
              <a:rPr kumimoji="1" lang="ja-JP" altLang="en-US"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rPr>
              <a:t>」において「都市マネジメント」と整理されている事項について、ホワイトペーパー第５章を参照し、記載すること</a:t>
            </a:r>
            <a:br>
              <a:rPr lang="ja-JP" altLang="en-US" sz="1400" i="1" kern="100">
                <a:latin typeface="ＭＳ Ｐゴシック"/>
                <a:ea typeface="ＭＳ Ｐゴシック"/>
                <a:cs typeface="Meiryo UI" panose="020B0604030504040204" pitchFamily="50" charset="-128"/>
              </a:rPr>
            </a:br>
            <a:r>
              <a:rPr lang="en-US" altLang="ja-JP" sz="1400" i="1" kern="100">
                <a:solidFill>
                  <a:srgbClr val="FF0000"/>
                </a:solidFill>
                <a:latin typeface="Arial"/>
                <a:ea typeface="ＭＳ Ｐゴシック"/>
                <a:cs typeface="Arial"/>
              </a:rPr>
              <a:t>*https://www8.cao.go.jp/cstp/society5_0/smartcity/index.html#architecture</a:t>
            </a:r>
            <a:endParaRPr kumimoji="1" lang="en-US" altLang="ja-JP" sz="1400" b="0" i="1" u="none" strike="noStrike" kern="100" cap="none" spc="0" normalizeH="0" baseline="0" noProof="0">
              <a:ln>
                <a:noFill/>
              </a:ln>
              <a:solidFill>
                <a:srgbClr val="FF0000"/>
              </a:solidFill>
              <a:effectLst/>
              <a:uLnTx/>
              <a:uFillTx/>
              <a:latin typeface="ＭＳ Ｐゴシック"/>
              <a:ea typeface="ＭＳ Ｐゴシック"/>
              <a:cs typeface="Meiryo UI" panose="020B0604030504040204" pitchFamily="50" charset="-128"/>
            </a:endParaRPr>
          </a:p>
        </p:txBody>
      </p:sp>
      <p:sp>
        <p:nvSpPr>
          <p:cNvPr id="12"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3B5BBDD-723F-451E-B75D-888B4059EF89}"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6</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289" name="Rectangle 67"/>
          <p:cNvSpPr>
            <a:spLocks noChangeArrowheads="1"/>
          </p:cNvSpPr>
          <p:nvPr/>
        </p:nvSpPr>
        <p:spPr>
          <a:xfrm>
            <a:off x="0" y="0"/>
            <a:ext cx="9144000" cy="573088"/>
          </a:xfrm>
          <a:prstGeom prst="rect">
            <a:avLst/>
          </a:prstGeom>
          <a:solidFill>
            <a:srgbClr val="0070C0"/>
          </a:solidFill>
          <a:ln>
            <a:noFill/>
          </a:ln>
        </p:spPr>
        <p:txBody>
          <a:bodyPr lIns="91440" tIns="45720" rIns="91440" bIns="4572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都市マネジメント（ビジネスモデル）</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90" name="Text Box 4"/>
          <p:cNvSpPr txBox="1">
            <a:spLocks noChangeArrowheads="1"/>
          </p:cNvSpPr>
          <p:nvPr/>
        </p:nvSpPr>
        <p:spPr>
          <a:xfrm>
            <a:off x="0" y="580618"/>
            <a:ext cx="3884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ビジネスモデル（費用分担等）</a:t>
            </a:r>
          </a:p>
        </p:txBody>
      </p:sp>
      <p:sp>
        <p:nvSpPr>
          <p:cNvPr id="1291" name="正方形/長方形 18"/>
          <p:cNvSpPr/>
          <p:nvPr/>
        </p:nvSpPr>
        <p:spPr>
          <a:xfrm>
            <a:off x="56888" y="2807291"/>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292" name="正方形/長方形 22"/>
          <p:cNvSpPr/>
          <p:nvPr/>
        </p:nvSpPr>
        <p:spPr>
          <a:xfrm>
            <a:off x="150080" y="1019036"/>
            <a:ext cx="8712285" cy="95410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社会実装した際に、持続可能な取組とするために工夫する点や公民で役割分担していることをモデル化して説明</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内容のうち、ビジネスモデルの構築・実行や住民を巻き込んだ地域の運営・施策の提供（スマートシティビジネス）など、「スマートシティリファレンスアーキテクチャ」において「都市マネジメント」と整理されている事項について、ホワイトペーパー第５章を参照し、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7B2B1164-1CCC-4BDC-B3EA-06B0DFE2D57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7</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215610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48"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sz="2400" b="1">
                <a:solidFill>
                  <a:srgbClr val="FFFFFF"/>
                </a:solidFill>
                <a:latin typeface="ＭＳ Ｐゴシック" panose="020B0600070205080204" pitchFamily="50" charset="-128"/>
              </a:rPr>
              <a:t>事業</a:t>
            </a:r>
            <a:r>
              <a:rPr kumimoji="1" lang="ja-JP" altLang="en-US" sz="24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スケジュール</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49"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中長期スケジュール</a:t>
            </a:r>
          </a:p>
        </p:txBody>
      </p:sp>
      <p:sp>
        <p:nvSpPr>
          <p:cNvPr id="1350" name="正方形/長方形 22"/>
          <p:cNvSpPr/>
          <p:nvPr/>
        </p:nvSpPr>
        <p:spPr>
          <a:xfrm>
            <a:off x="108536" y="1084321"/>
            <a:ext cx="8712285" cy="73866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提案事業が解決を目指す地域課題に対する取組全体の中長期（</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5</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年程度）のスケジュールを整理し、提案事業を明示して記入すること</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graphicFrame>
        <p:nvGraphicFramePr>
          <p:cNvPr id="1353" name="表 79"/>
          <p:cNvGraphicFramePr>
            <a:graphicFrameLocks noGrp="1"/>
          </p:cNvGraphicFramePr>
          <p:nvPr>
            <p:extLst>
              <p:ext uri="{D42A27DB-BD31-4B8C-83A1-F6EECF244321}">
                <p14:modId xmlns:p14="http://schemas.microsoft.com/office/powerpoint/2010/main" val="946473236"/>
              </p:ext>
            </p:extLst>
          </p:nvPr>
        </p:nvGraphicFramePr>
        <p:xfrm>
          <a:off x="240811" y="1916832"/>
          <a:ext cx="8676709" cy="4304196"/>
        </p:xfrm>
        <a:graphic>
          <a:graphicData uri="http://schemas.openxmlformats.org/drawingml/2006/table">
            <a:tbl>
              <a:tblPr firstRow="1" bandRow="1"/>
              <a:tblGrid>
                <a:gridCol w="855023">
                  <a:extLst>
                    <a:ext uri="{9D8B030D-6E8A-4147-A177-3AD203B41FA5}">
                      <a16:colId xmlns:a16="http://schemas.microsoft.com/office/drawing/2014/main" val="20000"/>
                    </a:ext>
                  </a:extLst>
                </a:gridCol>
                <a:gridCol w="1404289">
                  <a:extLst>
                    <a:ext uri="{9D8B030D-6E8A-4147-A177-3AD203B41FA5}">
                      <a16:colId xmlns:a16="http://schemas.microsoft.com/office/drawing/2014/main" val="20001"/>
                    </a:ext>
                  </a:extLst>
                </a:gridCol>
                <a:gridCol w="1600477">
                  <a:extLst>
                    <a:ext uri="{9D8B030D-6E8A-4147-A177-3AD203B41FA5}">
                      <a16:colId xmlns:a16="http://schemas.microsoft.com/office/drawing/2014/main" val="20002"/>
                    </a:ext>
                  </a:extLst>
                </a:gridCol>
                <a:gridCol w="1605640">
                  <a:extLst>
                    <a:ext uri="{9D8B030D-6E8A-4147-A177-3AD203B41FA5}">
                      <a16:colId xmlns:a16="http://schemas.microsoft.com/office/drawing/2014/main" val="20003"/>
                    </a:ext>
                  </a:extLst>
                </a:gridCol>
                <a:gridCol w="1605640">
                  <a:extLst>
                    <a:ext uri="{9D8B030D-6E8A-4147-A177-3AD203B41FA5}">
                      <a16:colId xmlns:a16="http://schemas.microsoft.com/office/drawing/2014/main" val="20004"/>
                    </a:ext>
                  </a:extLst>
                </a:gridCol>
                <a:gridCol w="1605640">
                  <a:extLst>
                    <a:ext uri="{9D8B030D-6E8A-4147-A177-3AD203B41FA5}">
                      <a16:colId xmlns:a16="http://schemas.microsoft.com/office/drawing/2014/main" val="20005"/>
                    </a:ext>
                  </a:extLst>
                </a:gridCol>
              </a:tblGrid>
              <a:tr h="267355">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a:solidFill>
                            <a:schemeClr val="bg1"/>
                          </a:solidFill>
                          <a:latin typeface="Meiryo UI" panose="020B0604030504040204" pitchFamily="50" charset="-128"/>
                          <a:ea typeface="Meiryo UI" panose="020B0604030504040204" pitchFamily="50" charset="-128"/>
                        </a:rPr>
                        <a:t>2026</a:t>
                      </a:r>
                      <a:r>
                        <a:rPr kumimoji="1" lang="ja-JP" altLang="en-US" sz="120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a:solidFill>
                            <a:schemeClr val="bg1"/>
                          </a:solidFill>
                          <a:latin typeface="Meiryo UI" panose="020B0604030504040204" pitchFamily="50" charset="-128"/>
                          <a:ea typeface="Meiryo UI" panose="020B0604030504040204" pitchFamily="50" charset="-128"/>
                        </a:rPr>
                        <a:t>2027</a:t>
                      </a:r>
                      <a:r>
                        <a:rPr kumimoji="1" lang="ja-JP" altLang="en-US" sz="120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a:solidFill>
                            <a:schemeClr val="bg1"/>
                          </a:solidFill>
                          <a:latin typeface="Meiryo UI" panose="020B0604030504040204" pitchFamily="50" charset="-128"/>
                          <a:ea typeface="Meiryo UI" panose="020B0604030504040204" pitchFamily="50" charset="-128"/>
                        </a:rPr>
                        <a:t>2028</a:t>
                      </a:r>
                      <a:r>
                        <a:rPr kumimoji="1" lang="ja-JP" altLang="en-US" sz="120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2029</a:t>
                      </a:r>
                      <a:r>
                        <a:rPr kumimoji="1" lang="ja-JP" altLang="en-US" sz="12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a:solidFill>
                            <a:schemeClr val="bg1"/>
                          </a:solidFill>
                          <a:latin typeface="Meiryo UI" panose="020B0604030504040204" pitchFamily="50" charset="-128"/>
                          <a:ea typeface="Meiryo UI" panose="020B0604030504040204" pitchFamily="50" charset="-128"/>
                        </a:rPr>
                        <a:t>2030</a:t>
                      </a:r>
                      <a:r>
                        <a:rPr kumimoji="1" lang="ja-JP" altLang="en-US" sz="1200" b="1">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49293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43237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0704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67728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lang="ja-JP" altLang="en-US" sz="1200">
                          <a:latin typeface="Meiryo UI" panose="020B0604030504040204" pitchFamily="50" charset="-128"/>
                          <a:ea typeface="Meiryo UI" panose="020B0604030504040204" pitchFamily="50" charset="-128"/>
                        </a:rPr>
                        <a:t>データ連携基盤</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1354" name="右矢印 80"/>
          <p:cNvSpPr/>
          <p:nvPr/>
        </p:nvSpPr>
        <p:spPr>
          <a:xfrm>
            <a:off x="1157837" y="3107755"/>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5" name="テキスト ボックス 81"/>
          <p:cNvSpPr txBox="1"/>
          <p:nvPr/>
        </p:nvSpPr>
        <p:spPr>
          <a:xfrm>
            <a:off x="1060979" y="2906599"/>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56" name="テキスト ボックス 82"/>
          <p:cNvSpPr txBox="1"/>
          <p:nvPr/>
        </p:nvSpPr>
        <p:spPr>
          <a:xfrm>
            <a:off x="2546104" y="2916844"/>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57" name="右矢印 83"/>
          <p:cNvSpPr/>
          <p:nvPr/>
        </p:nvSpPr>
        <p:spPr>
          <a:xfrm>
            <a:off x="2714073" y="3112409"/>
            <a:ext cx="6084000" cy="18925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8" name="右矢印 84"/>
          <p:cNvSpPr/>
          <p:nvPr/>
        </p:nvSpPr>
        <p:spPr>
          <a:xfrm>
            <a:off x="2516003" y="3770706"/>
            <a:ext cx="1540723" cy="175917"/>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9" name="テキスト ボックス 85"/>
          <p:cNvSpPr txBox="1"/>
          <p:nvPr/>
        </p:nvSpPr>
        <p:spPr>
          <a:xfrm>
            <a:off x="2392101" y="3523950"/>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60" name="テキスト ボックス 86"/>
          <p:cNvSpPr txBox="1"/>
          <p:nvPr/>
        </p:nvSpPr>
        <p:spPr>
          <a:xfrm>
            <a:off x="4220543" y="3596706"/>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61" name="右矢印 87"/>
          <p:cNvSpPr/>
          <p:nvPr/>
        </p:nvSpPr>
        <p:spPr>
          <a:xfrm>
            <a:off x="4280978" y="3775445"/>
            <a:ext cx="4464000" cy="171178"/>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62" name="テキスト ボックス 88"/>
          <p:cNvSpPr txBox="1"/>
          <p:nvPr/>
        </p:nvSpPr>
        <p:spPr>
          <a:xfrm>
            <a:off x="539552" y="4653136"/>
            <a:ext cx="342909"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5" name="グループ化 4">
            <a:extLst>
              <a:ext uri="{FF2B5EF4-FFF2-40B4-BE49-F238E27FC236}">
                <a16:creationId xmlns:a16="http://schemas.microsoft.com/office/drawing/2014/main" id="{C045F559-38E8-3AC3-98E4-68CA692C8C4C}"/>
              </a:ext>
            </a:extLst>
          </p:cNvPr>
          <p:cNvGrpSpPr/>
          <p:nvPr/>
        </p:nvGrpSpPr>
        <p:grpSpPr>
          <a:xfrm>
            <a:off x="1067352" y="5661248"/>
            <a:ext cx="7274001" cy="414943"/>
            <a:chOff x="1067352" y="5949280"/>
            <a:chExt cx="7274001" cy="414943"/>
          </a:xfrm>
        </p:grpSpPr>
        <p:sp>
          <p:nvSpPr>
            <p:cNvPr id="1363" name="山形 89"/>
            <p:cNvSpPr/>
            <p:nvPr/>
          </p:nvSpPr>
          <p:spPr>
            <a:xfrm>
              <a:off x="7960601"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4" name="山形 90"/>
            <p:cNvSpPr/>
            <p:nvPr/>
          </p:nvSpPr>
          <p:spPr>
            <a:xfrm>
              <a:off x="1147992" y="6212472"/>
              <a:ext cx="972000" cy="111872"/>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5" name="山形 91"/>
            <p:cNvSpPr/>
            <p:nvPr/>
          </p:nvSpPr>
          <p:spPr>
            <a:xfrm>
              <a:off x="5850453" y="621523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6" name="山形 92"/>
            <p:cNvSpPr/>
            <p:nvPr/>
          </p:nvSpPr>
          <p:spPr>
            <a:xfrm>
              <a:off x="6278344"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7" name="山形 93"/>
            <p:cNvSpPr/>
            <p:nvPr/>
          </p:nvSpPr>
          <p:spPr>
            <a:xfrm>
              <a:off x="6699580" y="621438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8" name="山形 94"/>
            <p:cNvSpPr/>
            <p:nvPr/>
          </p:nvSpPr>
          <p:spPr>
            <a:xfrm>
              <a:off x="7127472"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9" name="山形 95"/>
            <p:cNvSpPr/>
            <p:nvPr/>
          </p:nvSpPr>
          <p:spPr>
            <a:xfrm>
              <a:off x="7555364"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0" name="テキスト ボックス 96"/>
            <p:cNvSpPr txBox="1"/>
            <p:nvPr/>
          </p:nvSpPr>
          <p:spPr>
            <a:xfrm>
              <a:off x="1067352" y="5949280"/>
              <a:ext cx="138827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システム開発</a:t>
              </a:r>
            </a:p>
          </p:txBody>
        </p:sp>
        <p:sp>
          <p:nvSpPr>
            <p:cNvPr id="1371" name="山形 97"/>
            <p:cNvSpPr/>
            <p:nvPr/>
          </p:nvSpPr>
          <p:spPr>
            <a:xfrm>
              <a:off x="2921823"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2" name="山形 98"/>
            <p:cNvSpPr/>
            <p:nvPr/>
          </p:nvSpPr>
          <p:spPr>
            <a:xfrm>
              <a:off x="3343059" y="6214806"/>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3" name="山形 99"/>
            <p:cNvSpPr/>
            <p:nvPr/>
          </p:nvSpPr>
          <p:spPr>
            <a:xfrm>
              <a:off x="3770951"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4" name="山形 100"/>
            <p:cNvSpPr/>
            <p:nvPr/>
          </p:nvSpPr>
          <p:spPr>
            <a:xfrm>
              <a:off x="4190051" y="6211594"/>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5" name="山形 101"/>
            <p:cNvSpPr/>
            <p:nvPr/>
          </p:nvSpPr>
          <p:spPr>
            <a:xfrm>
              <a:off x="4607015"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6" name="山形 102"/>
            <p:cNvSpPr/>
            <p:nvPr/>
          </p:nvSpPr>
          <p:spPr>
            <a:xfrm>
              <a:off x="5028251" y="621438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7" name="山形 103"/>
            <p:cNvSpPr/>
            <p:nvPr/>
          </p:nvSpPr>
          <p:spPr>
            <a:xfrm>
              <a:off x="5438559"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8" name="山形 104"/>
            <p:cNvSpPr/>
            <p:nvPr/>
          </p:nvSpPr>
          <p:spPr>
            <a:xfrm>
              <a:off x="2510783" y="620852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9" name="テキスト ボックス 105"/>
            <p:cNvSpPr txBox="1"/>
            <p:nvPr/>
          </p:nvSpPr>
          <p:spPr>
            <a:xfrm>
              <a:off x="2014918" y="5953402"/>
              <a:ext cx="828890"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運用開始</a:t>
              </a:r>
            </a:p>
          </p:txBody>
        </p:sp>
        <p:sp>
          <p:nvSpPr>
            <p:cNvPr id="1380" name="楕円 106"/>
            <p:cNvSpPr/>
            <p:nvPr/>
          </p:nvSpPr>
          <p:spPr>
            <a:xfrm>
              <a:off x="2222801" y="6203481"/>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1381" name="右矢印 107"/>
          <p:cNvSpPr/>
          <p:nvPr/>
        </p:nvSpPr>
        <p:spPr>
          <a:xfrm>
            <a:off x="2743632" y="4420196"/>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2" name="右矢印 108"/>
          <p:cNvSpPr/>
          <p:nvPr/>
        </p:nvSpPr>
        <p:spPr>
          <a:xfrm>
            <a:off x="4346363" y="4399382"/>
            <a:ext cx="1390220" cy="185239"/>
          </a:xfrm>
          <a:prstGeom prst="rightArrow">
            <a:avLst/>
          </a:prstGeom>
          <a:solidFill>
            <a:srgbClr val="FFC000">
              <a:lumMod val="40000"/>
              <a:lumOff val="6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3" name="テキスト ボックス 109"/>
          <p:cNvSpPr txBox="1"/>
          <p:nvPr/>
        </p:nvSpPr>
        <p:spPr>
          <a:xfrm>
            <a:off x="2917276" y="4236528"/>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調査</a:t>
            </a:r>
          </a:p>
        </p:txBody>
      </p:sp>
      <p:sp>
        <p:nvSpPr>
          <p:cNvPr id="1384" name="テキスト ボックス 110"/>
          <p:cNvSpPr txBox="1"/>
          <p:nvPr/>
        </p:nvSpPr>
        <p:spPr>
          <a:xfrm>
            <a:off x="4275364" y="4242200"/>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85" name="右矢印 111"/>
          <p:cNvSpPr/>
          <p:nvPr/>
        </p:nvSpPr>
        <p:spPr>
          <a:xfrm>
            <a:off x="6250474" y="4411091"/>
            <a:ext cx="2484000" cy="17353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6" name="テキスト ボックス 112"/>
          <p:cNvSpPr txBox="1"/>
          <p:nvPr/>
        </p:nvSpPr>
        <p:spPr>
          <a:xfrm>
            <a:off x="6196282" y="4216536"/>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87" name="楕円 113"/>
          <p:cNvSpPr/>
          <p:nvPr/>
        </p:nvSpPr>
        <p:spPr>
          <a:xfrm>
            <a:off x="3537922" y="224656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8" name="テキスト ボックス 114"/>
          <p:cNvSpPr txBox="1"/>
          <p:nvPr/>
        </p:nvSpPr>
        <p:spPr>
          <a:xfrm>
            <a:off x="2423136" y="2454118"/>
            <a:ext cx="185569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10</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月：〇〇事業完成</a:t>
            </a:r>
          </a:p>
        </p:txBody>
      </p:sp>
      <p:sp>
        <p:nvSpPr>
          <p:cNvPr id="1389" name="楕円 117"/>
          <p:cNvSpPr/>
          <p:nvPr/>
        </p:nvSpPr>
        <p:spPr>
          <a:xfrm>
            <a:off x="4258002" y="2250317"/>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0" name="テキスト ボックス 118"/>
          <p:cNvSpPr txBox="1"/>
          <p:nvPr/>
        </p:nvSpPr>
        <p:spPr>
          <a:xfrm>
            <a:off x="3920297" y="2457870"/>
            <a:ext cx="203249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５月：国際イベント開催</a:t>
            </a:r>
          </a:p>
        </p:txBody>
      </p:sp>
      <p:sp>
        <p:nvSpPr>
          <p:cNvPr id="1391" name="楕円 119"/>
          <p:cNvSpPr/>
          <p:nvPr/>
        </p:nvSpPr>
        <p:spPr>
          <a:xfrm>
            <a:off x="2097762" y="224392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2" name="テキスト ボックス 120"/>
          <p:cNvSpPr txBox="1"/>
          <p:nvPr/>
        </p:nvSpPr>
        <p:spPr>
          <a:xfrm>
            <a:off x="1060979" y="2451285"/>
            <a:ext cx="185569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月：市庁舎完成</a:t>
            </a:r>
          </a:p>
        </p:txBody>
      </p:sp>
      <p:sp>
        <p:nvSpPr>
          <p:cNvPr id="48" name="正方形/長方形 4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E357BC4E-2BA1-4FDD-9054-7E6C98651431}"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8</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 name="正方形/長方形 2">
            <a:extLst>
              <a:ext uri="{FF2B5EF4-FFF2-40B4-BE49-F238E27FC236}">
                <a16:creationId xmlns:a16="http://schemas.microsoft.com/office/drawing/2014/main" id="{15370D2F-DBD5-CEA8-A1FB-F5F76C31A572}"/>
              </a:ext>
            </a:extLst>
          </p:cNvPr>
          <p:cNvSpPr/>
          <p:nvPr/>
        </p:nvSpPr>
        <p:spPr>
          <a:xfrm>
            <a:off x="240811" y="2708920"/>
            <a:ext cx="8676709" cy="61887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4" name="吹き出し: 角を丸めた四角形 3">
            <a:extLst>
              <a:ext uri="{FF2B5EF4-FFF2-40B4-BE49-F238E27FC236}">
                <a16:creationId xmlns:a16="http://schemas.microsoft.com/office/drawing/2014/main" id="{90665569-4B09-75E6-E47D-B4F8EC632E43}"/>
              </a:ext>
            </a:extLst>
          </p:cNvPr>
          <p:cNvSpPr/>
          <p:nvPr/>
        </p:nvSpPr>
        <p:spPr>
          <a:xfrm>
            <a:off x="8083021" y="2266167"/>
            <a:ext cx="820168" cy="277000"/>
          </a:xfrm>
          <a:prstGeom prst="wedgeRoundRectCallout">
            <a:avLst>
              <a:gd name="adj1" fmla="val -33630"/>
              <a:gd name="adj2" fmla="val 107202"/>
              <a:gd name="adj3" fmla="val 16667"/>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Arial"/>
                <a:ea typeface="ＭＳ Ｐゴシック"/>
                <a:cs typeface="+mn-cs"/>
              </a:rPr>
              <a:t>提案事業</a:t>
            </a:r>
          </a:p>
        </p:txBody>
      </p:sp>
      <p:sp>
        <p:nvSpPr>
          <p:cNvPr id="2" name="正方形/長方形 22">
            <a:extLst>
              <a:ext uri="{FF2B5EF4-FFF2-40B4-BE49-F238E27FC236}">
                <a16:creationId xmlns:a16="http://schemas.microsoft.com/office/drawing/2014/main" id="{EFE50919-728D-A7C3-5EB3-11EDFD902BFC}"/>
              </a:ext>
            </a:extLst>
          </p:cNvPr>
          <p:cNvSpPr/>
          <p:nvPr/>
        </p:nvSpPr>
        <p:spPr>
          <a:xfrm>
            <a:off x="180195" y="6237312"/>
            <a:ext cx="8737325"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mn-cs"/>
              </a:rPr>
              <a:t>　</a:t>
            </a:r>
            <a:r>
              <a:rPr kumimoji="1" lang="ja-JP" altLang="ja-JP" sz="1400" b="0" i="1" u="none" strike="noStrike" kern="1200" cap="none" spc="0" normalizeH="0" baseline="0" noProof="0">
                <a:ln>
                  <a:noFill/>
                </a:ln>
                <a:solidFill>
                  <a:srgbClr val="FF0000"/>
                </a:solidFill>
                <a:effectLst/>
                <a:uLnTx/>
                <a:uFillTx/>
                <a:latin typeface="ＭＳ Ｐゴシック"/>
                <a:ea typeface="ＭＳ Ｐゴシック"/>
                <a:cs typeface="ＭＳ Ｐゴシック" panose="020B0600070205080204" pitchFamily="50" charset="-128"/>
              </a:rPr>
              <a:t>未来技術社会実装事業に応募する団体については、</a:t>
            </a:r>
            <a:r>
              <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ＭＳ Ｐゴシック" panose="020B0600070205080204" pitchFamily="50" charset="-128"/>
              </a:rPr>
              <a:t>支援期間は原則３年間とする。なお、支援期間満了後も地方公共団体が継続を希望する場合は、内閣府の認定を受けた場合に、追加で２年間の支援を受けることができる。</a:t>
            </a:r>
            <a:endPar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761641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6" name="Rectangle 66"/>
          <p:cNvSpPr>
            <a:spLocks noChangeArrowheads="1"/>
          </p:cNvSpPr>
          <p:nvPr/>
        </p:nvSpPr>
        <p:spPr>
          <a:xfrm>
            <a:off x="107504" y="929277"/>
            <a:ext cx="8930607" cy="2220729"/>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257"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sz="2400" b="1">
                <a:solidFill>
                  <a:srgbClr val="FFFFFF"/>
                </a:solidFill>
                <a:latin typeface="ＭＳ Ｐゴシック" panose="020B0600070205080204" pitchFamily="50" charset="-128"/>
              </a:rPr>
              <a:t>事業の</a:t>
            </a:r>
            <a:r>
              <a:rPr lang="en-US" altLang="ja-JP" sz="2400" b="1">
                <a:solidFill>
                  <a:srgbClr val="FFFFFF"/>
                </a:solidFill>
                <a:latin typeface="ＭＳ Ｐゴシック" panose="020B0600070205080204" pitchFamily="50" charset="-128"/>
              </a:rPr>
              <a:t>PR</a:t>
            </a:r>
            <a:r>
              <a:rPr lang="ja-JP" altLang="en-US" sz="2400" b="1">
                <a:solidFill>
                  <a:srgbClr val="FFFFFF"/>
                </a:solidFill>
                <a:latin typeface="ＭＳ Ｐゴシック" panose="020B0600070205080204" pitchFamily="50" charset="-128"/>
              </a:rPr>
              <a:t>と目標</a:t>
            </a:r>
            <a:endParaRPr kumimoji="1" lang="ja-JP" altLang="en-US" sz="1800" b="1" i="0" u="none" strike="noStrike" kern="1200" cap="none" spc="0" normalizeH="0" baseline="0" noProof="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58" name="Text Box 4"/>
          <p:cNvSpPr txBox="1">
            <a:spLocks noChangeArrowheads="1"/>
          </p:cNvSpPr>
          <p:nvPr/>
        </p:nvSpPr>
        <p:spPr>
          <a:xfrm>
            <a:off x="107504" y="540811"/>
            <a:ext cx="8074465"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lang="ja-JP" altLang="en-US" sz="2000" b="1">
                <a:solidFill>
                  <a:srgbClr val="000000"/>
                </a:solidFill>
                <a:latin typeface="Tahoma" pitchFamily="34" charset="0"/>
              </a:rPr>
              <a:t>事業の</a:t>
            </a:r>
            <a:r>
              <a:rPr lang="en-US" altLang="ja-JP" sz="2000" b="1">
                <a:solidFill>
                  <a:srgbClr val="000000"/>
                </a:solidFill>
                <a:latin typeface="Tahoma" pitchFamily="34" charset="0"/>
              </a:rPr>
              <a:t>PR</a:t>
            </a:r>
            <a:r>
              <a:rPr lang="ja-JP" altLang="en-US" sz="2000" b="1">
                <a:solidFill>
                  <a:srgbClr val="000000"/>
                </a:solidFill>
                <a:latin typeface="Tahoma" pitchFamily="34" charset="0"/>
              </a:rPr>
              <a:t>ポイント</a:t>
            </a:r>
            <a:endPar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endParaRPr>
          </a:p>
        </p:txBody>
      </p:sp>
      <p:sp>
        <p:nvSpPr>
          <p:cNvPr id="1259" name="正方形/長方形 18"/>
          <p:cNvSpPr/>
          <p:nvPr/>
        </p:nvSpPr>
        <p:spPr>
          <a:xfrm>
            <a:off x="66892" y="2513389"/>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260" name="正方形/長方形 22"/>
          <p:cNvSpPr/>
          <p:nvPr/>
        </p:nvSpPr>
        <p:spPr>
          <a:xfrm>
            <a:off x="90767" y="908720"/>
            <a:ext cx="8418759"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a:t>
            </a:r>
            <a:r>
              <a:rPr lang="ja-JP" altLang="en-US" sz="1400" i="1">
                <a:solidFill>
                  <a:srgbClr val="FF0000"/>
                </a:solidFill>
              </a:rPr>
              <a:t>ここまでの記載内容以外に、事業全体としての</a:t>
            </a:r>
            <a:r>
              <a:rPr lang="en-US" altLang="ja-JP" sz="1400" i="1">
                <a:solidFill>
                  <a:srgbClr val="FF0000"/>
                </a:solidFill>
              </a:rPr>
              <a:t>PR</a:t>
            </a:r>
            <a:r>
              <a:rPr lang="ja-JP" altLang="en-US" sz="1400" i="1">
                <a:solidFill>
                  <a:srgbClr val="FF0000"/>
                </a:solidFill>
              </a:rPr>
              <a:t>ポイントがあれば、</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記載すること</a:t>
            </a: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262" name="Rectangle 66"/>
          <p:cNvSpPr>
            <a:spLocks noChangeArrowheads="1"/>
          </p:cNvSpPr>
          <p:nvPr/>
        </p:nvSpPr>
        <p:spPr>
          <a:xfrm>
            <a:off x="107504" y="3550118"/>
            <a:ext cx="8930607" cy="325983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263" name="Text Box 4"/>
          <p:cNvSpPr txBox="1">
            <a:spLocks noChangeArrowheads="1"/>
          </p:cNvSpPr>
          <p:nvPr/>
        </p:nvSpPr>
        <p:spPr>
          <a:xfrm>
            <a:off x="107504" y="3150007"/>
            <a:ext cx="8627825"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提案事業</a:t>
            </a:r>
            <a:r>
              <a:rPr lang="ja-JP" altLang="en-US" sz="2000" b="1">
                <a:solidFill>
                  <a:srgbClr val="000000"/>
                </a:solidFill>
                <a:latin typeface="Tahoma" pitchFamily="34" charset="0"/>
              </a:rPr>
              <a:t>の</a:t>
            </a:r>
            <a:r>
              <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rPr>
              <a:t>目標</a:t>
            </a:r>
            <a:r>
              <a:rPr kumimoji="1" lang="en-US" altLang="ja-JP" sz="2000" b="1" i="0" u="none" strike="noStrike" kern="1200" cap="none" spc="0" normalizeH="0" baseline="0" noProof="0">
                <a:ln>
                  <a:noFill/>
                </a:ln>
                <a:solidFill>
                  <a:srgbClr val="000000"/>
                </a:solidFill>
                <a:effectLst/>
                <a:uLnTx/>
                <a:uFillTx/>
                <a:latin typeface="ＭＳ Ｐゴシック"/>
                <a:ea typeface="ＭＳ Ｐゴシック"/>
                <a:cs typeface="+mn-cs"/>
              </a:rPr>
              <a:t>(KPI)</a:t>
            </a:r>
            <a:r>
              <a:rPr kumimoji="1" lang="ja-JP" altLang="en-US" sz="2000" b="1" i="0" u="none" strike="noStrike" kern="1200" cap="none" spc="0" normalizeH="0" baseline="0" noProof="0">
                <a:ln>
                  <a:noFill/>
                </a:ln>
                <a:solidFill>
                  <a:srgbClr val="000000"/>
                </a:solidFill>
                <a:effectLst/>
                <a:uLnTx/>
                <a:uFillTx/>
                <a:latin typeface="ＭＳ Ｐゴシック"/>
                <a:ea typeface="ＭＳ Ｐゴシック"/>
                <a:cs typeface="+mn-cs"/>
              </a:rPr>
              <a:t>とロジックモデル</a:t>
            </a:r>
          </a:p>
        </p:txBody>
      </p:sp>
      <p:sp>
        <p:nvSpPr>
          <p:cNvPr id="1264" name="正方形/長方形 16"/>
          <p:cNvSpPr/>
          <p:nvPr/>
        </p:nvSpPr>
        <p:spPr>
          <a:xfrm>
            <a:off x="128224" y="5617805"/>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ysClr val="windowText" lastClr="000000"/>
              </a:solidFill>
              <a:effectLst/>
              <a:uLnTx/>
              <a:uFillTx/>
              <a:latin typeface="Arial"/>
              <a:ea typeface="ＭＳ Ｐゴシック"/>
              <a:cs typeface="+mn-cs"/>
            </a:endParaRPr>
          </a:p>
        </p:txBody>
      </p:sp>
      <p:sp>
        <p:nvSpPr>
          <p:cNvPr id="1265" name="正方形/長方形 17"/>
          <p:cNvSpPr/>
          <p:nvPr/>
        </p:nvSpPr>
        <p:spPr>
          <a:xfrm>
            <a:off x="72522" y="3564948"/>
            <a:ext cx="8930606" cy="1046440"/>
          </a:xfrm>
          <a:prstGeom prst="rect">
            <a:avLst/>
          </a:prstGeom>
        </p:spPr>
        <p:txBody>
          <a:bodyPr wrap="square" lIns="91440" tIns="45720" rIns="91440" bIns="45720" anchor="t">
            <a:spAutoFit/>
          </a:bodyPr>
          <a:lstStyle/>
          <a:p>
            <a:pPr marL="182245" marR="0" lvl="0" indent="-182245"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本事業を通じてどのように前項の「地域の課題」を解決し、それにより地域社会がどのように変化するのかを、ロジックモデルを用いて説明し、事業の成果を評価（確認）するための指標（</a:t>
            </a: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KPI</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）を記載すること</a:t>
            </a:r>
            <a:endParaRPr lang="en-US" altLang="ja-JP" sz="1200" b="0" i="1" u="none" strike="noStrike" kern="1200" cap="none" spc="0" normalizeH="0" baseline="0" noProof="0">
              <a:ln>
                <a:noFill/>
              </a:ln>
              <a:solidFill>
                <a:srgbClr val="FF0000"/>
              </a:solidFill>
              <a:effectLst/>
              <a:uLnTx/>
              <a:uFillTx/>
              <a:latin typeface="Arial"/>
              <a:ea typeface="ＭＳ Ｐゴシック"/>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※KPI</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の設定及び見直しにあたっては「スマートシティ施策の</a:t>
            </a: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KPI</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設定指針</a:t>
            </a:r>
            <a:r>
              <a:rPr lang="ja-JP" altLang="en-US" sz="1200" i="1">
                <a:solidFill>
                  <a:srgbClr val="FF0000"/>
                </a:solidFill>
                <a:latin typeface="Arial"/>
                <a:ea typeface="ＭＳ Ｐゴシック"/>
                <a:cs typeface="Arial"/>
              </a:rPr>
              <a:t>第２版</a:t>
            </a: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a:t>
            </a: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　を参照すること</a:t>
            </a:r>
            <a:endPar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1" u="none" strike="noStrike" kern="1200" cap="none" spc="0" normalizeH="0" baseline="0" noProof="0">
                <a:ln>
                  <a:noFill/>
                </a:ln>
                <a:solidFill>
                  <a:srgbClr val="FF0000"/>
                </a:solidFill>
                <a:effectLst/>
                <a:uLnTx/>
                <a:uFillTx/>
                <a:latin typeface="Arial"/>
                <a:ea typeface="ＭＳ Ｐゴシック"/>
                <a:cs typeface="Arial"/>
              </a:rPr>
              <a:t>　</a:t>
            </a: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 https://www8.cao.go.jp/cstp/society5_0/smartcity/</a:t>
            </a:r>
            <a:r>
              <a:rPr lang="en-US" altLang="ja-JP" sz="1200" i="1">
                <a:solidFill>
                  <a:srgbClr val="FF0000"/>
                </a:solidFill>
                <a:latin typeface="Arial"/>
                <a:ea typeface="ＭＳ Ｐゴシック"/>
                <a:cs typeface="Arial"/>
              </a:rPr>
              <a:t>index</a:t>
            </a:r>
            <a:r>
              <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rPr>
              <a:t>.html</a:t>
            </a:r>
            <a:r>
              <a:rPr lang="en-US" altLang="ja-JP" sz="1200" i="1">
                <a:solidFill>
                  <a:srgbClr val="FF0000"/>
                </a:solidFill>
                <a:latin typeface="Arial"/>
                <a:ea typeface="ＭＳ Ｐゴシック"/>
                <a:cs typeface="Arial"/>
              </a:rPr>
              <a:t>#kpi</a:t>
            </a:r>
            <a:endParaRPr lang="en-US" altLang="ja-JP" sz="12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 b="0" i="1" u="none" strike="noStrike" kern="1200" cap="none" spc="0" normalizeH="0" baseline="0" noProof="0">
                <a:ln>
                  <a:noFill/>
                </a:ln>
                <a:solidFill>
                  <a:srgbClr val="FF0000"/>
                </a:solidFill>
                <a:effectLst/>
                <a:uLnTx/>
                <a:uFillTx/>
                <a:latin typeface="Arial"/>
                <a:ea typeface="ＭＳ Ｐゴシック"/>
                <a:cs typeface="Arial"/>
              </a:rPr>
              <a:t> </a:t>
            </a:r>
            <a:endParaRPr kumimoji="1" lang="en-US" altLang="ja-JP" sz="1200" b="0" i="1" u="none" strike="noStrike" kern="1200" cap="none" spc="0" normalizeH="0" baseline="0" noProof="0">
              <a:ln>
                <a:noFill/>
              </a:ln>
              <a:solidFill>
                <a:srgbClr val="FF0000"/>
              </a:solidFill>
              <a:effectLst/>
              <a:uLnTx/>
              <a:uFillTx/>
              <a:latin typeface="Arial"/>
              <a:ea typeface="ＭＳ Ｐゴシック"/>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a:ln>
                  <a:noFill/>
                </a:ln>
                <a:solidFill>
                  <a:srgbClr val="FF0000"/>
                </a:solidFill>
                <a:effectLst/>
                <a:uLnTx/>
                <a:uFillTx/>
                <a:latin typeface="Arial"/>
                <a:ea typeface="ＭＳ Ｐゴシック"/>
                <a:cs typeface="Arial"/>
              </a:rPr>
              <a:t>　「顔認証の実用化による公共交通の利便性向上と高齢者の外出促進」施策の例（設定指針 </a:t>
            </a:r>
            <a:r>
              <a:rPr lang="ja-JP" altLang="en-US" sz="1100" i="1">
                <a:solidFill>
                  <a:srgbClr val="FF0000"/>
                </a:solidFill>
                <a:latin typeface="Arial"/>
                <a:ea typeface="ＭＳ Ｐゴシック"/>
                <a:cs typeface="Arial"/>
              </a:rPr>
              <a:t>（Ⅰ）</a:t>
            </a:r>
            <a:r>
              <a:rPr kumimoji="1" lang="en-US" altLang="ja-JP" sz="1100" b="0" i="1" u="none" strike="noStrike" kern="1200" cap="none" spc="0" normalizeH="0" baseline="0" noProof="0">
                <a:ln>
                  <a:noFill/>
                </a:ln>
                <a:solidFill>
                  <a:srgbClr val="FF0000"/>
                </a:solidFill>
                <a:effectLst/>
                <a:uLnTx/>
                <a:uFillTx/>
                <a:latin typeface="Arial"/>
                <a:ea typeface="ＭＳ Ｐゴシック"/>
                <a:cs typeface="Arial"/>
              </a:rPr>
              <a:t>P.2</a:t>
            </a:r>
            <a:r>
              <a:rPr kumimoji="1" lang="ja-JP" altLang="en-US" sz="1100" b="0" i="1" u="none" strike="noStrike" kern="1200" cap="none" spc="0" normalizeH="0" baseline="0" noProof="0">
                <a:ln>
                  <a:noFill/>
                </a:ln>
                <a:solidFill>
                  <a:srgbClr val="FF0000"/>
                </a:solidFill>
                <a:effectLst/>
                <a:uLnTx/>
                <a:uFillTx/>
                <a:latin typeface="Arial"/>
                <a:ea typeface="ＭＳ Ｐゴシック"/>
                <a:cs typeface="Arial"/>
              </a:rPr>
              <a:t>）</a:t>
            </a:r>
            <a:endParaRPr kumimoji="1" lang="en-US" altLang="ja-JP" sz="1400" b="0" i="1" u="none" strike="noStrike" kern="1200" cap="none" spc="0" normalizeH="0" baseline="0" noProof="0">
              <a:ln>
                <a:noFill/>
              </a:ln>
              <a:solidFill>
                <a:srgbClr val="FF0000"/>
              </a:solidFill>
              <a:effectLst/>
              <a:uLnTx/>
              <a:uFillTx/>
              <a:latin typeface="Arial"/>
              <a:ea typeface="ＭＳ Ｐゴシック"/>
              <a:cs typeface="Arial"/>
            </a:endParaRPr>
          </a:p>
        </p:txBody>
      </p:sp>
      <p:sp>
        <p:nvSpPr>
          <p:cNvPr id="14" name="正方形/長方形 13"/>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72BEF263-E7F8-482B-8354-8C33DF007FD7}" type="slidenum">
              <a:rPr kumimoji="1" lang="en-US" altLang="ja-JP" sz="1480" b="0" i="0" u="none" strike="noStrike" kern="1200" cap="none" spc="0" normalizeH="0" baseline="0" noProof="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pic>
        <p:nvPicPr>
          <p:cNvPr id="4" name="図 3">
            <a:extLst>
              <a:ext uri="{FF2B5EF4-FFF2-40B4-BE49-F238E27FC236}">
                <a16:creationId xmlns:a16="http://schemas.microsoft.com/office/drawing/2014/main" id="{937010CF-9493-C77B-8D2E-28759F61499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5861" y="4557733"/>
            <a:ext cx="5652278" cy="2219010"/>
          </a:xfrm>
          <a:prstGeom prst="rect">
            <a:avLst/>
          </a:prstGeom>
          <a:noFill/>
          <a:ln>
            <a:noFill/>
          </a:ln>
        </p:spPr>
      </p:pic>
    </p:spTree>
    <p:extLst>
      <p:ext uri="{BB962C8B-B14F-4D97-AF65-F5344CB8AC3E}">
        <p14:creationId xmlns:p14="http://schemas.microsoft.com/office/powerpoint/2010/main" val="3566915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sz="2400" b="1">
                <a:solidFill>
                  <a:srgbClr val="FFFFFF"/>
                </a:solidFill>
                <a:latin typeface="ＭＳ Ｐゴシック"/>
                <a:ea typeface="ＭＳ Ｐゴシック"/>
              </a:rPr>
              <a:t>相互運用</a:t>
            </a:r>
            <a:r>
              <a:rPr kumimoji="1" lang="ja-JP" altLang="en-US" sz="2400" b="1" i="0" u="none" strike="noStrike" kern="1200" cap="none" spc="0" normalizeH="0" baseline="0" noProof="0">
                <a:ln>
                  <a:noFill/>
                </a:ln>
                <a:solidFill>
                  <a:srgbClr val="FFFFFF"/>
                </a:solidFill>
                <a:effectLst/>
                <a:uLnTx/>
                <a:uFillTx/>
                <a:latin typeface="ＭＳ Ｐゴシック"/>
                <a:ea typeface="ＭＳ Ｐゴシック"/>
                <a:cs typeface="+mn-cs"/>
              </a:rPr>
              <a:t>への該当性</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10</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180528" y="608682"/>
            <a:ext cx="9170256" cy="307777"/>
          </a:xfrm>
          <a:prstGeom prst="rect">
            <a:avLst/>
          </a:prstGeom>
          <a:noFill/>
        </p:spPr>
        <p:txBody>
          <a:bodyPr wrap="square" rtlCol="0">
            <a:spAutoFit/>
          </a:bodyPr>
          <a:lstStyle/>
          <a:p>
            <a:pPr marL="176213" defTabSz="457200" eaLnBrk="1" fontAlgn="auto" hangingPunct="1">
              <a:spcBef>
                <a:spcPts val="0"/>
              </a:spcBef>
              <a:spcAft>
                <a:spcPts val="600"/>
              </a:spcAf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（１）</a:t>
            </a:r>
            <a:r>
              <a:rPr lang="ja-JP" altLang="en-US" sz="1400" b="1">
                <a:solidFill>
                  <a:prstClr val="black"/>
                </a:solidFill>
                <a:latin typeface="ＭＳ Ｐゴシック" panose="020B0600070205080204" pitchFamily="50" charset="-128"/>
              </a:rPr>
              <a:t>相互運用</a:t>
            </a: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への該当性　　　</a:t>
            </a:r>
            <a:r>
              <a:rPr lang="ja-JP" altLang="en-US" sz="1400">
                <a:solidFill>
                  <a:prstClr val="black"/>
                </a:solidFill>
                <a:latin typeface="ＭＳ Ｐゴシック" panose="020B0600070205080204" pitchFamily="50" charset="-128"/>
              </a:rPr>
              <a:t>　 横展開に関係する以下のポイントを別途評価する。</a:t>
            </a:r>
            <a:r>
              <a:rPr lang="ja-JP" altLang="en-US" sz="1400" b="1" i="1">
                <a:solidFill>
                  <a:srgbClr val="FF0000"/>
                </a:solidFill>
                <a:latin typeface="ＭＳ Ｐゴシック" panose="020B0600070205080204" pitchFamily="50" charset="-128"/>
              </a:rPr>
              <a:t>該当する項目に〇をつけること</a:t>
            </a:r>
          </a:p>
        </p:txBody>
      </p:sp>
      <p:graphicFrame>
        <p:nvGraphicFramePr>
          <p:cNvPr id="14" name="表 12"/>
          <p:cNvGraphicFramePr>
            <a:graphicFrameLocks noGrp="1"/>
          </p:cNvGraphicFramePr>
          <p:nvPr>
            <p:extLst>
              <p:ext uri="{D42A27DB-BD31-4B8C-83A1-F6EECF244321}">
                <p14:modId xmlns:p14="http://schemas.microsoft.com/office/powerpoint/2010/main" val="2292177158"/>
              </p:ext>
            </p:extLst>
          </p:nvPr>
        </p:nvGraphicFramePr>
        <p:xfrm>
          <a:off x="214138" y="942146"/>
          <a:ext cx="8775590" cy="1828800"/>
        </p:xfrm>
        <a:graphic>
          <a:graphicData uri="http://schemas.openxmlformats.org/drawingml/2006/table">
            <a:tbl>
              <a:tblPr firstRow="1" bandRow="1">
                <a:tableStyleId>{5940675A-B579-460E-94D1-54222C63F5DA}</a:tableStyleId>
              </a:tblPr>
              <a:tblGrid>
                <a:gridCol w="8270406">
                  <a:extLst>
                    <a:ext uri="{9D8B030D-6E8A-4147-A177-3AD203B41FA5}">
                      <a16:colId xmlns:a16="http://schemas.microsoft.com/office/drawing/2014/main" val="20000"/>
                    </a:ext>
                  </a:extLst>
                </a:gridCol>
                <a:gridCol w="505184">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相互運用性評価ポイント</a:t>
                      </a:r>
                    </a:p>
                  </a:txBody>
                  <a:tcPr>
                    <a:solidFill>
                      <a:schemeClr val="accent5">
                        <a:lumMod val="90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〇</a:t>
                      </a:r>
                    </a:p>
                  </a:txBody>
                  <a:tcPr>
                    <a:solidFill>
                      <a:schemeClr val="accent5">
                        <a:lumMod val="90000"/>
                      </a:schemeClr>
                    </a:solidFill>
                  </a:tcPr>
                </a:tc>
                <a:extLst>
                  <a:ext uri="{0D108BD9-81ED-4DB2-BD59-A6C34878D82A}">
                    <a16:rowId xmlns:a16="http://schemas.microsoft.com/office/drawing/2014/main" val="10000"/>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①新規性、先進性があり、かつ、将来の横展開・本格普及にふさわしい案件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2"/>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②効果的な施策間連携がされている、又は連携予定の案件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3"/>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③効果的な地域間連携がされている、又は連携予定の案件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063819935"/>
                  </a:ext>
                </a:extLst>
              </a:tr>
              <a:tr h="27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solidFill>
                            <a:schemeClr val="tx1"/>
                          </a:solidFill>
                          <a:latin typeface="Meiryo UI" panose="020B0604030504040204" pitchFamily="50" charset="-128"/>
                          <a:ea typeface="Meiryo UI" panose="020B0604030504040204" pitchFamily="50" charset="-128"/>
                        </a:rPr>
                        <a:t>④当案件で利用するデータ以外のシステムやデータと連携したサービスである件、又はその予定の案件（非公開で内部利用するだけの場合も含む）</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4"/>
                  </a:ext>
                </a:extLst>
              </a:tr>
              <a:tr h="238929">
                <a:tc>
                  <a:txBody>
                    <a:bodyPr/>
                    <a:lstStyle/>
                    <a:p>
                      <a:r>
                        <a:rPr kumimoji="1" lang="ja-JP" altLang="en-US" sz="1200">
                          <a:solidFill>
                            <a:schemeClr val="tx1"/>
                          </a:solidFill>
                          <a:latin typeface="Meiryo UI"/>
                          <a:ea typeface="Meiryo UI"/>
                        </a:rPr>
                        <a:t>⑤</a:t>
                      </a:r>
                      <a:r>
                        <a:rPr kumimoji="1" lang="ja-JP" altLang="en-US" sz="1200">
                          <a:solidFill>
                            <a:schemeClr val="tx1"/>
                          </a:solidFill>
                          <a:latin typeface="Meiryo UI" panose="020B0604030504040204" pitchFamily="50" charset="-128"/>
                          <a:ea typeface="Meiryo UI" panose="020B0604030504040204" pitchFamily="50" charset="-128"/>
                        </a:rPr>
                        <a:t>データ連携基盤（都市</a:t>
                      </a:r>
                      <a:r>
                        <a:rPr kumimoji="1" lang="en-US" altLang="ja-JP" sz="1200">
                          <a:solidFill>
                            <a:schemeClr val="tx1"/>
                          </a:solidFill>
                          <a:latin typeface="Meiryo UI" panose="020B0604030504040204" pitchFamily="50" charset="-128"/>
                          <a:ea typeface="Meiryo UI" panose="020B0604030504040204" pitchFamily="50" charset="-128"/>
                        </a:rPr>
                        <a:t>OS</a:t>
                      </a:r>
                      <a:r>
                        <a:rPr kumimoji="1" lang="ja-JP" altLang="en-US" sz="1200">
                          <a:solidFill>
                            <a:schemeClr val="tx1"/>
                          </a:solidFill>
                          <a:latin typeface="Meiryo UI" panose="020B0604030504040204" pitchFamily="50" charset="-128"/>
                          <a:ea typeface="Meiryo UI" panose="020B0604030504040204" pitchFamily="50" charset="-128"/>
                        </a:rPr>
                        <a:t>等）を構築している案件、又は構築予定の案件</a:t>
                      </a:r>
                      <a:endParaRPr kumimoji="1" lang="ja-JP" altLang="en-US" sz="1200">
                        <a:solidFill>
                          <a:schemeClr val="tx1"/>
                        </a:solidFill>
                        <a:latin typeface="Meiryo UI"/>
                        <a:ea typeface="Meiryo UI"/>
                      </a:endParaRP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6"/>
                  </a:ext>
                </a:extLst>
              </a:tr>
            </a:tbl>
          </a:graphicData>
        </a:graphic>
      </p:graphicFrame>
      <p:sp>
        <p:nvSpPr>
          <p:cNvPr id="2" name="テキスト ボックス 1">
            <a:extLst>
              <a:ext uri="{FF2B5EF4-FFF2-40B4-BE49-F238E27FC236}">
                <a16:creationId xmlns:a16="http://schemas.microsoft.com/office/drawing/2014/main" id="{EFB42B09-46F3-C1BD-DDA9-2CA72E47795B}"/>
              </a:ext>
            </a:extLst>
          </p:cNvPr>
          <p:cNvSpPr txBox="1"/>
          <p:nvPr/>
        </p:nvSpPr>
        <p:spPr>
          <a:xfrm>
            <a:off x="-180528" y="2824092"/>
            <a:ext cx="8939796"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（２）</a:t>
            </a:r>
            <a:r>
              <a:rPr lang="ja-JP" altLang="en-US" sz="1400" b="1">
                <a:solidFill>
                  <a:prstClr val="black"/>
                </a:solidFill>
                <a:latin typeface="ＭＳ Ｐゴシック" panose="020B0600070205080204" pitchFamily="50" charset="-128"/>
              </a:rPr>
              <a:t>上記設問④、⑤の掘り下げ</a:t>
            </a: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④、⑤に該当</a:t>
            </a:r>
            <a:r>
              <a:rPr lang="ja-JP" altLang="en-US" sz="1400" b="1" i="1">
                <a:solidFill>
                  <a:srgbClr val="FF0000"/>
                </a:solidFill>
                <a:latin typeface="ＭＳ Ｐゴシック" panose="020B0600070205080204" pitchFamily="50" charset="-128"/>
              </a:rPr>
              <a:t>しない</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場合は記入不要</a:t>
            </a:r>
            <a:endParaRPr kumimoji="1" lang="en-US" altLang="ja-JP"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5" name="表 12">
            <a:extLst>
              <a:ext uri="{FF2B5EF4-FFF2-40B4-BE49-F238E27FC236}">
                <a16:creationId xmlns:a16="http://schemas.microsoft.com/office/drawing/2014/main" id="{C32A03DA-7419-2F16-7295-69F65C22A21D}"/>
              </a:ext>
            </a:extLst>
          </p:cNvPr>
          <p:cNvGraphicFramePr>
            <a:graphicFrameLocks noGrp="1"/>
          </p:cNvGraphicFramePr>
          <p:nvPr>
            <p:extLst>
              <p:ext uri="{D42A27DB-BD31-4B8C-83A1-F6EECF244321}">
                <p14:modId xmlns:p14="http://schemas.microsoft.com/office/powerpoint/2010/main" val="1317399415"/>
              </p:ext>
            </p:extLst>
          </p:nvPr>
        </p:nvGraphicFramePr>
        <p:xfrm>
          <a:off x="179848" y="3152805"/>
          <a:ext cx="8775590" cy="1920240"/>
        </p:xfrm>
        <a:graphic>
          <a:graphicData uri="http://schemas.openxmlformats.org/drawingml/2006/table">
            <a:tbl>
              <a:tblPr firstRow="1" bandRow="1">
                <a:tableStyleId>{5940675A-B579-460E-94D1-54222C63F5DA}</a:tableStyleId>
              </a:tblPr>
              <a:tblGrid>
                <a:gridCol w="8270406">
                  <a:extLst>
                    <a:ext uri="{9D8B030D-6E8A-4147-A177-3AD203B41FA5}">
                      <a16:colId xmlns:a16="http://schemas.microsoft.com/office/drawing/2014/main" val="20000"/>
                    </a:ext>
                  </a:extLst>
                </a:gridCol>
                <a:gridCol w="505184">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設問④、⑤の掘り下げ</a:t>
                      </a:r>
                    </a:p>
                  </a:txBody>
                  <a:tcPr>
                    <a:solidFill>
                      <a:schemeClr val="accent5">
                        <a:lumMod val="90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〇</a:t>
                      </a:r>
                    </a:p>
                  </a:txBody>
                  <a:tcPr>
                    <a:solidFill>
                      <a:schemeClr val="accent5">
                        <a:lumMod val="90000"/>
                      </a:schemeClr>
                    </a:solidFill>
                  </a:tcPr>
                </a:tc>
                <a:extLst>
                  <a:ext uri="{0D108BD9-81ED-4DB2-BD59-A6C34878D82A}">
                    <a16:rowId xmlns:a16="http://schemas.microsoft.com/office/drawing/2014/main" val="10000"/>
                  </a:ext>
                </a:extLst>
              </a:tr>
              <a:tr h="238929">
                <a:tc>
                  <a:txBody>
                    <a:bodyPr/>
                    <a:lstStyle/>
                    <a:p>
                      <a:r>
                        <a:rPr kumimoji="1" lang="en-US" altLang="ja-JP" sz="1200">
                          <a:solidFill>
                            <a:schemeClr val="tx1"/>
                          </a:solidFill>
                          <a:latin typeface="Meiryo UI" panose="020B0604030504040204" pitchFamily="50" charset="-128"/>
                          <a:ea typeface="Meiryo UI" panose="020B0604030504040204" pitchFamily="50" charset="-128"/>
                        </a:rPr>
                        <a:t>API</a:t>
                      </a:r>
                      <a:r>
                        <a:rPr kumimoji="1" lang="ja-JP" altLang="en-US" sz="1200">
                          <a:solidFill>
                            <a:schemeClr val="tx1"/>
                          </a:solidFill>
                          <a:latin typeface="Meiryo UI" panose="020B0604030504040204" pitchFamily="50" charset="-128"/>
                          <a:ea typeface="Meiryo UI" panose="020B0604030504040204" pitchFamily="50" charset="-128"/>
                        </a:rPr>
                        <a:t>を活用した連携をしている案件、又はその予定の案件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2"/>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国や他自治体、外部事業者等の外部データとの連携をしている案件、又はその予定の案件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3"/>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導入される案件のデータがホームページ等で公開されるなどの外部アクセスが可能な案件、又はその予定の案件</a:t>
                      </a:r>
                      <a:endParaRPr kumimoji="1" lang="en-US" altLang="ja-JP" sz="120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063819935"/>
                  </a:ext>
                </a:extLst>
              </a:tr>
              <a:tr h="273600">
                <a:tc gridSpan="2">
                  <a:txBody>
                    <a:bodyPr/>
                    <a:lstStyle/>
                    <a:p>
                      <a:r>
                        <a:rPr kumimoji="1" lang="ja-JP" altLang="en-US" sz="1200">
                          <a:solidFill>
                            <a:schemeClr val="tx1"/>
                          </a:solidFill>
                          <a:latin typeface="Meiryo UI" panose="020B0604030504040204" pitchFamily="50" charset="-128"/>
                          <a:ea typeface="Meiryo UI" panose="020B0604030504040204" pitchFamily="50" charset="-128"/>
                        </a:rPr>
                        <a:t>連携している、もしくはその予定のイメージをこの欄に記載すること。</a:t>
                      </a:r>
                      <a:endParaRPr kumimoji="1" lang="en-US" altLang="ja-JP" sz="1200">
                        <a:solidFill>
                          <a:schemeClr val="tx1"/>
                        </a:solidFill>
                        <a:latin typeface="Meiryo UI" panose="020B0604030504040204" pitchFamily="50" charset="-128"/>
                        <a:ea typeface="Meiryo UI" panose="020B0604030504040204" pitchFamily="50" charset="-128"/>
                      </a:endParaRPr>
                    </a:p>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en-US" altLang="ja-JP" sz="1200" b="0" i="1" u="none" strike="noStrike" kern="100" cap="none" spc="0" normalizeH="0" baseline="0" noProof="0">
                          <a:ln>
                            <a:noFill/>
                          </a:ln>
                          <a:solidFill>
                            <a:srgbClr val="FF0000"/>
                          </a:solidFill>
                          <a:effectLst/>
                          <a:uLnTx/>
                          <a:uFillTx/>
                          <a:latin typeface="ＭＳ Ｐゴシック"/>
                          <a:ea typeface="+mn-ea"/>
                          <a:cs typeface="Meiryo UI" panose="020B0604030504040204" pitchFamily="50" charset="-128"/>
                        </a:rPr>
                        <a:t>【</a:t>
                      </a:r>
                      <a:r>
                        <a:rPr kumimoji="1" lang="ja-JP" altLang="en-US" sz="1200" b="0" i="1" u="none" strike="noStrike" kern="100" cap="none" spc="0" normalizeH="0" baseline="0" noProof="0">
                          <a:ln>
                            <a:noFill/>
                          </a:ln>
                          <a:solidFill>
                            <a:srgbClr val="FF0000"/>
                          </a:solidFill>
                          <a:effectLst/>
                          <a:uLnTx/>
                          <a:uFillTx/>
                          <a:latin typeface="ＭＳ Ｐゴシック"/>
                          <a:ea typeface="+mn-ea"/>
                          <a:cs typeface="Meiryo UI" panose="020B0604030504040204" pitchFamily="50" charset="-128"/>
                        </a:rPr>
                        <a:t>記入例</a:t>
                      </a:r>
                      <a:r>
                        <a:rPr kumimoji="1" lang="en-US" altLang="ja-JP" sz="1200" b="0" i="1" u="none" strike="noStrike" kern="100" cap="none" spc="0" normalizeH="0" baseline="0" noProof="0">
                          <a:ln>
                            <a:noFill/>
                          </a:ln>
                          <a:solidFill>
                            <a:srgbClr val="FF0000"/>
                          </a:solidFill>
                          <a:effectLst/>
                          <a:uLnTx/>
                          <a:uFillTx/>
                          <a:latin typeface="ＭＳ Ｐゴシック"/>
                          <a:ea typeface="+mn-ea"/>
                          <a:cs typeface="Meiryo UI" panose="020B0604030504040204" pitchFamily="50" charset="-128"/>
                        </a:rPr>
                        <a:t>】</a:t>
                      </a:r>
                      <a:r>
                        <a:rPr kumimoji="1" lang="ja-JP" altLang="ja-JP" sz="1200" b="0" i="1" u="none" strike="noStrike" kern="100" cap="none" spc="0" normalizeH="0" baseline="0" noProof="0">
                          <a:ln>
                            <a:noFill/>
                          </a:ln>
                          <a:solidFill>
                            <a:srgbClr val="FF0000"/>
                          </a:solidFill>
                          <a:effectLst/>
                          <a:uLnTx/>
                          <a:uFillTx/>
                          <a:latin typeface="ＭＳ Ｐゴシック"/>
                          <a:ea typeface="+mn-ea"/>
                          <a:cs typeface="Meiryo UI" panose="020B0604030504040204" pitchFamily="50" charset="-128"/>
                        </a:rPr>
                        <a:t>　</a:t>
                      </a:r>
                      <a:r>
                        <a:rPr kumimoji="1" lang="ja-JP" altLang="en-US" sz="1200" b="0" i="1" u="none" strike="noStrike" kern="100" cap="none" spc="0" normalizeH="0" baseline="0" noProof="0">
                          <a:ln>
                            <a:noFill/>
                          </a:ln>
                          <a:solidFill>
                            <a:srgbClr val="FF0000"/>
                          </a:solidFill>
                          <a:effectLst/>
                          <a:uLnTx/>
                          <a:uFillTx/>
                          <a:latin typeface="ＭＳ Ｐゴシック"/>
                          <a:ea typeface="+mn-ea"/>
                        </a:rPr>
                        <a:t>・動的データ（センサー等）＋静的データ（避難所・施設情報）</a:t>
                      </a:r>
                      <a:endParaRPr kumimoji="1" lang="en-US" altLang="ja-JP" sz="1200" b="0" i="1" u="none" strike="noStrike" kern="100" cap="none" spc="0" normalizeH="0" baseline="0" noProof="0">
                        <a:ln>
                          <a:noFill/>
                        </a:ln>
                        <a:solidFill>
                          <a:srgbClr val="FF0000"/>
                        </a:solidFill>
                        <a:effectLst/>
                        <a:uLnTx/>
                        <a:uFillTx/>
                        <a:latin typeface="ＭＳ Ｐゴシック"/>
                        <a:ea typeface="+mn-ea"/>
                      </a:endParaRPr>
                    </a:p>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a:ln>
                            <a:noFill/>
                          </a:ln>
                          <a:solidFill>
                            <a:srgbClr val="FF0000"/>
                          </a:solidFill>
                          <a:effectLst/>
                          <a:uLnTx/>
                          <a:uFillTx/>
                          <a:latin typeface="ＭＳ Ｐゴシック"/>
                          <a:ea typeface="+mn-ea"/>
                        </a:rPr>
                        <a:t>　　　　　　　・他自治体データを</a:t>
                      </a:r>
                      <a:r>
                        <a:rPr kumimoji="1" lang="en-US" altLang="ja-JP" sz="1200" b="0" i="1" u="none" strike="noStrike" kern="100" cap="none" spc="0" normalizeH="0" baseline="0" noProof="0">
                          <a:ln>
                            <a:noFill/>
                          </a:ln>
                          <a:solidFill>
                            <a:srgbClr val="FF0000"/>
                          </a:solidFill>
                          <a:effectLst/>
                          <a:uLnTx/>
                          <a:uFillTx/>
                          <a:latin typeface="ＭＳ Ｐゴシック"/>
                          <a:ea typeface="+mn-ea"/>
                        </a:rPr>
                        <a:t>GIS</a:t>
                      </a:r>
                      <a:r>
                        <a:rPr kumimoji="1" lang="ja-JP" altLang="en-US" sz="1200" b="0" i="1" u="none" strike="noStrike" kern="100" cap="none" spc="0" normalizeH="0" baseline="0" noProof="0">
                          <a:ln>
                            <a:noFill/>
                          </a:ln>
                          <a:solidFill>
                            <a:srgbClr val="FF0000"/>
                          </a:solidFill>
                          <a:effectLst/>
                          <a:uLnTx/>
                          <a:uFillTx/>
                          <a:latin typeface="ＭＳ Ｐゴシック"/>
                          <a:ea typeface="+mn-ea"/>
                        </a:rPr>
                        <a:t>や地理空間データ（地理院地図タイル等）上で重畳</a:t>
                      </a:r>
                      <a:endParaRPr kumimoji="1" lang="en-US" altLang="ja-JP" sz="1200" b="0" i="1" u="none" strike="noStrike" kern="100" cap="none" spc="0" normalizeH="0" baseline="0" noProof="0">
                        <a:ln>
                          <a:noFill/>
                        </a:ln>
                        <a:solidFill>
                          <a:srgbClr val="FF0000"/>
                        </a:solidFill>
                        <a:effectLst/>
                        <a:uLnTx/>
                        <a:uFillTx/>
                        <a:latin typeface="ＭＳ Ｐゴシック"/>
                        <a:ea typeface="+mn-ea"/>
                      </a:endParaRPr>
                    </a:p>
                    <a:p>
                      <a:pPr marL="254000" marR="143510" lvl="0" indent="-1270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a:ln>
                            <a:noFill/>
                          </a:ln>
                          <a:solidFill>
                            <a:srgbClr val="FF0000"/>
                          </a:solidFill>
                          <a:effectLst/>
                          <a:uLnTx/>
                          <a:uFillTx/>
                          <a:latin typeface="ＭＳ Ｐゴシック"/>
                          <a:ea typeface="+mn-ea"/>
                        </a:rPr>
                        <a:t>　　　　　　　・外部事業者</a:t>
                      </a:r>
                      <a:r>
                        <a:rPr kumimoji="1" lang="en-US" altLang="ja-JP" sz="1200" b="0" i="1" u="none" strike="noStrike" kern="100" cap="none" spc="0" normalizeH="0" baseline="0" noProof="0">
                          <a:ln>
                            <a:noFill/>
                          </a:ln>
                          <a:solidFill>
                            <a:srgbClr val="FF0000"/>
                          </a:solidFill>
                          <a:effectLst/>
                          <a:uLnTx/>
                          <a:uFillTx/>
                          <a:latin typeface="ＭＳ Ｐゴシック"/>
                          <a:ea typeface="+mn-ea"/>
                        </a:rPr>
                        <a:t>API</a:t>
                      </a:r>
                      <a:r>
                        <a:rPr kumimoji="1" lang="ja-JP" altLang="en-US" sz="1200" b="0" i="1" u="none" strike="noStrike" kern="100" cap="none" spc="0" normalizeH="0" baseline="0" noProof="0">
                          <a:ln>
                            <a:noFill/>
                          </a:ln>
                          <a:solidFill>
                            <a:srgbClr val="FF0000"/>
                          </a:solidFill>
                          <a:effectLst/>
                          <a:uLnTx/>
                          <a:uFillTx/>
                          <a:latin typeface="ＭＳ Ｐゴシック"/>
                          <a:ea typeface="+mn-ea"/>
                        </a:rPr>
                        <a:t>（位置情報等）＋内部データ</a:t>
                      </a:r>
                    </a:p>
                  </a:txBody>
                  <a:tcPr/>
                </a:tc>
                <a:tc hMerge="1">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4"/>
                  </a:ext>
                </a:extLst>
              </a:tr>
            </a:tbl>
          </a:graphicData>
        </a:graphic>
      </p:graphicFrame>
      <p:sp>
        <p:nvSpPr>
          <p:cNvPr id="7" name="テキスト ボックス 6">
            <a:extLst>
              <a:ext uri="{FF2B5EF4-FFF2-40B4-BE49-F238E27FC236}">
                <a16:creationId xmlns:a16="http://schemas.microsoft.com/office/drawing/2014/main" id="{B1727A40-3D9D-EEC8-A59A-280B6A47EFCB}"/>
              </a:ext>
            </a:extLst>
          </p:cNvPr>
          <p:cNvSpPr txBox="1"/>
          <p:nvPr/>
        </p:nvSpPr>
        <p:spPr>
          <a:xfrm>
            <a:off x="-180528" y="5147127"/>
            <a:ext cx="8939796"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（３）関連事業応募・採択状況　</a:t>
            </a:r>
            <a:endParaRPr kumimoji="1" lang="en-US" altLang="ja-JP"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8" name="表 12">
            <a:extLst>
              <a:ext uri="{FF2B5EF4-FFF2-40B4-BE49-F238E27FC236}">
                <a16:creationId xmlns:a16="http://schemas.microsoft.com/office/drawing/2014/main" id="{3465EC9C-1013-5654-2014-0FF3AE1DD006}"/>
              </a:ext>
            </a:extLst>
          </p:cNvPr>
          <p:cNvGraphicFramePr>
            <a:graphicFrameLocks noGrp="1"/>
          </p:cNvGraphicFramePr>
          <p:nvPr>
            <p:extLst>
              <p:ext uri="{D42A27DB-BD31-4B8C-83A1-F6EECF244321}">
                <p14:modId xmlns:p14="http://schemas.microsoft.com/office/powerpoint/2010/main" val="1144406610"/>
              </p:ext>
            </p:extLst>
          </p:nvPr>
        </p:nvGraphicFramePr>
        <p:xfrm>
          <a:off x="179848" y="5454904"/>
          <a:ext cx="8775589" cy="1143762"/>
        </p:xfrm>
        <a:graphic>
          <a:graphicData uri="http://schemas.openxmlformats.org/drawingml/2006/table">
            <a:tbl>
              <a:tblPr firstRow="1" bandRow="1">
                <a:tableStyleId>{5940675A-B579-460E-94D1-54222C63F5DA}</a:tableStyleId>
              </a:tblPr>
              <a:tblGrid>
                <a:gridCol w="4192514">
                  <a:extLst>
                    <a:ext uri="{9D8B030D-6E8A-4147-A177-3AD203B41FA5}">
                      <a16:colId xmlns:a16="http://schemas.microsoft.com/office/drawing/2014/main" val="20000"/>
                    </a:ext>
                  </a:extLst>
                </a:gridCol>
                <a:gridCol w="602555">
                  <a:extLst>
                    <a:ext uri="{9D8B030D-6E8A-4147-A177-3AD203B41FA5}">
                      <a16:colId xmlns:a16="http://schemas.microsoft.com/office/drawing/2014/main" val="2326779085"/>
                    </a:ext>
                  </a:extLst>
                </a:gridCol>
                <a:gridCol w="442280">
                  <a:extLst>
                    <a:ext uri="{9D8B030D-6E8A-4147-A177-3AD203B41FA5}">
                      <a16:colId xmlns:a16="http://schemas.microsoft.com/office/drawing/2014/main" val="1802067035"/>
                    </a:ext>
                  </a:extLst>
                </a:gridCol>
                <a:gridCol w="442280">
                  <a:extLst>
                    <a:ext uri="{9D8B030D-6E8A-4147-A177-3AD203B41FA5}">
                      <a16:colId xmlns:a16="http://schemas.microsoft.com/office/drawing/2014/main" val="20001"/>
                    </a:ext>
                  </a:extLst>
                </a:gridCol>
                <a:gridCol w="442280">
                  <a:extLst>
                    <a:ext uri="{9D8B030D-6E8A-4147-A177-3AD203B41FA5}">
                      <a16:colId xmlns:a16="http://schemas.microsoft.com/office/drawing/2014/main" val="3061389270"/>
                    </a:ext>
                  </a:extLst>
                </a:gridCol>
                <a:gridCol w="442280">
                  <a:extLst>
                    <a:ext uri="{9D8B030D-6E8A-4147-A177-3AD203B41FA5}">
                      <a16:colId xmlns:a16="http://schemas.microsoft.com/office/drawing/2014/main" val="509676669"/>
                    </a:ext>
                  </a:extLst>
                </a:gridCol>
                <a:gridCol w="442280">
                  <a:extLst>
                    <a:ext uri="{9D8B030D-6E8A-4147-A177-3AD203B41FA5}">
                      <a16:colId xmlns:a16="http://schemas.microsoft.com/office/drawing/2014/main" val="3044282376"/>
                    </a:ext>
                  </a:extLst>
                </a:gridCol>
                <a:gridCol w="442280">
                  <a:extLst>
                    <a:ext uri="{9D8B030D-6E8A-4147-A177-3AD203B41FA5}">
                      <a16:colId xmlns:a16="http://schemas.microsoft.com/office/drawing/2014/main" val="20002"/>
                    </a:ext>
                  </a:extLst>
                </a:gridCol>
                <a:gridCol w="442280">
                  <a:extLst>
                    <a:ext uri="{9D8B030D-6E8A-4147-A177-3AD203B41FA5}">
                      <a16:colId xmlns:a16="http://schemas.microsoft.com/office/drawing/2014/main" val="20003"/>
                    </a:ext>
                  </a:extLst>
                </a:gridCol>
                <a:gridCol w="442280">
                  <a:extLst>
                    <a:ext uri="{9D8B030D-6E8A-4147-A177-3AD203B41FA5}">
                      <a16:colId xmlns:a16="http://schemas.microsoft.com/office/drawing/2014/main" val="20004"/>
                    </a:ext>
                  </a:extLst>
                </a:gridCol>
                <a:gridCol w="442280">
                  <a:extLst>
                    <a:ext uri="{9D8B030D-6E8A-4147-A177-3AD203B41FA5}">
                      <a16:colId xmlns:a16="http://schemas.microsoft.com/office/drawing/2014/main" val="20005"/>
                    </a:ext>
                  </a:extLst>
                </a:gridCol>
              </a:tblGrid>
              <a:tr h="269621">
                <a:tc gridSpan="2">
                  <a:txBody>
                    <a:bodyPr/>
                    <a:lstStyle/>
                    <a:p>
                      <a:pPr algn="ctr"/>
                      <a:r>
                        <a:rPr kumimoji="1" lang="ja-JP" altLang="en-US" sz="1100">
                          <a:solidFill>
                            <a:schemeClr val="tx1"/>
                          </a:solidFill>
                          <a:latin typeface="Meiryo UI" panose="020B0604030504040204" pitchFamily="50" charset="-128"/>
                          <a:ea typeface="Meiryo UI" panose="020B0604030504040204" pitchFamily="50" charset="-128"/>
                        </a:rPr>
                        <a:t>令和</a:t>
                      </a:r>
                      <a:r>
                        <a:rPr kumimoji="1" lang="en-US" altLang="ja-JP" sz="1100">
                          <a:solidFill>
                            <a:schemeClr val="tx1"/>
                          </a:solidFill>
                          <a:latin typeface="Meiryo UI" panose="020B0604030504040204" pitchFamily="50" charset="-128"/>
                          <a:ea typeface="Meiryo UI" panose="020B0604030504040204" pitchFamily="50" charset="-128"/>
                        </a:rPr>
                        <a:t>8</a:t>
                      </a:r>
                      <a:r>
                        <a:rPr kumimoji="1" lang="ja-JP" altLang="en-US" sz="1100">
                          <a:solidFill>
                            <a:schemeClr val="tx1"/>
                          </a:solidFill>
                          <a:latin typeface="Meiryo UI" panose="020B0604030504040204" pitchFamily="50" charset="-128"/>
                          <a:ea typeface="Meiryo UI" panose="020B0604030504040204" pitchFamily="50" charset="-128"/>
                        </a:rPr>
                        <a:t>年度に応募する事業</a:t>
                      </a:r>
                    </a:p>
                  </a:txBody>
                  <a:tcPr marL="36000" marR="36000" marT="36000" marB="36000" anchor="ctr">
                    <a:lnR w="12700" cap="flat" cmpd="sng" algn="ctr">
                      <a:solidFill>
                        <a:schemeClr val="tx1"/>
                      </a:solidFill>
                      <a:prstDash val="solid"/>
                      <a:round/>
                      <a:headEnd type="none" w="med" len="med"/>
                      <a:tailEnd type="none" w="med" len="med"/>
                    </a:lnR>
                    <a:solidFill>
                      <a:schemeClr val="accent1"/>
                    </a:solidFill>
                  </a:tcPr>
                </a:tc>
                <a:tc hMerge="1">
                  <a:txBody>
                    <a:bodyPr/>
                    <a:lstStyle/>
                    <a:p>
                      <a:endParaRPr kumimoji="1" lang="ja-JP" altLang="en-US"/>
                    </a:p>
                  </a:txBody>
                  <a:tcPr/>
                </a:tc>
                <a:tc gridSpan="9">
                  <a:txBody>
                    <a:bodyPr/>
                    <a:lstStyle/>
                    <a:p>
                      <a:pPr algn="ctr"/>
                      <a:r>
                        <a:rPr kumimoji="1" lang="ja-JP" altLang="en-US" sz="1100">
                          <a:solidFill>
                            <a:schemeClr val="tx1"/>
                          </a:solidFill>
                          <a:latin typeface="Meiryo UI" panose="020B0604030504040204" pitchFamily="50" charset="-128"/>
                          <a:ea typeface="Meiryo UI" panose="020B0604030504040204" pitchFamily="50" charset="-128"/>
                        </a:rPr>
                        <a:t>過去の採択事業</a:t>
                      </a:r>
                    </a:p>
                  </a:txBody>
                  <a:tcPr marL="36000" marR="36000" marT="36000" marB="36000" anchor="ctr">
                    <a:lnL w="12700" cap="flat" cmpd="sng" algn="ctr">
                      <a:solidFill>
                        <a:schemeClr val="tx1"/>
                      </a:solidFill>
                      <a:prstDash val="solid"/>
                      <a:round/>
                      <a:headEnd type="none" w="med" len="med"/>
                      <a:tailEnd type="none" w="med" len="med"/>
                    </a:lnL>
                    <a:solidFill>
                      <a:schemeClr val="accent1"/>
                    </a:solidFill>
                  </a:tcPr>
                </a:tc>
                <a:tc hMerge="1">
                  <a:txBody>
                    <a:bodyPr/>
                    <a:lstStyle/>
                    <a:p>
                      <a:endParaRPr/>
                    </a:p>
                  </a:txBody>
                  <a:tcPr>
                    <a:lnL w="12700" cap="flat" cmpd="sng" algn="ctr">
                      <a:solidFill>
                        <a:schemeClr val="tx1"/>
                      </a:solidFill>
                      <a:prstDash val="solid"/>
                      <a:round/>
                      <a:headEnd type="none" w="med" len="med"/>
                      <a:tailEnd type="none" w="med" len="med"/>
                    </a:lnL>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0"/>
                  </a:ext>
                </a:extLst>
              </a:tr>
              <a:tr h="257175">
                <a:tc>
                  <a:txBody>
                    <a:bodyPr/>
                    <a:lstStyle/>
                    <a:p>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R8</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lnR w="12700" cap="flat" cmpd="sng" algn="ctr">
                      <a:solidFill>
                        <a:schemeClr val="tx1"/>
                      </a:solidFill>
                      <a:prstDash val="solid"/>
                      <a:round/>
                      <a:headEnd type="none" w="med" len="med"/>
                      <a:tailEnd type="none" w="med" len="med"/>
                    </a:ln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R7</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R6</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lnL w="12700" cap="flat" cmpd="sng" algn="ctr">
                      <a:solidFill>
                        <a:schemeClr val="tx1"/>
                      </a:solidFill>
                      <a:prstDash val="solid"/>
                      <a:round/>
                      <a:headEnd type="none" w="med" len="med"/>
                      <a:tailEnd type="none" w="med" len="med"/>
                    </a:lnL>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R5</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R4</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a:solidFill>
                            <a:schemeClr val="tx1"/>
                          </a:solidFill>
                          <a:latin typeface="Meiryo UI" panose="020B0604030504040204" pitchFamily="50" charset="-128"/>
                          <a:ea typeface="Meiryo UI" panose="020B0604030504040204" pitchFamily="50" charset="-128"/>
                        </a:rPr>
                        <a:t>R3</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R2</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R1</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H30</a:t>
                      </a:r>
                    </a:p>
                  </a:txBody>
                  <a:tcPr marL="36000" marR="36000" marT="36000" marB="36000" anchor="ctr">
                    <a:solidFill>
                      <a:schemeClr val="accent1"/>
                    </a:solidFill>
                  </a:tcPr>
                </a:tc>
                <a:tc>
                  <a:txBody>
                    <a:bodyPr/>
                    <a:lstStyle/>
                    <a:p>
                      <a:pPr algn="ctr"/>
                      <a:r>
                        <a:rPr kumimoji="1" lang="en-US" altLang="ja-JP" sz="1100">
                          <a:solidFill>
                            <a:schemeClr val="tx1"/>
                          </a:solidFill>
                          <a:latin typeface="Meiryo UI" panose="020B0604030504040204" pitchFamily="50" charset="-128"/>
                          <a:ea typeface="Meiryo UI" panose="020B0604030504040204" pitchFamily="50" charset="-128"/>
                        </a:rPr>
                        <a:t>H29</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solidFill>
                      <a:schemeClr val="accent1"/>
                    </a:solidFill>
                  </a:tcPr>
                </a:tc>
                <a:extLst>
                  <a:ext uri="{0D108BD9-81ED-4DB2-BD59-A6C34878D82A}">
                    <a16:rowId xmlns:a16="http://schemas.microsoft.com/office/drawing/2014/main" val="10001"/>
                  </a:ext>
                </a:extLst>
              </a:tr>
              <a:tr h="308483">
                <a:tc>
                  <a:txBody>
                    <a:bodyPr/>
                    <a:lstStyle/>
                    <a:p>
                      <a:r>
                        <a:rPr kumimoji="1" lang="ja-JP" altLang="en-US" sz="1100">
                          <a:solidFill>
                            <a:schemeClr val="tx1"/>
                          </a:solidFill>
                          <a:latin typeface="Meiryo UI" panose="020B0604030504040204" pitchFamily="50" charset="-128"/>
                          <a:ea typeface="Meiryo UI" panose="020B0604030504040204" pitchFamily="50" charset="-128"/>
                        </a:rPr>
                        <a:t>内閣府 「未来技術社会実装事業」</a:t>
                      </a: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i="0" u="none">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2"/>
                  </a:ext>
                </a:extLst>
              </a:tr>
              <a:tr h="308483">
                <a:tc>
                  <a:txBody>
                    <a:bodyPr/>
                    <a:lstStyle/>
                    <a:p>
                      <a:r>
                        <a:rPr kumimoji="1" lang="ja-JP" altLang="en-US" sz="1100">
                          <a:solidFill>
                            <a:schemeClr val="tx1"/>
                          </a:solidFill>
                          <a:latin typeface="Meiryo UI" panose="020B0604030504040204" pitchFamily="50" charset="-128"/>
                          <a:ea typeface="Meiryo UI" panose="020B0604030504040204" pitchFamily="50" charset="-128"/>
                        </a:rPr>
                        <a:t>国土交通省 「スマートシティ実装化支援事業」</a:t>
                      </a:r>
                      <a:r>
                        <a:rPr kumimoji="1" lang="en-US" altLang="ja-JP" sz="1100">
                          <a:solidFill>
                            <a:schemeClr val="tx1"/>
                          </a:solidFill>
                          <a:latin typeface="Meiryo UI" panose="020B0604030504040204" pitchFamily="50" charset="-128"/>
                          <a:ea typeface="Meiryo UI" panose="020B0604030504040204" pitchFamily="50" charset="-128"/>
                        </a:rPr>
                        <a:t>※</a:t>
                      </a: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tc>
                <a:tc>
                  <a:txBody>
                    <a:bodyPr/>
                    <a:lstStyle/>
                    <a:p>
                      <a:pPr algn="ctr"/>
                      <a:endParaRPr kumimoji="1" lang="ja-JP" altLang="en-US" sz="1100">
                        <a:solidFill>
                          <a:schemeClr val="tx1"/>
                        </a:solidFill>
                        <a:latin typeface="Meiryo UI" panose="020B0604030504040204" pitchFamily="50" charset="-128"/>
                        <a:ea typeface="Meiryo UI" panose="020B0604030504040204" pitchFamily="50" charset="-128"/>
                      </a:endParaRPr>
                    </a:p>
                  </a:txBody>
                  <a:tcPr marL="36000" marR="36000" marT="36000" marB="36000" anchor="ct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3818094682"/>
                  </a:ext>
                </a:extLst>
              </a:tr>
            </a:tbl>
          </a:graphicData>
        </a:graphic>
      </p:graphicFrame>
      <p:sp>
        <p:nvSpPr>
          <p:cNvPr id="9" name="テキスト ボックス 16">
            <a:extLst>
              <a:ext uri="{FF2B5EF4-FFF2-40B4-BE49-F238E27FC236}">
                <a16:creationId xmlns:a16="http://schemas.microsoft.com/office/drawing/2014/main" id="{65AC090B-68EA-28C5-917D-F8278BF39261}"/>
              </a:ext>
            </a:extLst>
          </p:cNvPr>
          <p:cNvSpPr txBox="1"/>
          <p:nvPr/>
        </p:nvSpPr>
        <p:spPr>
          <a:xfrm>
            <a:off x="242046" y="6601366"/>
            <a:ext cx="879445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rPr>
              <a:t>※令和元～３年度「スマートシティモデルプロジェクト」</a:t>
            </a:r>
            <a:endParaRPr kumimoji="1" lang="ja-JP" altLang="en-US" sz="1000" b="0" i="0" u="none" strike="sng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4588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0" name="Rectangle 67"/>
          <p:cNvSpPr>
            <a:spLocks noChangeArrowheads="1"/>
          </p:cNvSpPr>
          <p:nvPr/>
        </p:nvSpPr>
        <p:spPr>
          <a:xfrm>
            <a:off x="0" y="0"/>
            <a:ext cx="9144000" cy="573088"/>
          </a:xfrm>
          <a:prstGeom prst="rect">
            <a:avLst/>
          </a:prstGeom>
          <a:solidFill>
            <a:srgbClr val="0070C0"/>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eaLnBrk="1" hangingPunct="1">
              <a:spcBef>
                <a:spcPct val="0"/>
              </a:spcBef>
              <a:buNone/>
            </a:pPr>
            <a:r>
              <a:rPr lang="ja-JP" altLang="en-US" sz="2400" b="1">
                <a:solidFill>
                  <a:schemeClr val="bg1"/>
                </a:solidFill>
                <a:latin typeface="ＭＳ Ｐゴシック" panose="020B0600070205080204" pitchFamily="50" charset="-128"/>
              </a:rPr>
              <a:t>支援を必要とする府省庁・理由 </a:t>
            </a:r>
          </a:p>
        </p:txBody>
      </p:sp>
      <p:sp>
        <p:nvSpPr>
          <p:cNvPr id="1451" name="Text Box 4"/>
          <p:cNvSpPr txBox="1">
            <a:spLocks noChangeArrowheads="1"/>
          </p:cNvSpPr>
          <p:nvPr/>
        </p:nvSpPr>
        <p:spPr>
          <a:xfrm>
            <a:off x="316307"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支援を必要とする</a:t>
            </a:r>
            <a:r>
              <a:rPr kumimoji="1" lang="ja-JP" altLang="en-US" sz="2000" b="1" i="0" u="none" strike="noStrike" kern="1200" cap="none" spc="0" normalizeH="0" baseline="0" noProof="0">
                <a:ln>
                  <a:noFill/>
                </a:ln>
                <a:effectLst/>
                <a:uLnTx/>
                <a:uFillTx/>
                <a:latin typeface="Tahoma" pitchFamily="34" charset="0"/>
                <a:ea typeface="ＭＳ Ｐゴシック" panose="020B0600070205080204" pitchFamily="50" charset="-128"/>
                <a:cs typeface="+mn-cs"/>
              </a:rPr>
              <a:t>府</a:t>
            </a: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省庁及びその理由</a:t>
            </a:r>
          </a:p>
        </p:txBody>
      </p:sp>
      <p:graphicFrame>
        <p:nvGraphicFramePr>
          <p:cNvPr id="1454" name="表 3"/>
          <p:cNvGraphicFramePr>
            <a:graphicFrameLocks noGrp="1"/>
          </p:cNvGraphicFramePr>
          <p:nvPr>
            <p:extLst>
              <p:ext uri="{D42A27DB-BD31-4B8C-83A1-F6EECF244321}">
                <p14:modId xmlns:p14="http://schemas.microsoft.com/office/powerpoint/2010/main" val="2068240742"/>
              </p:ext>
            </p:extLst>
          </p:nvPr>
        </p:nvGraphicFramePr>
        <p:xfrm>
          <a:off x="393939" y="980728"/>
          <a:ext cx="8259984" cy="3488784"/>
        </p:xfrm>
        <a:graphic>
          <a:graphicData uri="http://schemas.openxmlformats.org/drawingml/2006/table">
            <a:tbl>
              <a:tblPr firstRow="1" bandRow="1">
                <a:tableStyleId>{5C22544A-7EE6-4342-B048-85BDC9FD1C3A}</a:tableStyleId>
              </a:tblPr>
              <a:tblGrid>
                <a:gridCol w="1376664">
                  <a:extLst>
                    <a:ext uri="{9D8B030D-6E8A-4147-A177-3AD203B41FA5}">
                      <a16:colId xmlns:a16="http://schemas.microsoft.com/office/drawing/2014/main" val="20000"/>
                    </a:ext>
                  </a:extLst>
                </a:gridCol>
                <a:gridCol w="1376664">
                  <a:extLst>
                    <a:ext uri="{9D8B030D-6E8A-4147-A177-3AD203B41FA5}">
                      <a16:colId xmlns:a16="http://schemas.microsoft.com/office/drawing/2014/main" val="20001"/>
                    </a:ext>
                  </a:extLst>
                </a:gridCol>
                <a:gridCol w="1376664">
                  <a:extLst>
                    <a:ext uri="{9D8B030D-6E8A-4147-A177-3AD203B41FA5}">
                      <a16:colId xmlns:a16="http://schemas.microsoft.com/office/drawing/2014/main" val="20002"/>
                    </a:ext>
                  </a:extLst>
                </a:gridCol>
                <a:gridCol w="1376664">
                  <a:extLst>
                    <a:ext uri="{9D8B030D-6E8A-4147-A177-3AD203B41FA5}">
                      <a16:colId xmlns:a16="http://schemas.microsoft.com/office/drawing/2014/main" val="20003"/>
                    </a:ext>
                  </a:extLst>
                </a:gridCol>
                <a:gridCol w="1376664">
                  <a:extLst>
                    <a:ext uri="{9D8B030D-6E8A-4147-A177-3AD203B41FA5}">
                      <a16:colId xmlns:a16="http://schemas.microsoft.com/office/drawing/2014/main" val="20004"/>
                    </a:ext>
                  </a:extLst>
                </a:gridCol>
                <a:gridCol w="1376664">
                  <a:extLst>
                    <a:ext uri="{9D8B030D-6E8A-4147-A177-3AD203B41FA5}">
                      <a16:colId xmlns:a16="http://schemas.microsoft.com/office/drawing/2014/main" val="2813525899"/>
                    </a:ext>
                  </a:extLst>
                </a:gridCol>
              </a:tblGrid>
              <a:tr h="432048">
                <a:tc gridSpan="6">
                  <a:txBody>
                    <a:bodyPr/>
                    <a:lstStyle/>
                    <a:p>
                      <a:pPr algn="l"/>
                      <a:r>
                        <a:rPr kumimoji="1" lang="ja-JP" altLang="en-US" sz="1100" b="0">
                          <a:solidFill>
                            <a:schemeClr val="tx1"/>
                          </a:solidFill>
                        </a:rPr>
                        <a:t>支援を必要とする府省庁及びその理由（２つ以上に〇を付けてください。）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l"/>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0"/>
                  </a:ext>
                </a:extLst>
              </a:tr>
              <a:tr h="277232">
                <a:tc>
                  <a:txBody>
                    <a:bodyPr/>
                    <a:lstStyle/>
                    <a:p>
                      <a:pPr algn="ctr"/>
                      <a:r>
                        <a:rPr kumimoji="1" lang="ja-JP" altLang="en-US" sz="1100" b="0">
                          <a:solidFill>
                            <a:schemeClr val="tx1"/>
                          </a:solidFill>
                        </a:rPr>
                        <a:t>内閣府・内閣官房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デジタル庁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警察庁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金融庁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総務省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文部科学省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1"/>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72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a:solidFill>
                            <a:schemeClr val="tx1"/>
                          </a:solidFill>
                        </a:rPr>
                        <a:t>厚生労働省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農林水産省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経済産業省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国土交通省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環境省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その他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3"/>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77232">
                <a:tc>
                  <a:txBody>
                    <a:bodyPr/>
                    <a:lstStyle/>
                    <a:p>
                      <a:pPr algn="ctr"/>
                      <a:r>
                        <a:rPr kumimoji="1" lang="ja-JP" altLang="en-US" sz="1100" b="0">
                          <a:solidFill>
                            <a:schemeClr val="tx1"/>
                          </a:solidFill>
                        </a:rPr>
                        <a:t>府省庁名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gridSpan="5">
                  <a:txBody>
                    <a:bodyPr/>
                    <a:lstStyle/>
                    <a:p>
                      <a:pPr algn="ctr"/>
                      <a:r>
                        <a:rPr kumimoji="1" lang="ja-JP" altLang="en-US" sz="1100" b="0">
                          <a:solidFill>
                            <a:schemeClr val="tx1"/>
                          </a:solidFill>
                        </a:rPr>
                        <a:t>理由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5"/>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graphicFrame>
        <p:nvGraphicFramePr>
          <p:cNvPr id="1455" name="表 6"/>
          <p:cNvGraphicFramePr>
            <a:graphicFrameLocks noGrp="1"/>
          </p:cNvGraphicFramePr>
          <p:nvPr>
            <p:extLst>
              <p:ext uri="{D42A27DB-BD31-4B8C-83A1-F6EECF244321}">
                <p14:modId xmlns:p14="http://schemas.microsoft.com/office/powerpoint/2010/main" val="120183952"/>
              </p:ext>
            </p:extLst>
          </p:nvPr>
        </p:nvGraphicFramePr>
        <p:xfrm>
          <a:off x="392894" y="4799032"/>
          <a:ext cx="8261027" cy="1742440"/>
        </p:xfrm>
        <a:graphic>
          <a:graphicData uri="http://schemas.openxmlformats.org/drawingml/2006/table">
            <a:tbl>
              <a:tblPr firstRow="1" bandRow="1">
                <a:tableStyleId>{5C22544A-7EE6-4342-B048-85BDC9FD1C3A}</a:tableStyleId>
              </a:tblPr>
              <a:tblGrid>
                <a:gridCol w="1636291">
                  <a:extLst>
                    <a:ext uri="{9D8B030D-6E8A-4147-A177-3AD203B41FA5}">
                      <a16:colId xmlns:a16="http://schemas.microsoft.com/office/drawing/2014/main" val="20000"/>
                    </a:ext>
                  </a:extLst>
                </a:gridCol>
                <a:gridCol w="6624736">
                  <a:extLst>
                    <a:ext uri="{9D8B030D-6E8A-4147-A177-3AD203B41FA5}">
                      <a16:colId xmlns:a16="http://schemas.microsoft.com/office/drawing/2014/main" val="20001"/>
                    </a:ext>
                  </a:extLst>
                </a:gridCol>
              </a:tblGrid>
              <a:tr h="370840">
                <a:tc gridSpan="2">
                  <a:txBody>
                    <a:bodyPr/>
                    <a:lstStyle/>
                    <a:p>
                      <a:pPr algn="l"/>
                      <a:r>
                        <a:rPr kumimoji="1" lang="ja-JP" altLang="en-US" sz="1100" b="0">
                          <a:solidFill>
                            <a:schemeClr val="tx1"/>
                          </a:solidFill>
                        </a:rPr>
                        <a:t>活用している又は活用を想定している国の事業（スマートシティ関連事業以外の事業）がある場合は記載してください。</a:t>
                      </a:r>
                      <a:endParaRPr kumimoji="1" lang="en-US" altLang="ja-JP"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hMerge="1">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44832">
                <a:tc>
                  <a:txBody>
                    <a:bodyPr/>
                    <a:lstStyle/>
                    <a:p>
                      <a:pPr algn="ctr"/>
                      <a:r>
                        <a:rPr kumimoji="1" lang="ja-JP" altLang="en-US" sz="1100" b="0">
                          <a:solidFill>
                            <a:schemeClr val="tx1"/>
                          </a:solidFill>
                        </a:rPr>
                        <a:t>府省庁名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tc>
                  <a:txBody>
                    <a:bodyPr/>
                    <a:lstStyle/>
                    <a:p>
                      <a:pPr algn="ctr"/>
                      <a:r>
                        <a:rPr kumimoji="1" lang="ja-JP" altLang="en-US" sz="1100" b="0">
                          <a:solidFill>
                            <a:schemeClr val="tx1"/>
                          </a:solidFill>
                        </a:rPr>
                        <a:t>事業名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BE0E3"/>
                    </a:solidFill>
                  </a:tcPr>
                </a:tc>
                <a:extLst>
                  <a:ext uri="{0D108BD9-81ED-4DB2-BD59-A6C34878D82A}">
                    <a16:rowId xmlns:a16="http://schemas.microsoft.com/office/drawing/2014/main" val="10001"/>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1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8" name="正方形/長方形 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01908BA0-DE41-4850-ACEC-5FE54C69E1C2}" type="slidenum">
              <a:rPr lang="en-US" altLang="ja-JP" sz="1480" smtClean="0">
                <a:solidFill>
                  <a:schemeClr val="tx1"/>
                </a:solidFill>
              </a:rPr>
              <a:t>11</a:t>
            </a:fld>
            <a:endParaRPr kumimoji="1" lang="ja-JP" altLang="en-US" sz="1480">
              <a:solidFill>
                <a:schemeClr val="tx1"/>
              </a:solidFill>
            </a:endParaRPr>
          </a:p>
        </p:txBody>
      </p:sp>
    </p:spTree>
    <p:extLst>
      <p:ext uri="{BB962C8B-B14F-4D97-AF65-F5344CB8AC3E}">
        <p14:creationId xmlns:p14="http://schemas.microsoft.com/office/powerpoint/2010/main" val="3857782457"/>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4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custGeom>
          <a:avLst/>
          <a:gdLst/>
          <a:ahLst/>
          <a:cxnLst/>
          <a:rect l="l" t="t" r="r" b="b"/>
          <a:pathLst/>
        </a:custGeom>
      </a:spPr>
      <a:bodyPr vertOverflow="overflow" horzOverflow="overflow" wrap="none">
        <a:spAutoFit/>
      </a:bodyPr>
      <a:lstStyle>
        <a:defPPr fontAlgn="auto">
          <a:spcBef>
            <a:spcPts val="0"/>
          </a:spcBef>
          <a:spcAft>
            <a:spcPts val="0"/>
          </a:spcAft>
          <a:defRPr b="1" u="sng" dirty="0">
            <a:solidFill>
              <a:prstClr val="black"/>
            </a:solidFill>
            <a:latin typeface="+mn-ea"/>
          </a:defRPr>
        </a:defPPr>
      </a:lstStyle>
    </a:spDef>
  </a:objectDefaults>
  <a:extraClrSchemeLst/>
</a:theme>
</file>

<file path=ppt/theme/theme3.xml><?xml version="1.0" encoding="utf-8"?>
<a:theme xmlns:a="http://schemas.openxmlformats.org/drawingml/2006/main" name="4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custGeom>
          <a:avLst/>
          <a:gdLst/>
          <a:ahLst/>
          <a:cxnLst/>
          <a:rect l="l" t="t" r="r" b="b"/>
          <a:pathLst/>
        </a:custGeom>
        <a:noFill/>
        <a:ln w="76200">
          <a:gradFill flip="none" rotWithShape="1">
            <a:gsLst>
              <a:gs pos="0">
                <a:schemeClr val="accent2"/>
              </a:gs>
              <a:gs pos="100000">
                <a:schemeClr val="tx2"/>
              </a:gs>
            </a:gsLst>
            <a:lin ang="2700000" scaled="1"/>
            <a:tileRect/>
          </a:gradFill>
        </a:ln>
      </a:spPr>
      <a:bodyPr vertOverflow="overflow" horzOverflow="overflow" lIns="0" tIns="0" rIns="0" bIns="0" rtlCol="0" anchor="ctr"/>
      <a:lstStyle>
        <a:defPPr algn="ctr">
          <a:lnSpc>
            <a:spcPct val="95000"/>
          </a:lnSpc>
          <a:defRPr sz="2000" kern="0" dirty="0" smtClean="0">
            <a:solidFill>
              <a:srgbClr val="575757"/>
            </a:solidFill>
            <a:latin typeface="Meiryo UI"/>
            <a:ea typeface="Meiryo UI"/>
          </a:defRPr>
        </a:defPPr>
      </a:lstStyle>
      <a:style>
        <a:lnRef idx="2">
          <a:schemeClr val="accent1">
            <a:shade val="50000"/>
          </a:schemeClr>
        </a:lnRef>
        <a:fillRef idx="1">
          <a:schemeClr val="accent1"/>
        </a:fillRef>
        <a:effectRef idx="0">
          <a:schemeClr val="accent1"/>
        </a:effectRef>
        <a:fontRef idx="minor">
          <a:schemeClr val="lt1"/>
        </a:fontRef>
      </a:style>
    </a:spDef>
    <a:lnDef>
      <a:spPr>
        <a:custGeom>
          <a:avLst/>
          <a:gdLst/>
          <a:ahLst/>
          <a:cxnLst/>
          <a:rect l="l" t="t" r="r" b="b"/>
          <a:pathLst/>
        </a:custGeom>
        <a:ln w="9525" cap="rnd">
          <a:solidFill>
            <a:schemeClr val="tx1">
              <a:lumMod val="60000"/>
              <a:lumOff val="40000"/>
            </a:schemeClr>
          </a:solidFill>
          <a:prstDash val="solid"/>
          <a:round/>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a:custGeom>
          <a:avLst/>
          <a:gdLst/>
          <a:ahLst/>
          <a:cxnLst/>
          <a:rect l="l" t="t" r="r" b="b"/>
          <a:pathLst/>
        </a:custGeom>
        <a:noFill/>
        <a:ln w="9525" cap="rnd">
          <a:noFill/>
          <a:prstDash val="solid"/>
          <a:round/>
        </a:ln>
      </a:spPr>
      <a:bodyPr rot="0" vertOverflow="overflow" horzOverflow="overflow" wrap="none" numCol="1" spcCol="0" rtlCol="0" fromWordArt="0" anchor="ctr" anchorCtr="0" forceAA="0" compatLnSpc="1"/>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theme>
</file>

<file path=ppt/theme/theme4.xml><?xml version="1.0" encoding="utf-8"?>
<a:theme xmlns:a="http://schemas.openxmlformats.org/drawingml/2006/main" name="2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custGeom>
          <a:avLst/>
          <a:gdLst/>
          <a:ahLst/>
          <a:cxnLst/>
          <a:rect l="l" t="t" r="r" b="b"/>
          <a:pathLst/>
        </a:custGeom>
        <a:solidFill>
          <a:srgbClr val="E71C57"/>
        </a:solidFill>
        <a:ln w="76200" cap="flat" cmpd="sng" algn="ctr">
          <a:noFill/>
          <a:prstDash val="solid"/>
        </a:ln>
        <a:effectLst/>
      </a:spPr>
      <a:bodyPr vertOverflow="overflow" horzOverflow="overflow" lIns="0" tIns="0" rIns="0" bIns="0" rtlCol="0" anchor="ctr"/>
      <a:lstStyle>
        <a:defPPr algn="ctr">
          <a:lnSpc>
            <a:spcPct val="95000"/>
          </a:lnSpc>
          <a:defRPr kumimoji="1" sz="2000" kern="0" dirty="0">
            <a:solidFill>
              <a:srgbClr val="575757"/>
            </a:solidFill>
            <a:latin typeface="Meiryo UI"/>
            <a:ea typeface="Meiryo UI"/>
          </a:defRPr>
        </a:defPPr>
      </a:lstStyle>
      <a:style>
        <a:lnRef idx="2">
          <a:schemeClr val="accent1">
            <a:shade val="50000"/>
          </a:schemeClr>
        </a:lnRef>
        <a:fillRef idx="1">
          <a:schemeClr val="accent1"/>
        </a:fillRef>
        <a:effectRef idx="0">
          <a:schemeClr val="accent1"/>
        </a:effectRef>
        <a:fontRef idx="minor">
          <a:schemeClr val="lt1"/>
        </a:fontRef>
      </a:style>
    </a:spDef>
    <a:lnDef>
      <a:spPr>
        <a:custGeom>
          <a:avLst/>
          <a:gdLst/>
          <a:ahLst/>
          <a:cxnLst/>
          <a:rect l="l" t="t" r="r" b="b"/>
          <a:pathLst/>
        </a:custGeom>
        <a:ln w="9525" cap="rnd">
          <a:solidFill>
            <a:schemeClr val="tx1">
              <a:lumMod val="60000"/>
              <a:lumOff val="40000"/>
            </a:schemeClr>
          </a:solidFill>
          <a:prstDash val="solid"/>
          <a:round/>
        </a:ln>
      </a:spPr>
      <a:bodyPr vertOverflow="overflow" horzOverflow="overflow"/>
      <a:lstStyle/>
      <a:style>
        <a:lnRef idx="1">
          <a:schemeClr val="accent1"/>
        </a:lnRef>
        <a:fillRef idx="0">
          <a:schemeClr val="accent1"/>
        </a:fillRef>
        <a:effectRef idx="0">
          <a:schemeClr val="accent1"/>
        </a:effectRef>
        <a:fontRef idx="minor">
          <a:schemeClr val="tx1"/>
        </a:fontRef>
      </a:style>
    </a:lnDef>
    <a:txDef>
      <a:spPr>
        <a:custGeom>
          <a:avLst/>
          <a:gdLst/>
          <a:ahLst/>
          <a:cxnLst/>
          <a:rect l="l" t="t" r="r" b="b"/>
          <a:pathLst/>
        </a:custGeom>
        <a:noFill/>
        <a:ln w="9525" cap="rnd">
          <a:noFill/>
          <a:prstDash val="solid"/>
          <a:round/>
        </a:ln>
      </a:spPr>
      <a:bodyPr rot="0" vertOverflow="overflow" horzOverflow="overflow" wrap="none" numCol="1" spcCol="0" rtlCol="0" fromWordArt="0" anchor="ctr" anchorCtr="0" forceAA="0" compatLnSpc="1"/>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4CBD5EBB7AC634A9265428C79418186" ma:contentTypeVersion="13" ma:contentTypeDescription="新しいドキュメントを作成します。" ma:contentTypeScope="" ma:versionID="4db03f7510b3941d7a794d84429d62ed">
  <xsd:schema xmlns:xsd="http://www.w3.org/2001/XMLSchema" xmlns:xs="http://www.w3.org/2001/XMLSchema" xmlns:p="http://schemas.microsoft.com/office/2006/metadata/properties" xmlns:ns2="68132026-9399-4ff5-987d-38117ff7bae6" targetNamespace="http://schemas.microsoft.com/office/2006/metadata/properties" ma:root="true" ma:fieldsID="87ad904112d3f0a9ac2859b6bf6baa18" ns2:_="">
    <xsd:import namespace="68132026-9399-4ff5-987d-38117ff7bae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132026-9399-4ff5-987d-38117ff7ba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8132026-9399-4ff5-987d-38117ff7bae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F77F97C-9F81-4EBE-A6D9-01E383C77249}">
  <ds:schemaRefs>
    <ds:schemaRef ds:uri="68132026-9399-4ff5-987d-38117ff7bae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90B92BF-7977-4D8A-B6FB-F4F6599AD670}">
  <ds:schemaRefs>
    <ds:schemaRef ds:uri="http://schemas.microsoft.com/sharepoint/v3/contenttype/forms"/>
  </ds:schemaRefs>
</ds:datastoreItem>
</file>

<file path=customXml/itemProps3.xml><?xml version="1.0" encoding="utf-8"?>
<ds:datastoreItem xmlns:ds="http://schemas.openxmlformats.org/officeDocument/2006/customXml" ds:itemID="{514D281E-205F-4A2E-96AB-CD5A3A5324E6}">
  <ds:schemaRef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 ds:uri="http://schemas.microsoft.com/office/2006/documentManagement/types"/>
    <ds:schemaRef ds:uri="http://schemas.openxmlformats.org/package/2006/metadata/core-properties"/>
    <ds:schemaRef ds:uri="68132026-9399-4ff5-987d-38117ff7bae6"/>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2071</Words>
  <Application>Microsoft Office PowerPoint</Application>
  <PresentationFormat>On-screen Show (4:3)</PresentationFormat>
  <Paragraphs>269</Paragraphs>
  <Slides>11</Slides>
  <Notes>10</Notes>
  <HiddenSlides>0</HiddenSlides>
  <MMClips>0</MMClips>
  <ScaleCrop>false</ScaleCrop>
  <HeadingPairs>
    <vt:vector size="4" baseType="variant">
      <vt:variant>
        <vt:lpstr>Theme</vt:lpstr>
      </vt:variant>
      <vt:variant>
        <vt:i4>4</vt:i4>
      </vt:variant>
      <vt:variant>
        <vt:lpstr>Slide Titles</vt:lpstr>
      </vt:variant>
      <vt:variant>
        <vt:i4>11</vt:i4>
      </vt:variant>
    </vt:vector>
  </HeadingPairs>
  <TitlesOfParts>
    <vt:vector size="15" baseType="lpstr">
      <vt:lpstr>標準デザイン</vt:lpstr>
      <vt:lpstr>41_デザインの設定</vt:lpstr>
      <vt:lpstr>4_BCG Grid 16:9</vt:lpstr>
      <vt:lpstr>2_BCG Grid 16:9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松村 研汰(MATSUMURA Kenta)</cp:lastModifiedBy>
  <cp:revision>2</cp:revision>
  <dcterms:created xsi:type="dcterms:W3CDTF">2024-04-02T08:37:07Z</dcterms:created>
  <dcterms:modified xsi:type="dcterms:W3CDTF">2026-01-16T01:50:35Z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0x01010014CBD5EBB7AC634A9265428C79418186</vt:lpwstr>
  </property>
  <property fmtid="{D5CDD505-2E9C-101B-9397-08002B2CF9AE}" pid="3" name="MediaServiceImageTags">
    <vt:lpwstr/>
  </property>
  <property fmtid="{D5CDD505-2E9C-101B-9397-08002B2CF9AE}" pid="4" name="担当">
    <vt:lpwstr>その他</vt:lpwstr>
  </property>
  <property fmtid="{D5CDD505-2E9C-101B-9397-08002B2CF9AE}" pid="5" name="Order">
    <vt:r8>251359400</vt:r8>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